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33"/>
  </p:notesMasterIdLst>
  <p:handoutMasterIdLst>
    <p:handoutMasterId r:id="rId34"/>
  </p:handoutMasterIdLst>
  <p:sldIdLst>
    <p:sldId id="256" r:id="rId4"/>
    <p:sldId id="319" r:id="rId5"/>
    <p:sldId id="320" r:id="rId6"/>
    <p:sldId id="321" r:id="rId7"/>
    <p:sldId id="299" r:id="rId8"/>
    <p:sldId id="311" r:id="rId9"/>
    <p:sldId id="637" r:id="rId10"/>
    <p:sldId id="618" r:id="rId11"/>
    <p:sldId id="631" r:id="rId12"/>
    <p:sldId id="300" r:id="rId13"/>
    <p:sldId id="634" r:id="rId14"/>
    <p:sldId id="633" r:id="rId15"/>
    <p:sldId id="324" r:id="rId16"/>
    <p:sldId id="617" r:id="rId17"/>
    <p:sldId id="616" r:id="rId18"/>
    <p:sldId id="632" r:id="rId19"/>
    <p:sldId id="627" r:id="rId20"/>
    <p:sldId id="628" r:id="rId21"/>
    <p:sldId id="624" r:id="rId22"/>
    <p:sldId id="343" r:id="rId23"/>
    <p:sldId id="370" r:id="rId24"/>
    <p:sldId id="373" r:id="rId25"/>
    <p:sldId id="630" r:id="rId26"/>
    <p:sldId id="635" r:id="rId27"/>
    <p:sldId id="626" r:id="rId28"/>
    <p:sldId id="371" r:id="rId29"/>
    <p:sldId id="620" r:id="rId30"/>
    <p:sldId id="619" r:id="rId31"/>
    <p:sldId id="636" r:id="rId32"/>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88214" autoAdjust="0"/>
  </p:normalViewPr>
  <p:slideViewPr>
    <p:cSldViewPr snapToGrid="0">
      <p:cViewPr varScale="1">
        <p:scale>
          <a:sx n="84" d="100"/>
          <a:sy n="84" d="100"/>
        </p:scale>
        <p:origin x="1176" y="90"/>
      </p:cViewPr>
      <p:guideLst>
        <p:guide orient="horz" pos="1620"/>
        <p:guide pos="2880"/>
      </p:guideLst>
    </p:cSldViewPr>
  </p:slideViewPr>
  <p:outlineViewPr>
    <p:cViewPr>
      <p:scale>
        <a:sx n="33" d="100"/>
        <a:sy n="33" d="100"/>
      </p:scale>
      <p:origin x="0" y="-144"/>
    </p:cViewPr>
  </p:outlin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F:\HH%20SPOT%20vegetation%20NDVI%201998-2014%20remote\HODVAC%20SPOTand%20%20NOAA\NOAA%20NDVI%20sharq\Klimayakm%20data\Syunik\Syunik%20all.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HH%20SPOT%20vegetation%20NDVI%201998-2014%20remote\HODVAC%20SPOTand%20%20NOAA\NOAA%20NDVI%20sharq\Klimayakm%20data\Syunik\Syunik%20all.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F:\HH%20SPOT%20vegetation%20NDVI%201998-2014%20remote\HODVAC%20SPOTand%20%20NOAA\NOAA%20NDVI%20sharq\Klimayakm%20data\Syunik\Syunik%20all.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F:\HH%20SPOT%20vegetation%20NDVI%201998-2014%20remote\HODVAC%20SPOTand%20%20NOAA\NOAA%20NDVI%20sharq\Klimayakm%20data\Syunik\Syunik%20all.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F:\HH%20SPOT%20vegetation%20NDVI%201998-2014%20remote\HODVAC%20SPOTand%20%20NOAA\NOAA%20NDVI%20sharq\Klimayakm%20data\Syunik\Syunik%20all.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F:\HH%20SPOT%20vegetation%20NDVI%201998-2014%20remote\HODVAC%20SPOTand%20%20NOAA\NOAA%20NDVI%20sharq\Vegetation%201981-2015%20ALL%20marz.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F:\HH%20SPOT%20vegetation%20NDVI%201998-2014%20remote\HODVAC%20SPOTand%20%20NOAA\Vahag_Suniqsred.temp.osadki.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F:\HH%20SPOT%20vegetation%20NDVI%201998-2014%20remote\HODVAC%20SPOTand%20%20NOAA\Vahag_Suniqsred.temp.osadki.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F:\HH%20SPOT%20vegetation%20NDVI%201998-2014%20remote\HODVAC%20SPOTand%20%20NOAA\Vahag_Suniqsred.temp.osadki.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F:\HH%20SPOT%20vegetation%20NDVI%201998-2014%20remote\HODVAC%20SPOTand%20%20NOAA\NOAA%20NDVI%20sharq\Vegetation%201981-2015%20ALL%20marz.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1" Type="http://schemas.openxmlformats.org/officeDocument/2006/relationships/oleObject" Target="file:///F:\HH%20SPOT%20vegetation%20NDVI%201998-2014%20remote\HODVAC%20SPOTand%20%20NOAA\SYUNIK%20stations%20NDVICORE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HH%20SPOT%20vegetation%20NDVI%201998-2014%20remote\HODVAC%20SPOTand%20%20NOAA\SYUNIK%20stations%20NDVICORE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HH%20SPOT%20vegetation%20NDVI%201998-2014%20remote\HODVAC%20SPOTand%20%20NOAA\NOAA%20NDVI%20sharq\Klimayakm%20data\Syunik\Syunik%20a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182610686209206E-2"/>
          <c:y val="0.12240924092409262"/>
          <c:w val="0.94429449007046162"/>
          <c:h val="0.73172188872430799"/>
        </c:manualLayout>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[1]Sheet2!$B$4:$B$71</c:f>
              <c:numCache>
                <c:formatCode>General</c:formatCode>
                <c:ptCount val="68"/>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numCache>
            </c:numRef>
          </c:xVal>
          <c:yVal>
            <c:numRef>
              <c:f>[1]Sheet2!$D$4:$D$71</c:f>
              <c:numCache>
                <c:formatCode>General</c:formatCode>
                <c:ptCount val="68"/>
                <c:pt idx="0">
                  <c:v>14</c:v>
                </c:pt>
                <c:pt idx="1">
                  <c:v>19</c:v>
                </c:pt>
                <c:pt idx="2">
                  <c:v>4</c:v>
                </c:pt>
                <c:pt idx="3">
                  <c:v>2</c:v>
                </c:pt>
                <c:pt idx="4">
                  <c:v>20</c:v>
                </c:pt>
                <c:pt idx="5">
                  <c:v>0</c:v>
                </c:pt>
                <c:pt idx="6">
                  <c:v>7</c:v>
                </c:pt>
                <c:pt idx="7">
                  <c:v>9</c:v>
                </c:pt>
                <c:pt idx="8">
                  <c:v>9</c:v>
                </c:pt>
                <c:pt idx="9">
                  <c:v>11</c:v>
                </c:pt>
                <c:pt idx="10">
                  <c:v>31</c:v>
                </c:pt>
                <c:pt idx="11">
                  <c:v>27</c:v>
                </c:pt>
                <c:pt idx="12">
                  <c:v>24</c:v>
                </c:pt>
                <c:pt idx="13">
                  <c:v>0</c:v>
                </c:pt>
                <c:pt idx="14">
                  <c:v>0</c:v>
                </c:pt>
                <c:pt idx="15">
                  <c:v>72</c:v>
                </c:pt>
                <c:pt idx="16">
                  <c:v>9</c:v>
                </c:pt>
                <c:pt idx="17">
                  <c:v>9</c:v>
                </c:pt>
                <c:pt idx="18">
                  <c:v>9</c:v>
                </c:pt>
                <c:pt idx="19">
                  <c:v>31</c:v>
                </c:pt>
                <c:pt idx="20">
                  <c:v>4</c:v>
                </c:pt>
                <c:pt idx="21">
                  <c:v>4</c:v>
                </c:pt>
                <c:pt idx="22">
                  <c:v>0</c:v>
                </c:pt>
                <c:pt idx="23">
                  <c:v>14</c:v>
                </c:pt>
                <c:pt idx="24">
                  <c:v>10</c:v>
                </c:pt>
                <c:pt idx="25">
                  <c:v>8</c:v>
                </c:pt>
                <c:pt idx="26">
                  <c:v>9</c:v>
                </c:pt>
                <c:pt idx="27">
                  <c:v>2</c:v>
                </c:pt>
                <c:pt idx="28">
                  <c:v>17</c:v>
                </c:pt>
                <c:pt idx="29">
                  <c:v>9</c:v>
                </c:pt>
                <c:pt idx="30">
                  <c:v>8</c:v>
                </c:pt>
                <c:pt idx="31">
                  <c:v>0</c:v>
                </c:pt>
                <c:pt idx="32">
                  <c:v>3</c:v>
                </c:pt>
                <c:pt idx="33">
                  <c:v>2</c:v>
                </c:pt>
                <c:pt idx="34">
                  <c:v>9</c:v>
                </c:pt>
                <c:pt idx="35">
                  <c:v>14</c:v>
                </c:pt>
                <c:pt idx="36">
                  <c:v>34</c:v>
                </c:pt>
                <c:pt idx="37">
                  <c:v>4</c:v>
                </c:pt>
                <c:pt idx="38">
                  <c:v>47</c:v>
                </c:pt>
                <c:pt idx="39">
                  <c:v>11</c:v>
                </c:pt>
                <c:pt idx="40">
                  <c:v>8</c:v>
                </c:pt>
                <c:pt idx="41">
                  <c:v>0</c:v>
                </c:pt>
                <c:pt idx="42">
                  <c:v>0</c:v>
                </c:pt>
                <c:pt idx="43">
                  <c:v>14</c:v>
                </c:pt>
                <c:pt idx="44">
                  <c:v>11</c:v>
                </c:pt>
                <c:pt idx="45">
                  <c:v>12</c:v>
                </c:pt>
                <c:pt idx="46">
                  <c:v>24</c:v>
                </c:pt>
                <c:pt idx="47">
                  <c:v>43</c:v>
                </c:pt>
                <c:pt idx="48">
                  <c:v>31</c:v>
                </c:pt>
                <c:pt idx="49">
                  <c:v>26</c:v>
                </c:pt>
                <c:pt idx="50">
                  <c:v>19</c:v>
                </c:pt>
                <c:pt idx="51">
                  <c:v>13</c:v>
                </c:pt>
                <c:pt idx="52">
                  <c:v>20</c:v>
                </c:pt>
                <c:pt idx="53">
                  <c:v>24</c:v>
                </c:pt>
                <c:pt idx="54">
                  <c:v>23</c:v>
                </c:pt>
                <c:pt idx="55">
                  <c:v>50</c:v>
                </c:pt>
                <c:pt idx="56">
                  <c:v>16</c:v>
                </c:pt>
                <c:pt idx="57">
                  <c:v>34</c:v>
                </c:pt>
                <c:pt idx="58">
                  <c:v>18</c:v>
                </c:pt>
                <c:pt idx="59">
                  <c:v>67</c:v>
                </c:pt>
                <c:pt idx="60">
                  <c:v>14</c:v>
                </c:pt>
                <c:pt idx="61">
                  <c:v>24</c:v>
                </c:pt>
                <c:pt idx="62">
                  <c:v>26</c:v>
                </c:pt>
                <c:pt idx="63">
                  <c:v>52</c:v>
                </c:pt>
                <c:pt idx="64">
                  <c:v>52</c:v>
                </c:pt>
                <c:pt idx="65">
                  <c:v>28</c:v>
                </c:pt>
                <c:pt idx="66">
                  <c:v>46</c:v>
                </c:pt>
                <c:pt idx="67">
                  <c:v>57</c:v>
                </c:pt>
              </c:numCache>
            </c:numRef>
          </c:yVal>
          <c:smooth val="0"/>
          <c:extLst>
            <c:ext xmlns:c16="http://schemas.microsoft.com/office/drawing/2014/chart" uri="{C3380CC4-5D6E-409C-BE32-E72D297353CC}">
              <c16:uniqueId val="{00000000-888A-42D2-9B0F-968BB8451C98}"/>
            </c:ext>
          </c:extLst>
        </c:ser>
        <c:dLbls>
          <c:showLegendKey val="0"/>
          <c:showVal val="0"/>
          <c:showCatName val="0"/>
          <c:showSerName val="0"/>
          <c:showPercent val="0"/>
          <c:showBubbleSize val="0"/>
        </c:dLbls>
        <c:axId val="59388288"/>
        <c:axId val="59390208"/>
      </c:scatterChart>
      <c:valAx>
        <c:axId val="59388288"/>
        <c:scaling>
          <c:orientation val="minMax"/>
          <c:max val="2018"/>
          <c:min val="195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0"/>
          <a:lstStyle/>
          <a:p>
            <a:pPr>
              <a:defRPr sz="900" b="0" i="0" u="none" strike="noStrike" kern="1200" baseline="0">
                <a:solidFill>
                  <a:schemeClr val="tx1">
                    <a:lumMod val="65000"/>
                    <a:lumOff val="35000"/>
                  </a:schemeClr>
                </a:solidFill>
                <a:latin typeface="+mn-lt"/>
                <a:ea typeface="+mn-ea"/>
                <a:cs typeface="+mn-cs"/>
              </a:defRPr>
            </a:pPr>
            <a:endParaRPr lang="ru-RU"/>
          </a:p>
        </c:txPr>
        <c:crossAx val="59390208"/>
        <c:crosses val="autoZero"/>
        <c:crossBetween val="midCat"/>
        <c:majorUnit val="1"/>
      </c:valAx>
      <c:valAx>
        <c:axId val="59390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9388288"/>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ru-RU"/>
            </a:pPr>
            <a:r>
              <a:rPr lang="en-US"/>
              <a:t>VHI</a:t>
            </a:r>
          </a:p>
        </c:rich>
      </c:tx>
      <c:overlay val="1"/>
    </c:title>
    <c:autoTitleDeleted val="0"/>
    <c:plotArea>
      <c:layout>
        <c:manualLayout>
          <c:layoutTarget val="inner"/>
          <c:xMode val="edge"/>
          <c:yMode val="edge"/>
          <c:x val="6.8630022417190975E-2"/>
          <c:y val="9.4832271407770133E-2"/>
          <c:w val="0.75693767804144929"/>
          <c:h val="0.78707789618170532"/>
        </c:manualLayout>
      </c:layout>
      <c:lineChart>
        <c:grouping val="standard"/>
        <c:varyColors val="0"/>
        <c:ser>
          <c:idx val="0"/>
          <c:order val="0"/>
          <c:tx>
            <c:strRef>
              <c:f>Лист3!$O$338</c:f>
              <c:strCache>
                <c:ptCount val="1"/>
                <c:pt idx="0">
                  <c:v>1989b</c:v>
                </c:pt>
              </c:strCache>
            </c:strRef>
          </c:tx>
          <c:spPr>
            <a:ln>
              <a:prstDash val="dash"/>
            </a:ln>
          </c:spPr>
          <c:marker>
            <c:symbol val="none"/>
          </c:marker>
          <c:val>
            <c:numRef>
              <c:f>Лист3!$O$339:$O$350</c:f>
              <c:numCache>
                <c:formatCode>General</c:formatCode>
                <c:ptCount val="12"/>
                <c:pt idx="0">
                  <c:v>35.145000000000003</c:v>
                </c:pt>
                <c:pt idx="1">
                  <c:v>24.392500000000002</c:v>
                </c:pt>
                <c:pt idx="2">
                  <c:v>33.032500000000006</c:v>
                </c:pt>
                <c:pt idx="3">
                  <c:v>43.986000000000004</c:v>
                </c:pt>
                <c:pt idx="4">
                  <c:v>42.14</c:v>
                </c:pt>
                <c:pt idx="5">
                  <c:v>31.07</c:v>
                </c:pt>
                <c:pt idx="6">
                  <c:v>15.841999999999997</c:v>
                </c:pt>
                <c:pt idx="7">
                  <c:v>15.105</c:v>
                </c:pt>
                <c:pt idx="8">
                  <c:v>23.978000000000002</c:v>
                </c:pt>
                <c:pt idx="9">
                  <c:v>35.265000000000008</c:v>
                </c:pt>
                <c:pt idx="10">
                  <c:v>36.94</c:v>
                </c:pt>
                <c:pt idx="11">
                  <c:v>35.062000000000005</c:v>
                </c:pt>
              </c:numCache>
            </c:numRef>
          </c:val>
          <c:smooth val="0"/>
          <c:extLst>
            <c:ext xmlns:c16="http://schemas.microsoft.com/office/drawing/2014/chart" uri="{C3380CC4-5D6E-409C-BE32-E72D297353CC}">
              <c16:uniqueId val="{00000000-A318-4AB7-85FF-81A9A5D959D4}"/>
            </c:ext>
          </c:extLst>
        </c:ser>
        <c:ser>
          <c:idx val="1"/>
          <c:order val="1"/>
          <c:tx>
            <c:strRef>
              <c:f>Лист3!$P$338</c:f>
              <c:strCache>
                <c:ptCount val="1"/>
                <c:pt idx="0">
                  <c:v>1996b</c:v>
                </c:pt>
              </c:strCache>
            </c:strRef>
          </c:tx>
          <c:spPr>
            <a:ln>
              <a:prstDash val="dash"/>
            </a:ln>
          </c:spPr>
          <c:marker>
            <c:symbol val="none"/>
          </c:marker>
          <c:val>
            <c:numRef>
              <c:f>Лист3!$P$339:$P$350</c:f>
              <c:numCache>
                <c:formatCode>General</c:formatCode>
                <c:ptCount val="12"/>
                <c:pt idx="0">
                  <c:v>30.182499999999997</c:v>
                </c:pt>
                <c:pt idx="1">
                  <c:v>24.830000000000005</c:v>
                </c:pt>
                <c:pt idx="2">
                  <c:v>29.967499999999998</c:v>
                </c:pt>
                <c:pt idx="3">
                  <c:v>40.758000000000003</c:v>
                </c:pt>
                <c:pt idx="4">
                  <c:v>43.595000000000006</c:v>
                </c:pt>
                <c:pt idx="5">
                  <c:v>50.377499999999998</c:v>
                </c:pt>
                <c:pt idx="6">
                  <c:v>48.858000000000004</c:v>
                </c:pt>
                <c:pt idx="7">
                  <c:v>47.120000000000012</c:v>
                </c:pt>
                <c:pt idx="8">
                  <c:v>41.423999999999999</c:v>
                </c:pt>
                <c:pt idx="9">
                  <c:v>36.035000000000004</c:v>
                </c:pt>
                <c:pt idx="10">
                  <c:v>35.410000000000004</c:v>
                </c:pt>
                <c:pt idx="11">
                  <c:v>36.006</c:v>
                </c:pt>
              </c:numCache>
            </c:numRef>
          </c:val>
          <c:smooth val="0"/>
          <c:extLst>
            <c:ext xmlns:c16="http://schemas.microsoft.com/office/drawing/2014/chart" uri="{C3380CC4-5D6E-409C-BE32-E72D297353CC}">
              <c16:uniqueId val="{00000001-A318-4AB7-85FF-81A9A5D959D4}"/>
            </c:ext>
          </c:extLst>
        </c:ser>
        <c:ser>
          <c:idx val="2"/>
          <c:order val="2"/>
          <c:tx>
            <c:strRef>
              <c:f>Лист3!$Q$338</c:f>
              <c:strCache>
                <c:ptCount val="1"/>
                <c:pt idx="0">
                  <c:v>1988a</c:v>
                </c:pt>
              </c:strCache>
            </c:strRef>
          </c:tx>
          <c:marker>
            <c:symbol val="none"/>
          </c:marker>
          <c:val>
            <c:numRef>
              <c:f>Лист3!$Q$339:$Q$350</c:f>
              <c:numCache>
                <c:formatCode>General</c:formatCode>
                <c:ptCount val="12"/>
                <c:pt idx="0">
                  <c:v>52.1875</c:v>
                </c:pt>
                <c:pt idx="1">
                  <c:v>43.507499999999993</c:v>
                </c:pt>
                <c:pt idx="2">
                  <c:v>49.150000000000006</c:v>
                </c:pt>
                <c:pt idx="3">
                  <c:v>50.240000000000009</c:v>
                </c:pt>
                <c:pt idx="4">
                  <c:v>47.092500000000008</c:v>
                </c:pt>
                <c:pt idx="5">
                  <c:v>51.607500000000002</c:v>
                </c:pt>
                <c:pt idx="6">
                  <c:v>60.561999999999998</c:v>
                </c:pt>
                <c:pt idx="7">
                  <c:v>71.972499999999982</c:v>
                </c:pt>
                <c:pt idx="8">
                  <c:v>75.544000000000025</c:v>
                </c:pt>
                <c:pt idx="9">
                  <c:v>54.1325</c:v>
                </c:pt>
                <c:pt idx="10">
                  <c:v>29.672499999999996</c:v>
                </c:pt>
                <c:pt idx="11">
                  <c:v>39.798000000000009</c:v>
                </c:pt>
              </c:numCache>
            </c:numRef>
          </c:val>
          <c:smooth val="0"/>
          <c:extLst>
            <c:ext xmlns:c16="http://schemas.microsoft.com/office/drawing/2014/chart" uri="{C3380CC4-5D6E-409C-BE32-E72D297353CC}">
              <c16:uniqueId val="{00000002-A318-4AB7-85FF-81A9A5D959D4}"/>
            </c:ext>
          </c:extLst>
        </c:ser>
        <c:ser>
          <c:idx val="3"/>
          <c:order val="3"/>
          <c:tx>
            <c:strRef>
              <c:f>Лист3!$R$338</c:f>
              <c:strCache>
                <c:ptCount val="1"/>
                <c:pt idx="0">
                  <c:v>1999a</c:v>
                </c:pt>
              </c:strCache>
            </c:strRef>
          </c:tx>
          <c:marker>
            <c:symbol val="none"/>
          </c:marker>
          <c:val>
            <c:numRef>
              <c:f>Лист3!$R$339:$R$350</c:f>
              <c:numCache>
                <c:formatCode>General</c:formatCode>
                <c:ptCount val="12"/>
                <c:pt idx="0">
                  <c:v>47.344999999999999</c:v>
                </c:pt>
                <c:pt idx="1">
                  <c:v>49.062500000000007</c:v>
                </c:pt>
                <c:pt idx="2">
                  <c:v>49.275000000000006</c:v>
                </c:pt>
                <c:pt idx="3">
                  <c:v>48.508000000000003</c:v>
                </c:pt>
                <c:pt idx="4">
                  <c:v>47.222500000000011</c:v>
                </c:pt>
                <c:pt idx="5">
                  <c:v>52.922500000000007</c:v>
                </c:pt>
                <c:pt idx="6">
                  <c:v>57.980000000000004</c:v>
                </c:pt>
                <c:pt idx="7">
                  <c:v>57.237500000000004</c:v>
                </c:pt>
                <c:pt idx="8">
                  <c:v>57.092000000000013</c:v>
                </c:pt>
                <c:pt idx="9">
                  <c:v>54.265000000000008</c:v>
                </c:pt>
                <c:pt idx="10">
                  <c:v>43.095000000000006</c:v>
                </c:pt>
                <c:pt idx="11">
                  <c:v>42.27600000000001</c:v>
                </c:pt>
              </c:numCache>
            </c:numRef>
          </c:val>
          <c:smooth val="0"/>
          <c:extLst>
            <c:ext xmlns:c16="http://schemas.microsoft.com/office/drawing/2014/chart" uri="{C3380CC4-5D6E-409C-BE32-E72D297353CC}">
              <c16:uniqueId val="{00000003-A318-4AB7-85FF-81A9A5D959D4}"/>
            </c:ext>
          </c:extLst>
        </c:ser>
        <c:ser>
          <c:idx val="4"/>
          <c:order val="4"/>
          <c:tx>
            <c:strRef>
              <c:f>Лист3!$S$338</c:f>
              <c:strCache>
                <c:ptCount val="1"/>
                <c:pt idx="0">
                  <c:v>1994a</c:v>
                </c:pt>
              </c:strCache>
            </c:strRef>
          </c:tx>
          <c:marker>
            <c:symbol val="none"/>
          </c:marker>
          <c:val>
            <c:numRef>
              <c:f>Лист3!$S$339:$S$350</c:f>
              <c:numCache>
                <c:formatCode>General</c:formatCode>
                <c:ptCount val="12"/>
                <c:pt idx="0">
                  <c:v>60.142500000000005</c:v>
                </c:pt>
                <c:pt idx="1">
                  <c:v>58.357499999999995</c:v>
                </c:pt>
                <c:pt idx="2">
                  <c:v>64.56</c:v>
                </c:pt>
                <c:pt idx="3">
                  <c:v>57.672000000000011</c:v>
                </c:pt>
                <c:pt idx="4">
                  <c:v>53.515000000000001</c:v>
                </c:pt>
                <c:pt idx="5">
                  <c:v>62.022500000000008</c:v>
                </c:pt>
                <c:pt idx="6">
                  <c:v>65.433999999999997</c:v>
                </c:pt>
                <c:pt idx="7">
                  <c:v>64.022500000000008</c:v>
                </c:pt>
                <c:pt idx="8">
                  <c:v>65.319999999999993</c:v>
                </c:pt>
              </c:numCache>
            </c:numRef>
          </c:val>
          <c:smooth val="0"/>
          <c:extLst>
            <c:ext xmlns:c16="http://schemas.microsoft.com/office/drawing/2014/chart" uri="{C3380CC4-5D6E-409C-BE32-E72D297353CC}">
              <c16:uniqueId val="{00000004-A318-4AB7-85FF-81A9A5D959D4}"/>
            </c:ext>
          </c:extLst>
        </c:ser>
        <c:ser>
          <c:idx val="5"/>
          <c:order val="5"/>
          <c:tx>
            <c:strRef>
              <c:f>Лист3!$T$338</c:f>
              <c:strCache>
                <c:ptCount val="1"/>
                <c:pt idx="0">
                  <c:v>2001b</c:v>
                </c:pt>
              </c:strCache>
            </c:strRef>
          </c:tx>
          <c:spPr>
            <a:ln>
              <a:prstDash val="dash"/>
            </a:ln>
          </c:spPr>
          <c:marker>
            <c:symbol val="none"/>
          </c:marker>
          <c:val>
            <c:numRef>
              <c:f>Лист3!$T$339:$T$350</c:f>
              <c:numCache>
                <c:formatCode>General</c:formatCode>
                <c:ptCount val="12"/>
                <c:pt idx="0">
                  <c:v>31.157499999999999</c:v>
                </c:pt>
                <c:pt idx="1">
                  <c:v>40.542500000000011</c:v>
                </c:pt>
                <c:pt idx="2">
                  <c:v>50.737500000000004</c:v>
                </c:pt>
                <c:pt idx="3">
                  <c:v>52.252000000000002</c:v>
                </c:pt>
                <c:pt idx="4">
                  <c:v>47.160000000000004</c:v>
                </c:pt>
                <c:pt idx="5">
                  <c:v>38.375</c:v>
                </c:pt>
                <c:pt idx="6">
                  <c:v>28.689999999999994</c:v>
                </c:pt>
                <c:pt idx="7">
                  <c:v>28.77</c:v>
                </c:pt>
                <c:pt idx="8">
                  <c:v>29.042000000000002</c:v>
                </c:pt>
                <c:pt idx="9">
                  <c:v>34.702500000000008</c:v>
                </c:pt>
                <c:pt idx="10">
                  <c:v>37.47</c:v>
                </c:pt>
                <c:pt idx="11">
                  <c:v>38.112000000000002</c:v>
                </c:pt>
              </c:numCache>
            </c:numRef>
          </c:val>
          <c:smooth val="0"/>
          <c:extLst>
            <c:ext xmlns:c16="http://schemas.microsoft.com/office/drawing/2014/chart" uri="{C3380CC4-5D6E-409C-BE32-E72D297353CC}">
              <c16:uniqueId val="{00000005-A318-4AB7-85FF-81A9A5D959D4}"/>
            </c:ext>
          </c:extLst>
        </c:ser>
        <c:ser>
          <c:idx val="6"/>
          <c:order val="6"/>
          <c:tx>
            <c:strRef>
              <c:f>Лист3!$U$338</c:f>
              <c:strCache>
                <c:ptCount val="1"/>
                <c:pt idx="0">
                  <c:v>2006b</c:v>
                </c:pt>
              </c:strCache>
            </c:strRef>
          </c:tx>
          <c:spPr>
            <a:ln>
              <a:prstDash val="dash"/>
            </a:ln>
          </c:spPr>
          <c:marker>
            <c:symbol val="none"/>
          </c:marker>
          <c:val>
            <c:numRef>
              <c:f>Лист3!$U$339:$U$350</c:f>
              <c:numCache>
                <c:formatCode>General</c:formatCode>
                <c:ptCount val="12"/>
                <c:pt idx="0">
                  <c:v>47.687500000000007</c:v>
                </c:pt>
                <c:pt idx="1">
                  <c:v>41.707500000000003</c:v>
                </c:pt>
                <c:pt idx="2">
                  <c:v>44.685000000000002</c:v>
                </c:pt>
                <c:pt idx="3">
                  <c:v>51.252000000000002</c:v>
                </c:pt>
                <c:pt idx="4">
                  <c:v>49.595000000000006</c:v>
                </c:pt>
                <c:pt idx="5">
                  <c:v>39.96</c:v>
                </c:pt>
                <c:pt idx="6">
                  <c:v>31.625999999999994</c:v>
                </c:pt>
                <c:pt idx="7">
                  <c:v>34.007500000000007</c:v>
                </c:pt>
                <c:pt idx="8">
                  <c:v>39.596000000000011</c:v>
                </c:pt>
                <c:pt idx="9">
                  <c:v>43.525000000000006</c:v>
                </c:pt>
                <c:pt idx="10">
                  <c:v>45.720000000000006</c:v>
                </c:pt>
                <c:pt idx="11">
                  <c:v>45.832000000000001</c:v>
                </c:pt>
              </c:numCache>
            </c:numRef>
          </c:val>
          <c:smooth val="0"/>
          <c:extLst>
            <c:ext xmlns:c16="http://schemas.microsoft.com/office/drawing/2014/chart" uri="{C3380CC4-5D6E-409C-BE32-E72D297353CC}">
              <c16:uniqueId val="{00000006-A318-4AB7-85FF-81A9A5D959D4}"/>
            </c:ext>
          </c:extLst>
        </c:ser>
        <c:ser>
          <c:idx val="7"/>
          <c:order val="7"/>
          <c:tx>
            <c:strRef>
              <c:f>Лист3!$V$338</c:f>
              <c:strCache>
                <c:ptCount val="1"/>
                <c:pt idx="0">
                  <c:v>2009a</c:v>
                </c:pt>
              </c:strCache>
            </c:strRef>
          </c:tx>
          <c:marker>
            <c:symbol val="none"/>
          </c:marker>
          <c:val>
            <c:numRef>
              <c:f>Лист3!$V$339:$V$350</c:f>
              <c:numCache>
                <c:formatCode>General</c:formatCode>
                <c:ptCount val="12"/>
                <c:pt idx="0">
                  <c:v>41.025000000000006</c:v>
                </c:pt>
                <c:pt idx="1">
                  <c:v>44.775000000000006</c:v>
                </c:pt>
                <c:pt idx="2">
                  <c:v>50.18</c:v>
                </c:pt>
                <c:pt idx="3">
                  <c:v>46.654000000000003</c:v>
                </c:pt>
                <c:pt idx="4">
                  <c:v>44.977500000000006</c:v>
                </c:pt>
                <c:pt idx="5">
                  <c:v>51.232500000000009</c:v>
                </c:pt>
                <c:pt idx="6">
                  <c:v>62.885999999999996</c:v>
                </c:pt>
                <c:pt idx="7">
                  <c:v>71.777500000000003</c:v>
                </c:pt>
                <c:pt idx="8">
                  <c:v>73.653999999999982</c:v>
                </c:pt>
                <c:pt idx="9">
                  <c:v>61.13000000000001</c:v>
                </c:pt>
                <c:pt idx="10">
                  <c:v>51.52</c:v>
                </c:pt>
                <c:pt idx="11">
                  <c:v>50.20600000000001</c:v>
                </c:pt>
              </c:numCache>
            </c:numRef>
          </c:val>
          <c:smooth val="0"/>
          <c:extLst>
            <c:ext xmlns:c16="http://schemas.microsoft.com/office/drawing/2014/chart" uri="{C3380CC4-5D6E-409C-BE32-E72D297353CC}">
              <c16:uniqueId val="{00000007-A318-4AB7-85FF-81A9A5D959D4}"/>
            </c:ext>
          </c:extLst>
        </c:ser>
        <c:dLbls>
          <c:showLegendKey val="0"/>
          <c:showVal val="0"/>
          <c:showCatName val="0"/>
          <c:showSerName val="0"/>
          <c:showPercent val="0"/>
          <c:showBubbleSize val="0"/>
        </c:dLbls>
        <c:smooth val="0"/>
        <c:axId val="84261120"/>
        <c:axId val="85852160"/>
      </c:lineChart>
      <c:catAx>
        <c:axId val="84261120"/>
        <c:scaling>
          <c:orientation val="minMax"/>
        </c:scaling>
        <c:delete val="0"/>
        <c:axPos val="b"/>
        <c:majorTickMark val="out"/>
        <c:minorTickMark val="none"/>
        <c:tickLblPos val="nextTo"/>
        <c:txPr>
          <a:bodyPr/>
          <a:lstStyle/>
          <a:p>
            <a:pPr>
              <a:defRPr lang="ru-RU"/>
            </a:pPr>
            <a:endParaRPr lang="ru-RU"/>
          </a:p>
        </c:txPr>
        <c:crossAx val="85852160"/>
        <c:crosses val="autoZero"/>
        <c:auto val="1"/>
        <c:lblAlgn val="ctr"/>
        <c:lblOffset val="100"/>
        <c:noMultiLvlLbl val="0"/>
      </c:catAx>
      <c:valAx>
        <c:axId val="85852160"/>
        <c:scaling>
          <c:orientation val="minMax"/>
        </c:scaling>
        <c:delete val="0"/>
        <c:axPos val="l"/>
        <c:majorGridlines/>
        <c:numFmt formatCode="General" sourceLinked="1"/>
        <c:majorTickMark val="out"/>
        <c:minorTickMark val="none"/>
        <c:tickLblPos val="nextTo"/>
        <c:txPr>
          <a:bodyPr/>
          <a:lstStyle/>
          <a:p>
            <a:pPr>
              <a:defRPr lang="ru-RU"/>
            </a:pPr>
            <a:endParaRPr lang="ru-RU"/>
          </a:p>
        </c:txPr>
        <c:crossAx val="84261120"/>
        <c:crosses val="autoZero"/>
        <c:crossBetween val="between"/>
      </c:valAx>
    </c:plotArea>
    <c:legend>
      <c:legendPos val="r"/>
      <c:layout>
        <c:manualLayout>
          <c:xMode val="edge"/>
          <c:yMode val="edge"/>
          <c:x val="0.8125271371887095"/>
          <c:y val="5.8155173785095021E-2"/>
          <c:w val="0.17806107488642328"/>
          <c:h val="0.9418447553446444"/>
        </c:manualLayout>
      </c:layout>
      <c:overlay val="0"/>
      <c:txPr>
        <a:bodyPr/>
        <a:lstStyle/>
        <a:p>
          <a:pPr>
            <a:defRPr lang="ru-RU"/>
          </a:pPr>
          <a:endParaRPr lang="ru-RU"/>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ru-RU"/>
            </a:pPr>
            <a:r>
              <a:rPr lang="en-US"/>
              <a:t>VCI</a:t>
            </a:r>
          </a:p>
        </c:rich>
      </c:tx>
      <c:overlay val="1"/>
    </c:title>
    <c:autoTitleDeleted val="0"/>
    <c:plotArea>
      <c:layout/>
      <c:lineChart>
        <c:grouping val="standard"/>
        <c:varyColors val="0"/>
        <c:ser>
          <c:idx val="0"/>
          <c:order val="0"/>
          <c:tx>
            <c:strRef>
              <c:f>Лист3!$F$353</c:f>
              <c:strCache>
                <c:ptCount val="1"/>
                <c:pt idx="0">
                  <c:v>1989b</c:v>
                </c:pt>
              </c:strCache>
            </c:strRef>
          </c:tx>
          <c:spPr>
            <a:ln>
              <a:prstDash val="dash"/>
            </a:ln>
          </c:spPr>
          <c:marker>
            <c:symbol val="none"/>
          </c:marker>
          <c:val>
            <c:numRef>
              <c:f>Лист3!$F$354:$F$365</c:f>
              <c:numCache>
                <c:formatCode>General</c:formatCode>
                <c:ptCount val="12"/>
                <c:pt idx="0">
                  <c:v>18.149999999999999</c:v>
                </c:pt>
                <c:pt idx="1">
                  <c:v>15.350000000000003</c:v>
                </c:pt>
                <c:pt idx="2">
                  <c:v>38.832500000000003</c:v>
                </c:pt>
                <c:pt idx="3">
                  <c:v>75.458000000000013</c:v>
                </c:pt>
                <c:pt idx="4">
                  <c:v>73.77</c:v>
                </c:pt>
                <c:pt idx="5">
                  <c:v>51.25</c:v>
                </c:pt>
                <c:pt idx="6">
                  <c:v>22.666000000000004</c:v>
                </c:pt>
                <c:pt idx="7">
                  <c:v>21.434999999999999</c:v>
                </c:pt>
                <c:pt idx="8">
                  <c:v>29.339999999999996</c:v>
                </c:pt>
                <c:pt idx="9">
                  <c:v>34.992500000000007</c:v>
                </c:pt>
                <c:pt idx="10">
                  <c:v>22.927500000000002</c:v>
                </c:pt>
                <c:pt idx="11">
                  <c:v>21.421999999999993</c:v>
                </c:pt>
              </c:numCache>
            </c:numRef>
          </c:val>
          <c:smooth val="0"/>
          <c:extLst>
            <c:ext xmlns:c16="http://schemas.microsoft.com/office/drawing/2014/chart" uri="{C3380CC4-5D6E-409C-BE32-E72D297353CC}">
              <c16:uniqueId val="{00000000-6F51-400F-8942-EDEBFF823221}"/>
            </c:ext>
          </c:extLst>
        </c:ser>
        <c:ser>
          <c:idx val="1"/>
          <c:order val="1"/>
          <c:tx>
            <c:strRef>
              <c:f>Лист3!$G$353</c:f>
              <c:strCache>
                <c:ptCount val="1"/>
                <c:pt idx="0">
                  <c:v>1996b</c:v>
                </c:pt>
              </c:strCache>
            </c:strRef>
          </c:tx>
          <c:spPr>
            <a:ln>
              <a:prstDash val="dash"/>
            </a:ln>
          </c:spPr>
          <c:marker>
            <c:symbol val="none"/>
          </c:marker>
          <c:val>
            <c:numRef>
              <c:f>Лист3!$G$354:$G$365</c:f>
              <c:numCache>
                <c:formatCode>General</c:formatCode>
                <c:ptCount val="12"/>
                <c:pt idx="0">
                  <c:v>40.102500000000006</c:v>
                </c:pt>
                <c:pt idx="1">
                  <c:v>27.1875</c:v>
                </c:pt>
                <c:pt idx="2">
                  <c:v>21.572499999999991</c:v>
                </c:pt>
                <c:pt idx="3">
                  <c:v>33.404000000000003</c:v>
                </c:pt>
                <c:pt idx="4">
                  <c:v>45.980000000000004</c:v>
                </c:pt>
                <c:pt idx="5">
                  <c:v>59.035000000000004</c:v>
                </c:pt>
                <c:pt idx="6">
                  <c:v>59.448</c:v>
                </c:pt>
                <c:pt idx="7">
                  <c:v>60.205000000000005</c:v>
                </c:pt>
                <c:pt idx="8">
                  <c:v>52.628000000000007</c:v>
                </c:pt>
                <c:pt idx="9">
                  <c:v>50.457499999999996</c:v>
                </c:pt>
                <c:pt idx="10">
                  <c:v>56.132500000000007</c:v>
                </c:pt>
                <c:pt idx="11">
                  <c:v>57.15</c:v>
                </c:pt>
              </c:numCache>
            </c:numRef>
          </c:val>
          <c:smooth val="0"/>
          <c:extLst>
            <c:ext xmlns:c16="http://schemas.microsoft.com/office/drawing/2014/chart" uri="{C3380CC4-5D6E-409C-BE32-E72D297353CC}">
              <c16:uniqueId val="{00000001-6F51-400F-8942-EDEBFF823221}"/>
            </c:ext>
          </c:extLst>
        </c:ser>
        <c:ser>
          <c:idx val="2"/>
          <c:order val="2"/>
          <c:tx>
            <c:strRef>
              <c:f>Лист3!$H$353</c:f>
              <c:strCache>
                <c:ptCount val="1"/>
                <c:pt idx="0">
                  <c:v>1994a</c:v>
                </c:pt>
              </c:strCache>
            </c:strRef>
          </c:tx>
          <c:marker>
            <c:symbol val="none"/>
          </c:marker>
          <c:val>
            <c:numRef>
              <c:f>Лист3!$H$354:$H$365</c:f>
              <c:numCache>
                <c:formatCode>General</c:formatCode>
                <c:ptCount val="12"/>
                <c:pt idx="0">
                  <c:v>56.157499999999999</c:v>
                </c:pt>
                <c:pt idx="1">
                  <c:v>59.49</c:v>
                </c:pt>
                <c:pt idx="2">
                  <c:v>56.827500000000001</c:v>
                </c:pt>
                <c:pt idx="3">
                  <c:v>61.902000000000001</c:v>
                </c:pt>
                <c:pt idx="4">
                  <c:v>56.332500000000003</c:v>
                </c:pt>
                <c:pt idx="5">
                  <c:v>46.790000000000006</c:v>
                </c:pt>
                <c:pt idx="6">
                  <c:v>35.313999999999993</c:v>
                </c:pt>
                <c:pt idx="7">
                  <c:v>32.3125</c:v>
                </c:pt>
                <c:pt idx="8">
                  <c:v>35.975000000000001</c:v>
                </c:pt>
              </c:numCache>
            </c:numRef>
          </c:val>
          <c:smooth val="0"/>
          <c:extLst>
            <c:ext xmlns:c16="http://schemas.microsoft.com/office/drawing/2014/chart" uri="{C3380CC4-5D6E-409C-BE32-E72D297353CC}">
              <c16:uniqueId val="{00000002-6F51-400F-8942-EDEBFF823221}"/>
            </c:ext>
          </c:extLst>
        </c:ser>
        <c:ser>
          <c:idx val="3"/>
          <c:order val="3"/>
          <c:tx>
            <c:strRef>
              <c:f>Лист3!$I$353</c:f>
              <c:strCache>
                <c:ptCount val="1"/>
                <c:pt idx="0">
                  <c:v>2001b</c:v>
                </c:pt>
              </c:strCache>
            </c:strRef>
          </c:tx>
          <c:spPr>
            <a:ln>
              <a:prstDash val="dash"/>
            </a:ln>
          </c:spPr>
          <c:marker>
            <c:symbol val="none"/>
          </c:marker>
          <c:val>
            <c:numRef>
              <c:f>Лист3!$I$354:$I$365</c:f>
              <c:numCache>
                <c:formatCode>General</c:formatCode>
                <c:ptCount val="12"/>
                <c:pt idx="0">
                  <c:v>32.255000000000003</c:v>
                </c:pt>
                <c:pt idx="1">
                  <c:v>64.02000000000001</c:v>
                </c:pt>
                <c:pt idx="2">
                  <c:v>88.945000000000007</c:v>
                </c:pt>
                <c:pt idx="3">
                  <c:v>92.781999999999996</c:v>
                </c:pt>
                <c:pt idx="4">
                  <c:v>77.217500000000015</c:v>
                </c:pt>
                <c:pt idx="5">
                  <c:v>57.787500000000001</c:v>
                </c:pt>
                <c:pt idx="6">
                  <c:v>35.514000000000003</c:v>
                </c:pt>
                <c:pt idx="7">
                  <c:v>40.597500000000004</c:v>
                </c:pt>
                <c:pt idx="8">
                  <c:v>40.446000000000005</c:v>
                </c:pt>
                <c:pt idx="9">
                  <c:v>45.785000000000004</c:v>
                </c:pt>
                <c:pt idx="10">
                  <c:v>36.809999999999995</c:v>
                </c:pt>
                <c:pt idx="11">
                  <c:v>37.214000000000006</c:v>
                </c:pt>
              </c:numCache>
            </c:numRef>
          </c:val>
          <c:smooth val="0"/>
          <c:extLst>
            <c:ext xmlns:c16="http://schemas.microsoft.com/office/drawing/2014/chart" uri="{C3380CC4-5D6E-409C-BE32-E72D297353CC}">
              <c16:uniqueId val="{00000003-6F51-400F-8942-EDEBFF823221}"/>
            </c:ext>
          </c:extLst>
        </c:ser>
        <c:ser>
          <c:idx val="4"/>
          <c:order val="4"/>
          <c:tx>
            <c:strRef>
              <c:f>Лист3!$J$353</c:f>
              <c:strCache>
                <c:ptCount val="1"/>
                <c:pt idx="0">
                  <c:v>2006b</c:v>
                </c:pt>
              </c:strCache>
            </c:strRef>
          </c:tx>
          <c:spPr>
            <a:ln>
              <a:prstDash val="dash"/>
            </a:ln>
          </c:spPr>
          <c:marker>
            <c:symbol val="none"/>
          </c:marker>
          <c:val>
            <c:numRef>
              <c:f>Лист3!$J$354:$J$365</c:f>
              <c:numCache>
                <c:formatCode>General</c:formatCode>
                <c:ptCount val="12"/>
                <c:pt idx="0">
                  <c:v>50.367499999999993</c:v>
                </c:pt>
                <c:pt idx="1">
                  <c:v>45.305000000000007</c:v>
                </c:pt>
                <c:pt idx="2">
                  <c:v>71.887500000000003</c:v>
                </c:pt>
                <c:pt idx="3">
                  <c:v>82.584000000000003</c:v>
                </c:pt>
                <c:pt idx="4">
                  <c:v>77.677499999999981</c:v>
                </c:pt>
                <c:pt idx="5">
                  <c:v>65.945000000000007</c:v>
                </c:pt>
                <c:pt idx="6">
                  <c:v>41.955999999999996</c:v>
                </c:pt>
                <c:pt idx="7">
                  <c:v>45.175000000000011</c:v>
                </c:pt>
                <c:pt idx="8">
                  <c:v>40.708000000000013</c:v>
                </c:pt>
                <c:pt idx="9">
                  <c:v>50.6175</c:v>
                </c:pt>
                <c:pt idx="10">
                  <c:v>68.142499999999998</c:v>
                </c:pt>
                <c:pt idx="11">
                  <c:v>68.169999999999987</c:v>
                </c:pt>
              </c:numCache>
            </c:numRef>
          </c:val>
          <c:smooth val="0"/>
          <c:extLst>
            <c:ext xmlns:c16="http://schemas.microsoft.com/office/drawing/2014/chart" uri="{C3380CC4-5D6E-409C-BE32-E72D297353CC}">
              <c16:uniqueId val="{00000004-6F51-400F-8942-EDEBFF823221}"/>
            </c:ext>
          </c:extLst>
        </c:ser>
        <c:ser>
          <c:idx val="5"/>
          <c:order val="5"/>
          <c:tx>
            <c:strRef>
              <c:f>Лист3!$K$353</c:f>
              <c:strCache>
                <c:ptCount val="1"/>
                <c:pt idx="0">
                  <c:v>2009a</c:v>
                </c:pt>
              </c:strCache>
            </c:strRef>
          </c:tx>
          <c:marker>
            <c:symbol val="none"/>
          </c:marker>
          <c:val>
            <c:numRef>
              <c:f>Лист3!$K$354:$K$365</c:f>
              <c:numCache>
                <c:formatCode>General</c:formatCode>
                <c:ptCount val="12"/>
                <c:pt idx="0">
                  <c:v>45.897500000000008</c:v>
                </c:pt>
                <c:pt idx="1">
                  <c:v>59.8</c:v>
                </c:pt>
                <c:pt idx="2">
                  <c:v>79.232499999999987</c:v>
                </c:pt>
                <c:pt idx="3">
                  <c:v>70.111999999999995</c:v>
                </c:pt>
                <c:pt idx="4">
                  <c:v>58.35</c:v>
                </c:pt>
                <c:pt idx="5">
                  <c:v>53.835000000000001</c:v>
                </c:pt>
                <c:pt idx="6">
                  <c:v>53.522000000000013</c:v>
                </c:pt>
                <c:pt idx="7">
                  <c:v>63.83</c:v>
                </c:pt>
                <c:pt idx="8">
                  <c:v>71.342000000000013</c:v>
                </c:pt>
                <c:pt idx="9">
                  <c:v>83.457499999999996</c:v>
                </c:pt>
                <c:pt idx="10">
                  <c:v>80.11</c:v>
                </c:pt>
                <c:pt idx="11">
                  <c:v>73.596000000000004</c:v>
                </c:pt>
              </c:numCache>
            </c:numRef>
          </c:val>
          <c:smooth val="0"/>
          <c:extLst>
            <c:ext xmlns:c16="http://schemas.microsoft.com/office/drawing/2014/chart" uri="{C3380CC4-5D6E-409C-BE32-E72D297353CC}">
              <c16:uniqueId val="{00000005-6F51-400F-8942-EDEBFF823221}"/>
            </c:ext>
          </c:extLst>
        </c:ser>
        <c:ser>
          <c:idx val="6"/>
          <c:order val="6"/>
          <c:tx>
            <c:strRef>
              <c:f>Лист3!$L$353</c:f>
              <c:strCache>
                <c:ptCount val="1"/>
                <c:pt idx="0">
                  <c:v>1988a</c:v>
                </c:pt>
              </c:strCache>
            </c:strRef>
          </c:tx>
          <c:marker>
            <c:symbol val="none"/>
          </c:marker>
          <c:val>
            <c:numRef>
              <c:f>Лист3!$L$354:$L$365</c:f>
              <c:numCache>
                <c:formatCode>General</c:formatCode>
                <c:ptCount val="12"/>
                <c:pt idx="0">
                  <c:v>31.105</c:v>
                </c:pt>
                <c:pt idx="1">
                  <c:v>29.067500000000003</c:v>
                </c:pt>
                <c:pt idx="2">
                  <c:v>41.725000000000009</c:v>
                </c:pt>
                <c:pt idx="3">
                  <c:v>42.548000000000002</c:v>
                </c:pt>
                <c:pt idx="4">
                  <c:v>32.94</c:v>
                </c:pt>
                <c:pt idx="5">
                  <c:v>23.08</c:v>
                </c:pt>
                <c:pt idx="6">
                  <c:v>26.74</c:v>
                </c:pt>
                <c:pt idx="7">
                  <c:v>50.344999999999999</c:v>
                </c:pt>
                <c:pt idx="8">
                  <c:v>58.83</c:v>
                </c:pt>
                <c:pt idx="9">
                  <c:v>21.572500000000002</c:v>
                </c:pt>
                <c:pt idx="10">
                  <c:v>11.495000000000001</c:v>
                </c:pt>
                <c:pt idx="11">
                  <c:v>28.604000000000006</c:v>
                </c:pt>
              </c:numCache>
            </c:numRef>
          </c:val>
          <c:smooth val="0"/>
          <c:extLst>
            <c:ext xmlns:c16="http://schemas.microsoft.com/office/drawing/2014/chart" uri="{C3380CC4-5D6E-409C-BE32-E72D297353CC}">
              <c16:uniqueId val="{00000006-6F51-400F-8942-EDEBFF823221}"/>
            </c:ext>
          </c:extLst>
        </c:ser>
        <c:ser>
          <c:idx val="7"/>
          <c:order val="7"/>
          <c:tx>
            <c:strRef>
              <c:f>Лист3!$M$353</c:f>
              <c:strCache>
                <c:ptCount val="1"/>
                <c:pt idx="0">
                  <c:v>1999a</c:v>
                </c:pt>
              </c:strCache>
            </c:strRef>
          </c:tx>
          <c:marker>
            <c:symbol val="none"/>
          </c:marker>
          <c:val>
            <c:numRef>
              <c:f>Лист3!$M$354:$M$365</c:f>
              <c:numCache>
                <c:formatCode>General</c:formatCode>
                <c:ptCount val="12"/>
                <c:pt idx="0">
                  <c:v>88.637500000000003</c:v>
                </c:pt>
                <c:pt idx="1">
                  <c:v>93.265000000000001</c:v>
                </c:pt>
                <c:pt idx="2">
                  <c:v>80.910000000000011</c:v>
                </c:pt>
                <c:pt idx="3">
                  <c:v>69.685999999999993</c:v>
                </c:pt>
                <c:pt idx="4">
                  <c:v>63.04</c:v>
                </c:pt>
                <c:pt idx="5">
                  <c:v>52.69250000000001</c:v>
                </c:pt>
                <c:pt idx="6">
                  <c:v>43.052</c:v>
                </c:pt>
                <c:pt idx="7">
                  <c:v>42.57</c:v>
                </c:pt>
                <c:pt idx="8">
                  <c:v>38.266000000000012</c:v>
                </c:pt>
                <c:pt idx="9">
                  <c:v>42.075000000000003</c:v>
                </c:pt>
                <c:pt idx="10">
                  <c:v>33.002500000000005</c:v>
                </c:pt>
                <c:pt idx="11">
                  <c:v>41.949999999999996</c:v>
                </c:pt>
              </c:numCache>
            </c:numRef>
          </c:val>
          <c:smooth val="0"/>
          <c:extLst>
            <c:ext xmlns:c16="http://schemas.microsoft.com/office/drawing/2014/chart" uri="{C3380CC4-5D6E-409C-BE32-E72D297353CC}">
              <c16:uniqueId val="{00000007-6F51-400F-8942-EDEBFF823221}"/>
            </c:ext>
          </c:extLst>
        </c:ser>
        <c:dLbls>
          <c:showLegendKey val="0"/>
          <c:showVal val="0"/>
          <c:showCatName val="0"/>
          <c:showSerName val="0"/>
          <c:showPercent val="0"/>
          <c:showBubbleSize val="0"/>
        </c:dLbls>
        <c:smooth val="0"/>
        <c:axId val="84058496"/>
        <c:axId val="84060032"/>
      </c:lineChart>
      <c:catAx>
        <c:axId val="84058496"/>
        <c:scaling>
          <c:orientation val="minMax"/>
        </c:scaling>
        <c:delete val="0"/>
        <c:axPos val="b"/>
        <c:majorTickMark val="out"/>
        <c:minorTickMark val="none"/>
        <c:tickLblPos val="nextTo"/>
        <c:txPr>
          <a:bodyPr/>
          <a:lstStyle/>
          <a:p>
            <a:pPr>
              <a:defRPr lang="ru-RU"/>
            </a:pPr>
            <a:endParaRPr lang="ru-RU"/>
          </a:p>
        </c:txPr>
        <c:crossAx val="84060032"/>
        <c:crosses val="autoZero"/>
        <c:auto val="1"/>
        <c:lblAlgn val="ctr"/>
        <c:lblOffset val="100"/>
        <c:noMultiLvlLbl val="0"/>
      </c:catAx>
      <c:valAx>
        <c:axId val="84060032"/>
        <c:scaling>
          <c:orientation val="minMax"/>
        </c:scaling>
        <c:delete val="0"/>
        <c:axPos val="l"/>
        <c:majorGridlines/>
        <c:numFmt formatCode="General" sourceLinked="1"/>
        <c:majorTickMark val="out"/>
        <c:minorTickMark val="none"/>
        <c:tickLblPos val="nextTo"/>
        <c:txPr>
          <a:bodyPr/>
          <a:lstStyle/>
          <a:p>
            <a:pPr>
              <a:defRPr lang="ru-RU"/>
            </a:pPr>
            <a:endParaRPr lang="ru-RU"/>
          </a:p>
        </c:txPr>
        <c:crossAx val="84058496"/>
        <c:crosses val="autoZero"/>
        <c:crossBetween val="between"/>
      </c:valAx>
    </c:plotArea>
    <c:legend>
      <c:legendPos val="r"/>
      <c:overlay val="0"/>
      <c:txPr>
        <a:bodyPr/>
        <a:lstStyle/>
        <a:p>
          <a:pPr>
            <a:defRPr lang="ru-RU"/>
          </a:pPr>
          <a:endParaRPr lang="ru-RU"/>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ru-RU"/>
            </a:pPr>
            <a:r>
              <a:rPr lang="en-US"/>
              <a:t>TCI</a:t>
            </a:r>
          </a:p>
        </c:rich>
      </c:tx>
      <c:overlay val="1"/>
    </c:title>
    <c:autoTitleDeleted val="0"/>
    <c:plotArea>
      <c:layout/>
      <c:lineChart>
        <c:grouping val="standard"/>
        <c:varyColors val="0"/>
        <c:ser>
          <c:idx val="0"/>
          <c:order val="0"/>
          <c:tx>
            <c:strRef>
              <c:f>Лист3!$U$354</c:f>
              <c:strCache>
                <c:ptCount val="1"/>
                <c:pt idx="0">
                  <c:v>1988a</c:v>
                </c:pt>
              </c:strCache>
            </c:strRef>
          </c:tx>
          <c:marker>
            <c:symbol val="none"/>
          </c:marker>
          <c:val>
            <c:numRef>
              <c:f>Лист3!$U$355:$U$366</c:f>
              <c:numCache>
                <c:formatCode>General</c:formatCode>
                <c:ptCount val="12"/>
                <c:pt idx="0">
                  <c:v>73.274999999999991</c:v>
                </c:pt>
                <c:pt idx="1">
                  <c:v>57.947499999999998</c:v>
                </c:pt>
                <c:pt idx="2">
                  <c:v>56.580000000000005</c:v>
                </c:pt>
                <c:pt idx="3">
                  <c:v>57.932000000000002</c:v>
                </c:pt>
                <c:pt idx="4">
                  <c:v>61.25</c:v>
                </c:pt>
                <c:pt idx="5">
                  <c:v>80.132499999999979</c:v>
                </c:pt>
                <c:pt idx="6">
                  <c:v>94.385999999999981</c:v>
                </c:pt>
                <c:pt idx="7">
                  <c:v>93.602499999999978</c:v>
                </c:pt>
                <c:pt idx="8">
                  <c:v>92.256</c:v>
                </c:pt>
                <c:pt idx="9">
                  <c:v>86.694999999999993</c:v>
                </c:pt>
                <c:pt idx="10">
                  <c:v>47.852499999999999</c:v>
                </c:pt>
                <c:pt idx="11">
                  <c:v>50.992000000000004</c:v>
                </c:pt>
              </c:numCache>
            </c:numRef>
          </c:val>
          <c:smooth val="0"/>
          <c:extLst>
            <c:ext xmlns:c16="http://schemas.microsoft.com/office/drawing/2014/chart" uri="{C3380CC4-5D6E-409C-BE32-E72D297353CC}">
              <c16:uniqueId val="{00000000-C498-4312-AE2D-051C6F082EA0}"/>
            </c:ext>
          </c:extLst>
        </c:ser>
        <c:ser>
          <c:idx val="1"/>
          <c:order val="1"/>
          <c:tx>
            <c:strRef>
              <c:f>Лист3!$V$354</c:f>
              <c:strCache>
                <c:ptCount val="1"/>
                <c:pt idx="0">
                  <c:v>1999a</c:v>
                </c:pt>
              </c:strCache>
            </c:strRef>
          </c:tx>
          <c:marker>
            <c:symbol val="none"/>
          </c:marker>
          <c:val>
            <c:numRef>
              <c:f>Лист3!$V$355:$V$366</c:f>
              <c:numCache>
                <c:formatCode>General</c:formatCode>
                <c:ptCount val="12"/>
                <c:pt idx="0">
                  <c:v>6.0524999999999993</c:v>
                </c:pt>
                <c:pt idx="1">
                  <c:v>4.8549999999999995</c:v>
                </c:pt>
                <c:pt idx="2">
                  <c:v>17.645</c:v>
                </c:pt>
                <c:pt idx="3">
                  <c:v>27.330000000000005</c:v>
                </c:pt>
                <c:pt idx="4">
                  <c:v>31.404999999999998</c:v>
                </c:pt>
                <c:pt idx="5">
                  <c:v>53.155000000000001</c:v>
                </c:pt>
                <c:pt idx="6">
                  <c:v>72.912000000000006</c:v>
                </c:pt>
                <c:pt idx="7">
                  <c:v>71.910000000000011</c:v>
                </c:pt>
                <c:pt idx="8">
                  <c:v>75.915999999999997</c:v>
                </c:pt>
                <c:pt idx="9">
                  <c:v>66.457500000000024</c:v>
                </c:pt>
                <c:pt idx="10">
                  <c:v>53.19250000000001</c:v>
                </c:pt>
                <c:pt idx="11">
                  <c:v>42.606000000000002</c:v>
                </c:pt>
              </c:numCache>
            </c:numRef>
          </c:val>
          <c:smooth val="0"/>
          <c:extLst>
            <c:ext xmlns:c16="http://schemas.microsoft.com/office/drawing/2014/chart" uri="{C3380CC4-5D6E-409C-BE32-E72D297353CC}">
              <c16:uniqueId val="{00000001-C498-4312-AE2D-051C6F082EA0}"/>
            </c:ext>
          </c:extLst>
        </c:ser>
        <c:ser>
          <c:idx val="2"/>
          <c:order val="2"/>
          <c:tx>
            <c:strRef>
              <c:f>Лист3!$W$354</c:f>
              <c:strCache>
                <c:ptCount val="1"/>
                <c:pt idx="0">
                  <c:v>1994a</c:v>
                </c:pt>
              </c:strCache>
            </c:strRef>
          </c:tx>
          <c:marker>
            <c:symbol val="none"/>
          </c:marker>
          <c:val>
            <c:numRef>
              <c:f>Лист3!$W$355:$W$366</c:f>
              <c:numCache>
                <c:formatCode>General</c:formatCode>
                <c:ptCount val="12"/>
                <c:pt idx="0">
                  <c:v>64.13</c:v>
                </c:pt>
                <c:pt idx="1">
                  <c:v>57.225000000000009</c:v>
                </c:pt>
                <c:pt idx="2">
                  <c:v>72.29249999999999</c:v>
                </c:pt>
                <c:pt idx="3">
                  <c:v>53.441999999999993</c:v>
                </c:pt>
                <c:pt idx="4">
                  <c:v>50.7</c:v>
                </c:pt>
                <c:pt idx="5">
                  <c:v>77.252499999999998</c:v>
                </c:pt>
                <c:pt idx="6">
                  <c:v>95.55</c:v>
                </c:pt>
                <c:pt idx="7">
                  <c:v>95.724999999999994</c:v>
                </c:pt>
                <c:pt idx="8">
                  <c:v>94.664999999999992</c:v>
                </c:pt>
              </c:numCache>
            </c:numRef>
          </c:val>
          <c:smooth val="0"/>
          <c:extLst>
            <c:ext xmlns:c16="http://schemas.microsoft.com/office/drawing/2014/chart" uri="{C3380CC4-5D6E-409C-BE32-E72D297353CC}">
              <c16:uniqueId val="{00000002-C498-4312-AE2D-051C6F082EA0}"/>
            </c:ext>
          </c:extLst>
        </c:ser>
        <c:ser>
          <c:idx val="3"/>
          <c:order val="3"/>
          <c:tx>
            <c:strRef>
              <c:f>Лист3!$X$354</c:f>
              <c:strCache>
                <c:ptCount val="1"/>
                <c:pt idx="0">
                  <c:v>2001b</c:v>
                </c:pt>
              </c:strCache>
            </c:strRef>
          </c:tx>
          <c:spPr>
            <a:ln>
              <a:prstDash val="dash"/>
            </a:ln>
          </c:spPr>
          <c:marker>
            <c:symbol val="none"/>
          </c:marker>
          <c:val>
            <c:numRef>
              <c:f>Лист3!$X$355:$X$366</c:f>
              <c:numCache>
                <c:formatCode>General</c:formatCode>
                <c:ptCount val="12"/>
                <c:pt idx="0">
                  <c:v>30.060000000000002</c:v>
                </c:pt>
                <c:pt idx="1">
                  <c:v>17.064999999999994</c:v>
                </c:pt>
                <c:pt idx="2">
                  <c:v>12.5275</c:v>
                </c:pt>
                <c:pt idx="3">
                  <c:v>11.72</c:v>
                </c:pt>
                <c:pt idx="4">
                  <c:v>17.105</c:v>
                </c:pt>
                <c:pt idx="5">
                  <c:v>18.967499999999998</c:v>
                </c:pt>
                <c:pt idx="6">
                  <c:v>21.868000000000002</c:v>
                </c:pt>
                <c:pt idx="7">
                  <c:v>16.947499999999991</c:v>
                </c:pt>
                <c:pt idx="8">
                  <c:v>17.633999999999997</c:v>
                </c:pt>
                <c:pt idx="9">
                  <c:v>23.625</c:v>
                </c:pt>
                <c:pt idx="10">
                  <c:v>38.135000000000005</c:v>
                </c:pt>
                <c:pt idx="11">
                  <c:v>39.016000000000005</c:v>
                </c:pt>
              </c:numCache>
            </c:numRef>
          </c:val>
          <c:smooth val="0"/>
          <c:extLst>
            <c:ext xmlns:c16="http://schemas.microsoft.com/office/drawing/2014/chart" uri="{C3380CC4-5D6E-409C-BE32-E72D297353CC}">
              <c16:uniqueId val="{00000003-C498-4312-AE2D-051C6F082EA0}"/>
            </c:ext>
          </c:extLst>
        </c:ser>
        <c:ser>
          <c:idx val="4"/>
          <c:order val="4"/>
          <c:tx>
            <c:strRef>
              <c:f>Лист3!$Y$354</c:f>
              <c:strCache>
                <c:ptCount val="1"/>
                <c:pt idx="0">
                  <c:v>2006b</c:v>
                </c:pt>
              </c:strCache>
            </c:strRef>
          </c:tx>
          <c:spPr>
            <a:ln>
              <a:prstDash val="dash"/>
            </a:ln>
          </c:spPr>
          <c:marker>
            <c:symbol val="none"/>
          </c:marker>
          <c:val>
            <c:numRef>
              <c:f>Лист3!$Y$355:$Y$366</c:f>
              <c:numCache>
                <c:formatCode>General</c:formatCode>
                <c:ptCount val="12"/>
                <c:pt idx="0">
                  <c:v>45.0075</c:v>
                </c:pt>
                <c:pt idx="1">
                  <c:v>38.102500000000006</c:v>
                </c:pt>
                <c:pt idx="2">
                  <c:v>17.482499999999998</c:v>
                </c:pt>
                <c:pt idx="3">
                  <c:v>19.916</c:v>
                </c:pt>
                <c:pt idx="4">
                  <c:v>21.509999999999994</c:v>
                </c:pt>
                <c:pt idx="5">
                  <c:v>13.975000000000001</c:v>
                </c:pt>
                <c:pt idx="6">
                  <c:v>21.291999999999994</c:v>
                </c:pt>
                <c:pt idx="7">
                  <c:v>22.837499999999999</c:v>
                </c:pt>
                <c:pt idx="8">
                  <c:v>38.480000000000004</c:v>
                </c:pt>
                <c:pt idx="9">
                  <c:v>36.4375</c:v>
                </c:pt>
                <c:pt idx="10">
                  <c:v>23.297499999999996</c:v>
                </c:pt>
                <c:pt idx="11">
                  <c:v>23.497999999999998</c:v>
                </c:pt>
              </c:numCache>
            </c:numRef>
          </c:val>
          <c:smooth val="0"/>
          <c:extLst>
            <c:ext xmlns:c16="http://schemas.microsoft.com/office/drawing/2014/chart" uri="{C3380CC4-5D6E-409C-BE32-E72D297353CC}">
              <c16:uniqueId val="{00000004-C498-4312-AE2D-051C6F082EA0}"/>
            </c:ext>
          </c:extLst>
        </c:ser>
        <c:ser>
          <c:idx val="5"/>
          <c:order val="5"/>
          <c:tx>
            <c:strRef>
              <c:f>Лист3!$Z$354</c:f>
              <c:strCache>
                <c:ptCount val="1"/>
                <c:pt idx="0">
                  <c:v>2009a</c:v>
                </c:pt>
              </c:strCache>
            </c:strRef>
          </c:tx>
          <c:marker>
            <c:symbol val="none"/>
          </c:marker>
          <c:val>
            <c:numRef>
              <c:f>Лист3!$Z$355:$Z$366</c:f>
              <c:numCache>
                <c:formatCode>General</c:formatCode>
                <c:ptCount val="12"/>
                <c:pt idx="0">
                  <c:v>36.147500000000001</c:v>
                </c:pt>
                <c:pt idx="1">
                  <c:v>29.75</c:v>
                </c:pt>
                <c:pt idx="2">
                  <c:v>21.125</c:v>
                </c:pt>
                <c:pt idx="3">
                  <c:v>23.198</c:v>
                </c:pt>
                <c:pt idx="4">
                  <c:v>31.602499999999996</c:v>
                </c:pt>
                <c:pt idx="5">
                  <c:v>48.625000000000007</c:v>
                </c:pt>
                <c:pt idx="6">
                  <c:v>72.244000000000014</c:v>
                </c:pt>
                <c:pt idx="7">
                  <c:v>79.725000000000009</c:v>
                </c:pt>
                <c:pt idx="8">
                  <c:v>75.964000000000027</c:v>
                </c:pt>
                <c:pt idx="9">
                  <c:v>38.807499999999997</c:v>
                </c:pt>
                <c:pt idx="10">
                  <c:v>22.927500000000002</c:v>
                </c:pt>
                <c:pt idx="11">
                  <c:v>26.812000000000001</c:v>
                </c:pt>
              </c:numCache>
            </c:numRef>
          </c:val>
          <c:smooth val="0"/>
          <c:extLst>
            <c:ext xmlns:c16="http://schemas.microsoft.com/office/drawing/2014/chart" uri="{C3380CC4-5D6E-409C-BE32-E72D297353CC}">
              <c16:uniqueId val="{00000005-C498-4312-AE2D-051C6F082EA0}"/>
            </c:ext>
          </c:extLst>
        </c:ser>
        <c:ser>
          <c:idx val="6"/>
          <c:order val="6"/>
          <c:tx>
            <c:strRef>
              <c:f>Лист3!$AA$354</c:f>
              <c:strCache>
                <c:ptCount val="1"/>
                <c:pt idx="0">
                  <c:v>1989b</c:v>
                </c:pt>
              </c:strCache>
            </c:strRef>
          </c:tx>
          <c:spPr>
            <a:ln>
              <a:prstDash val="dash"/>
            </a:ln>
          </c:spPr>
          <c:marker>
            <c:symbol val="none"/>
          </c:marker>
          <c:val>
            <c:numRef>
              <c:f>Лист3!$AA$355:$AA$366</c:f>
              <c:numCache>
                <c:formatCode>General</c:formatCode>
                <c:ptCount val="12"/>
                <c:pt idx="0">
                  <c:v>52.135000000000012</c:v>
                </c:pt>
                <c:pt idx="1">
                  <c:v>33.442500000000003</c:v>
                </c:pt>
                <c:pt idx="2">
                  <c:v>27.234999999999999</c:v>
                </c:pt>
                <c:pt idx="3">
                  <c:v>12.518000000000001</c:v>
                </c:pt>
                <c:pt idx="4">
                  <c:v>10.512500000000003</c:v>
                </c:pt>
                <c:pt idx="5">
                  <c:v>10.887500000000003</c:v>
                </c:pt>
                <c:pt idx="6">
                  <c:v>9.0179999999999989</c:v>
                </c:pt>
                <c:pt idx="7">
                  <c:v>8.7725000000000026</c:v>
                </c:pt>
                <c:pt idx="8">
                  <c:v>18.618000000000006</c:v>
                </c:pt>
                <c:pt idx="9">
                  <c:v>35.537500000000001</c:v>
                </c:pt>
                <c:pt idx="10">
                  <c:v>50.952500000000001</c:v>
                </c:pt>
                <c:pt idx="11">
                  <c:v>48.706000000000003</c:v>
                </c:pt>
              </c:numCache>
            </c:numRef>
          </c:val>
          <c:smooth val="0"/>
          <c:extLst>
            <c:ext xmlns:c16="http://schemas.microsoft.com/office/drawing/2014/chart" uri="{C3380CC4-5D6E-409C-BE32-E72D297353CC}">
              <c16:uniqueId val="{00000006-C498-4312-AE2D-051C6F082EA0}"/>
            </c:ext>
          </c:extLst>
        </c:ser>
        <c:ser>
          <c:idx val="7"/>
          <c:order val="7"/>
          <c:tx>
            <c:strRef>
              <c:f>Лист3!$AB$354</c:f>
              <c:strCache>
                <c:ptCount val="1"/>
                <c:pt idx="0">
                  <c:v>1996b</c:v>
                </c:pt>
              </c:strCache>
            </c:strRef>
          </c:tx>
          <c:spPr>
            <a:ln>
              <a:prstDash val="dash"/>
            </a:ln>
          </c:spPr>
          <c:marker>
            <c:symbol val="none"/>
          </c:marker>
          <c:val>
            <c:numRef>
              <c:f>Лист3!$AB$355:$AB$366</c:f>
              <c:numCache>
                <c:formatCode>General</c:formatCode>
                <c:ptCount val="12"/>
                <c:pt idx="0">
                  <c:v>20.27</c:v>
                </c:pt>
                <c:pt idx="1">
                  <c:v>22.477499999999996</c:v>
                </c:pt>
                <c:pt idx="2">
                  <c:v>38.3675</c:v>
                </c:pt>
                <c:pt idx="3">
                  <c:v>48.118000000000009</c:v>
                </c:pt>
                <c:pt idx="4">
                  <c:v>41.21</c:v>
                </c:pt>
                <c:pt idx="5">
                  <c:v>41.727500000000006</c:v>
                </c:pt>
                <c:pt idx="6">
                  <c:v>38.27000000000001</c:v>
                </c:pt>
                <c:pt idx="7">
                  <c:v>34.037500000000001</c:v>
                </c:pt>
                <c:pt idx="8">
                  <c:v>30.22</c:v>
                </c:pt>
                <c:pt idx="9">
                  <c:v>21.619999999999997</c:v>
                </c:pt>
                <c:pt idx="10">
                  <c:v>14.692500000000003</c:v>
                </c:pt>
                <c:pt idx="11">
                  <c:v>14.868</c:v>
                </c:pt>
              </c:numCache>
            </c:numRef>
          </c:val>
          <c:smooth val="0"/>
          <c:extLst>
            <c:ext xmlns:c16="http://schemas.microsoft.com/office/drawing/2014/chart" uri="{C3380CC4-5D6E-409C-BE32-E72D297353CC}">
              <c16:uniqueId val="{00000007-C498-4312-AE2D-051C6F082EA0}"/>
            </c:ext>
          </c:extLst>
        </c:ser>
        <c:dLbls>
          <c:showLegendKey val="0"/>
          <c:showVal val="0"/>
          <c:showCatName val="0"/>
          <c:showSerName val="0"/>
          <c:showPercent val="0"/>
          <c:showBubbleSize val="0"/>
        </c:dLbls>
        <c:smooth val="0"/>
        <c:axId val="84191488"/>
        <c:axId val="84201472"/>
      </c:lineChart>
      <c:catAx>
        <c:axId val="84191488"/>
        <c:scaling>
          <c:orientation val="minMax"/>
        </c:scaling>
        <c:delete val="0"/>
        <c:axPos val="b"/>
        <c:majorTickMark val="out"/>
        <c:minorTickMark val="none"/>
        <c:tickLblPos val="nextTo"/>
        <c:txPr>
          <a:bodyPr/>
          <a:lstStyle/>
          <a:p>
            <a:pPr>
              <a:defRPr lang="ru-RU"/>
            </a:pPr>
            <a:endParaRPr lang="ru-RU"/>
          </a:p>
        </c:txPr>
        <c:crossAx val="84201472"/>
        <c:crosses val="autoZero"/>
        <c:auto val="1"/>
        <c:lblAlgn val="ctr"/>
        <c:lblOffset val="100"/>
        <c:noMultiLvlLbl val="0"/>
      </c:catAx>
      <c:valAx>
        <c:axId val="84201472"/>
        <c:scaling>
          <c:orientation val="minMax"/>
        </c:scaling>
        <c:delete val="0"/>
        <c:axPos val="l"/>
        <c:majorGridlines/>
        <c:numFmt formatCode="General" sourceLinked="1"/>
        <c:majorTickMark val="out"/>
        <c:minorTickMark val="none"/>
        <c:tickLblPos val="nextTo"/>
        <c:txPr>
          <a:bodyPr/>
          <a:lstStyle/>
          <a:p>
            <a:pPr>
              <a:defRPr lang="ru-RU"/>
            </a:pPr>
            <a:endParaRPr lang="ru-RU"/>
          </a:p>
        </c:txPr>
        <c:crossAx val="84191488"/>
        <c:crosses val="autoZero"/>
        <c:crossBetween val="between"/>
      </c:valAx>
    </c:plotArea>
    <c:legend>
      <c:legendPos val="r"/>
      <c:overlay val="0"/>
      <c:txPr>
        <a:bodyPr/>
        <a:lstStyle/>
        <a:p>
          <a:pPr>
            <a:defRPr lang="ru-RU"/>
          </a:pPr>
          <a:endParaRPr lang="ru-RU"/>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ru-RU"/>
            </a:pPr>
            <a:r>
              <a:rPr lang="en-US"/>
              <a:t>T</a:t>
            </a:r>
          </a:p>
        </c:rich>
      </c:tx>
      <c:overlay val="1"/>
    </c:title>
    <c:autoTitleDeleted val="0"/>
    <c:plotArea>
      <c:layout/>
      <c:lineChart>
        <c:grouping val="standard"/>
        <c:varyColors val="0"/>
        <c:ser>
          <c:idx val="0"/>
          <c:order val="0"/>
          <c:tx>
            <c:strRef>
              <c:f>Лист3!$Q$384</c:f>
              <c:strCache>
                <c:ptCount val="1"/>
                <c:pt idx="0">
                  <c:v>1988a</c:v>
                </c:pt>
              </c:strCache>
            </c:strRef>
          </c:tx>
          <c:marker>
            <c:symbol val="none"/>
          </c:marker>
          <c:val>
            <c:numRef>
              <c:f>Лист3!$Q$385:$Q$396</c:f>
              <c:numCache>
                <c:formatCode>0.0</c:formatCode>
                <c:ptCount val="12"/>
                <c:pt idx="0">
                  <c:v>-1.8792599999999999</c:v>
                </c:pt>
                <c:pt idx="1">
                  <c:v>-1.0210400000000002</c:v>
                </c:pt>
                <c:pt idx="2">
                  <c:v>3.3586999999999985</c:v>
                </c:pt>
                <c:pt idx="3">
                  <c:v>8.7650400000000008</c:v>
                </c:pt>
                <c:pt idx="4">
                  <c:v>11.809980000000001</c:v>
                </c:pt>
                <c:pt idx="5">
                  <c:v>17.128800000000005</c:v>
                </c:pt>
                <c:pt idx="6">
                  <c:v>19.486599999999992</c:v>
                </c:pt>
                <c:pt idx="7">
                  <c:v>18.109800000000003</c:v>
                </c:pt>
                <c:pt idx="8">
                  <c:v>15.0778</c:v>
                </c:pt>
                <c:pt idx="9">
                  <c:v>10.32882</c:v>
                </c:pt>
                <c:pt idx="10">
                  <c:v>4.0094399999999997</c:v>
                </c:pt>
                <c:pt idx="11">
                  <c:v>2.0567999999999995</c:v>
                </c:pt>
              </c:numCache>
            </c:numRef>
          </c:val>
          <c:smooth val="0"/>
          <c:extLst>
            <c:ext xmlns:c16="http://schemas.microsoft.com/office/drawing/2014/chart" uri="{C3380CC4-5D6E-409C-BE32-E72D297353CC}">
              <c16:uniqueId val="{00000000-631D-4EED-9352-79EA47FE11F2}"/>
            </c:ext>
          </c:extLst>
        </c:ser>
        <c:ser>
          <c:idx val="1"/>
          <c:order val="1"/>
          <c:tx>
            <c:strRef>
              <c:f>Лист3!$R$384</c:f>
              <c:strCache>
                <c:ptCount val="1"/>
                <c:pt idx="0">
                  <c:v>1989b</c:v>
                </c:pt>
              </c:strCache>
            </c:strRef>
          </c:tx>
          <c:spPr>
            <a:ln>
              <a:prstDash val="dash"/>
            </a:ln>
          </c:spPr>
          <c:marker>
            <c:symbol val="none"/>
          </c:marker>
          <c:val>
            <c:numRef>
              <c:f>Лист3!$R$385:$R$396</c:f>
              <c:numCache>
                <c:formatCode>0.0</c:formatCode>
                <c:ptCount val="12"/>
                <c:pt idx="0">
                  <c:v>-5.4505999999999997</c:v>
                </c:pt>
                <c:pt idx="1">
                  <c:v>-3.3625799999999995</c:v>
                </c:pt>
                <c:pt idx="2">
                  <c:v>5.0844199999999988</c:v>
                </c:pt>
                <c:pt idx="3">
                  <c:v>11.609860000000001</c:v>
                </c:pt>
                <c:pt idx="4">
                  <c:v>13.964220000000001</c:v>
                </c:pt>
                <c:pt idx="5">
                  <c:v>18.684000000000001</c:v>
                </c:pt>
                <c:pt idx="6">
                  <c:v>22.096399999999996</c:v>
                </c:pt>
                <c:pt idx="7">
                  <c:v>21.047999999999991</c:v>
                </c:pt>
                <c:pt idx="8">
                  <c:v>16.179000000000006</c:v>
                </c:pt>
                <c:pt idx="9">
                  <c:v>10.806760000000002</c:v>
                </c:pt>
                <c:pt idx="10">
                  <c:v>5.7639799999999983</c:v>
                </c:pt>
                <c:pt idx="11">
                  <c:v>0.64966000000000024</c:v>
                </c:pt>
              </c:numCache>
            </c:numRef>
          </c:val>
          <c:smooth val="0"/>
          <c:extLst>
            <c:ext xmlns:c16="http://schemas.microsoft.com/office/drawing/2014/chart" uri="{C3380CC4-5D6E-409C-BE32-E72D297353CC}">
              <c16:uniqueId val="{00000001-631D-4EED-9352-79EA47FE11F2}"/>
            </c:ext>
          </c:extLst>
        </c:ser>
        <c:ser>
          <c:idx val="2"/>
          <c:order val="2"/>
          <c:tx>
            <c:strRef>
              <c:f>Лист3!$S$384</c:f>
              <c:strCache>
                <c:ptCount val="1"/>
                <c:pt idx="0">
                  <c:v>1994a</c:v>
                </c:pt>
              </c:strCache>
            </c:strRef>
          </c:tx>
          <c:marker>
            <c:symbol val="none"/>
          </c:marker>
          <c:val>
            <c:numRef>
              <c:f>Лист3!$S$385:$S$396</c:f>
              <c:numCache>
                <c:formatCode>0.0</c:formatCode>
                <c:ptCount val="12"/>
                <c:pt idx="0">
                  <c:v>5.8449999999999891E-2</c:v>
                </c:pt>
                <c:pt idx="1">
                  <c:v>-3.3513999999999995</c:v>
                </c:pt>
                <c:pt idx="2">
                  <c:v>2.8564749999999992</c:v>
                </c:pt>
                <c:pt idx="3">
                  <c:v>9.6714750000000009</c:v>
                </c:pt>
                <c:pt idx="4">
                  <c:v>12.566600000000003</c:v>
                </c:pt>
                <c:pt idx="5">
                  <c:v>15.017150000000001</c:v>
                </c:pt>
                <c:pt idx="6">
                  <c:v>17.782749999999997</c:v>
                </c:pt>
                <c:pt idx="7">
                  <c:v>18.986499999999992</c:v>
                </c:pt>
                <c:pt idx="8">
                  <c:v>15.330500000000002</c:v>
                </c:pt>
                <c:pt idx="9">
                  <c:v>10.557000000000002</c:v>
                </c:pt>
                <c:pt idx="10">
                  <c:v>4.4984000000000002</c:v>
                </c:pt>
                <c:pt idx="11">
                  <c:v>-3.5764499999999999</c:v>
                </c:pt>
              </c:numCache>
            </c:numRef>
          </c:val>
          <c:smooth val="0"/>
          <c:extLst>
            <c:ext xmlns:c16="http://schemas.microsoft.com/office/drawing/2014/chart" uri="{C3380CC4-5D6E-409C-BE32-E72D297353CC}">
              <c16:uniqueId val="{00000002-631D-4EED-9352-79EA47FE11F2}"/>
            </c:ext>
          </c:extLst>
        </c:ser>
        <c:ser>
          <c:idx val="3"/>
          <c:order val="3"/>
          <c:tx>
            <c:strRef>
              <c:f>Лист3!$T$384</c:f>
              <c:strCache>
                <c:ptCount val="1"/>
                <c:pt idx="0">
                  <c:v>1996b</c:v>
                </c:pt>
              </c:strCache>
            </c:strRef>
          </c:tx>
          <c:spPr>
            <a:ln>
              <a:prstDash val="dash"/>
            </a:ln>
          </c:spPr>
          <c:marker>
            <c:symbol val="none"/>
          </c:marker>
          <c:val>
            <c:numRef>
              <c:f>Лист3!$T$385:$T$396</c:f>
              <c:numCache>
                <c:formatCode>0.0</c:formatCode>
                <c:ptCount val="12"/>
                <c:pt idx="0">
                  <c:v>-1.5147333333333333</c:v>
                </c:pt>
                <c:pt idx="1">
                  <c:v>1.1195333333333333</c:v>
                </c:pt>
                <c:pt idx="2">
                  <c:v>2.787066666666667</c:v>
                </c:pt>
                <c:pt idx="3">
                  <c:v>8.2009666666666661</c:v>
                </c:pt>
                <c:pt idx="4">
                  <c:v>15.519</c:v>
                </c:pt>
                <c:pt idx="5">
                  <c:v>17.630000000000003</c:v>
                </c:pt>
                <c:pt idx="6">
                  <c:v>22.071666666666673</c:v>
                </c:pt>
                <c:pt idx="7">
                  <c:v>21.381999999999998</c:v>
                </c:pt>
                <c:pt idx="8">
                  <c:v>18.345333333333322</c:v>
                </c:pt>
                <c:pt idx="9">
                  <c:v>11.881433333333336</c:v>
                </c:pt>
                <c:pt idx="10">
                  <c:v>5.4799666666666669</c:v>
                </c:pt>
                <c:pt idx="11">
                  <c:v>5.4924333333333344</c:v>
                </c:pt>
              </c:numCache>
            </c:numRef>
          </c:val>
          <c:smooth val="0"/>
          <c:extLst>
            <c:ext xmlns:c16="http://schemas.microsoft.com/office/drawing/2014/chart" uri="{C3380CC4-5D6E-409C-BE32-E72D297353CC}">
              <c16:uniqueId val="{00000003-631D-4EED-9352-79EA47FE11F2}"/>
            </c:ext>
          </c:extLst>
        </c:ser>
        <c:ser>
          <c:idx val="4"/>
          <c:order val="4"/>
          <c:tx>
            <c:strRef>
              <c:f>Лист3!$U$384</c:f>
              <c:strCache>
                <c:ptCount val="1"/>
                <c:pt idx="0">
                  <c:v>1999a</c:v>
                </c:pt>
              </c:strCache>
            </c:strRef>
          </c:tx>
          <c:marker>
            <c:symbol val="none"/>
          </c:marker>
          <c:val>
            <c:numRef>
              <c:f>Лист3!$U$385:$U$396</c:f>
              <c:numCache>
                <c:formatCode>0.0</c:formatCode>
                <c:ptCount val="12"/>
                <c:pt idx="0">
                  <c:v>1.2356199999999997</c:v>
                </c:pt>
                <c:pt idx="1">
                  <c:v>2.8921399999999999</c:v>
                </c:pt>
                <c:pt idx="2">
                  <c:v>4.4250799999999995</c:v>
                </c:pt>
                <c:pt idx="3">
                  <c:v>7.9671799999999999</c:v>
                </c:pt>
                <c:pt idx="4">
                  <c:v>12.886500000000003</c:v>
                </c:pt>
                <c:pt idx="5">
                  <c:v>18.24839999999999</c:v>
                </c:pt>
                <c:pt idx="6">
                  <c:v>20.433799999999991</c:v>
                </c:pt>
                <c:pt idx="7">
                  <c:v>22.242799999999992</c:v>
                </c:pt>
                <c:pt idx="8">
                  <c:v>15.876200000000003</c:v>
                </c:pt>
                <c:pt idx="9">
                  <c:v>11.178440000000002</c:v>
                </c:pt>
                <c:pt idx="10">
                  <c:v>3.8040399999999992</c:v>
                </c:pt>
                <c:pt idx="11">
                  <c:v>3.1187800000000001</c:v>
                </c:pt>
              </c:numCache>
            </c:numRef>
          </c:val>
          <c:smooth val="0"/>
          <c:extLst>
            <c:ext xmlns:c16="http://schemas.microsoft.com/office/drawing/2014/chart" uri="{C3380CC4-5D6E-409C-BE32-E72D297353CC}">
              <c16:uniqueId val="{00000004-631D-4EED-9352-79EA47FE11F2}"/>
            </c:ext>
          </c:extLst>
        </c:ser>
        <c:ser>
          <c:idx val="5"/>
          <c:order val="5"/>
          <c:tx>
            <c:strRef>
              <c:f>Лист3!$V$384</c:f>
              <c:strCache>
                <c:ptCount val="1"/>
                <c:pt idx="0">
                  <c:v>2001b</c:v>
                </c:pt>
              </c:strCache>
            </c:strRef>
          </c:tx>
          <c:spPr>
            <a:ln>
              <a:prstDash val="dash"/>
            </a:ln>
          </c:spPr>
          <c:marker>
            <c:symbol val="none"/>
          </c:marker>
          <c:val>
            <c:numRef>
              <c:f>Лист3!$V$385:$V$396</c:f>
              <c:numCache>
                <c:formatCode>0.0</c:formatCode>
                <c:ptCount val="12"/>
                <c:pt idx="0">
                  <c:v>-1.8178199999999998</c:v>
                </c:pt>
                <c:pt idx="1">
                  <c:v>2.1651199999999995</c:v>
                </c:pt>
                <c:pt idx="2">
                  <c:v>6.4696400000000009</c:v>
                </c:pt>
                <c:pt idx="3">
                  <c:v>10.19378</c:v>
                </c:pt>
                <c:pt idx="4">
                  <c:v>12.871200000000002</c:v>
                </c:pt>
                <c:pt idx="5">
                  <c:v>18.354400000000005</c:v>
                </c:pt>
                <c:pt idx="6">
                  <c:v>20.696199999999994</c:v>
                </c:pt>
                <c:pt idx="7">
                  <c:v>21.016999999999999</c:v>
                </c:pt>
                <c:pt idx="8">
                  <c:v>17.343599999999995</c:v>
                </c:pt>
                <c:pt idx="9">
                  <c:v>10.17858</c:v>
                </c:pt>
                <c:pt idx="10">
                  <c:v>5.01586</c:v>
                </c:pt>
                <c:pt idx="11">
                  <c:v>1.68076</c:v>
                </c:pt>
              </c:numCache>
            </c:numRef>
          </c:val>
          <c:smooth val="0"/>
          <c:extLst>
            <c:ext xmlns:c16="http://schemas.microsoft.com/office/drawing/2014/chart" uri="{C3380CC4-5D6E-409C-BE32-E72D297353CC}">
              <c16:uniqueId val="{00000005-631D-4EED-9352-79EA47FE11F2}"/>
            </c:ext>
          </c:extLst>
        </c:ser>
        <c:ser>
          <c:idx val="6"/>
          <c:order val="6"/>
          <c:tx>
            <c:strRef>
              <c:f>Лист3!$W$384</c:f>
              <c:strCache>
                <c:ptCount val="1"/>
                <c:pt idx="0">
                  <c:v>2006b</c:v>
                </c:pt>
              </c:strCache>
            </c:strRef>
          </c:tx>
          <c:spPr>
            <a:ln>
              <a:prstDash val="dash"/>
            </a:ln>
          </c:spPr>
          <c:marker>
            <c:symbol val="none"/>
          </c:marker>
          <c:val>
            <c:numRef>
              <c:f>Лист3!$W$385:$W$396</c:f>
              <c:numCache>
                <c:formatCode>0.0</c:formatCode>
                <c:ptCount val="12"/>
                <c:pt idx="0">
                  <c:v>-4.1551199999999975</c:v>
                </c:pt>
                <c:pt idx="1">
                  <c:v>0.12954000000000029</c:v>
                </c:pt>
                <c:pt idx="2">
                  <c:v>5.1646199999999993</c:v>
                </c:pt>
                <c:pt idx="3">
                  <c:v>9.9906600000000001</c:v>
                </c:pt>
                <c:pt idx="4">
                  <c:v>14.219140000000001</c:v>
                </c:pt>
                <c:pt idx="5">
                  <c:v>20.840200000000003</c:v>
                </c:pt>
                <c:pt idx="6">
                  <c:v>19.826599999999996</c:v>
                </c:pt>
                <c:pt idx="7">
                  <c:v>23.015800000000006</c:v>
                </c:pt>
                <c:pt idx="8">
                  <c:v>16.557800000000004</c:v>
                </c:pt>
                <c:pt idx="9">
                  <c:v>12.48466</c:v>
                </c:pt>
                <c:pt idx="10">
                  <c:v>4.3420999999999994</c:v>
                </c:pt>
                <c:pt idx="11">
                  <c:v>-2.7944599999999995</c:v>
                </c:pt>
              </c:numCache>
            </c:numRef>
          </c:val>
          <c:smooth val="0"/>
          <c:extLst>
            <c:ext xmlns:c16="http://schemas.microsoft.com/office/drawing/2014/chart" uri="{C3380CC4-5D6E-409C-BE32-E72D297353CC}">
              <c16:uniqueId val="{00000006-631D-4EED-9352-79EA47FE11F2}"/>
            </c:ext>
          </c:extLst>
        </c:ser>
        <c:ser>
          <c:idx val="7"/>
          <c:order val="7"/>
          <c:tx>
            <c:strRef>
              <c:f>Лист3!$X$384</c:f>
              <c:strCache>
                <c:ptCount val="1"/>
                <c:pt idx="0">
                  <c:v>2009a</c:v>
                </c:pt>
              </c:strCache>
            </c:strRef>
          </c:tx>
          <c:marker>
            <c:symbol val="none"/>
          </c:marker>
          <c:val>
            <c:numRef>
              <c:f>Лист3!$X$385:$X$396</c:f>
              <c:numCache>
                <c:formatCode>0.0</c:formatCode>
                <c:ptCount val="12"/>
                <c:pt idx="0">
                  <c:v>-2.2791000000000001</c:v>
                </c:pt>
                <c:pt idx="1">
                  <c:v>2.71434</c:v>
                </c:pt>
                <c:pt idx="2">
                  <c:v>4.4884000000000004</c:v>
                </c:pt>
                <c:pt idx="3">
                  <c:v>5.1813199999999995</c:v>
                </c:pt>
                <c:pt idx="4">
                  <c:v>13.986040000000003</c:v>
                </c:pt>
                <c:pt idx="5">
                  <c:v>16.978999999999996</c:v>
                </c:pt>
                <c:pt idx="6">
                  <c:v>20.162200000000002</c:v>
                </c:pt>
                <c:pt idx="7">
                  <c:v>18.007200000000001</c:v>
                </c:pt>
                <c:pt idx="8">
                  <c:v>14.745719999999999</c:v>
                </c:pt>
                <c:pt idx="9">
                  <c:v>12.224899999999998</c:v>
                </c:pt>
                <c:pt idx="10">
                  <c:v>5.8039799999999984</c:v>
                </c:pt>
                <c:pt idx="11">
                  <c:v>2.4555399999999996</c:v>
                </c:pt>
              </c:numCache>
            </c:numRef>
          </c:val>
          <c:smooth val="0"/>
          <c:extLst>
            <c:ext xmlns:c16="http://schemas.microsoft.com/office/drawing/2014/chart" uri="{C3380CC4-5D6E-409C-BE32-E72D297353CC}">
              <c16:uniqueId val="{00000007-631D-4EED-9352-79EA47FE11F2}"/>
            </c:ext>
          </c:extLst>
        </c:ser>
        <c:dLbls>
          <c:showLegendKey val="0"/>
          <c:showVal val="0"/>
          <c:showCatName val="0"/>
          <c:showSerName val="0"/>
          <c:showPercent val="0"/>
          <c:showBubbleSize val="0"/>
        </c:dLbls>
        <c:smooth val="0"/>
        <c:axId val="84320640"/>
        <c:axId val="84322176"/>
      </c:lineChart>
      <c:catAx>
        <c:axId val="84320640"/>
        <c:scaling>
          <c:orientation val="minMax"/>
        </c:scaling>
        <c:delete val="0"/>
        <c:axPos val="b"/>
        <c:majorTickMark val="out"/>
        <c:minorTickMark val="none"/>
        <c:tickLblPos val="nextTo"/>
        <c:txPr>
          <a:bodyPr/>
          <a:lstStyle/>
          <a:p>
            <a:pPr>
              <a:defRPr lang="ru-RU"/>
            </a:pPr>
            <a:endParaRPr lang="ru-RU"/>
          </a:p>
        </c:txPr>
        <c:crossAx val="84322176"/>
        <c:crosses val="autoZero"/>
        <c:auto val="1"/>
        <c:lblAlgn val="ctr"/>
        <c:lblOffset val="100"/>
        <c:noMultiLvlLbl val="0"/>
      </c:catAx>
      <c:valAx>
        <c:axId val="84322176"/>
        <c:scaling>
          <c:orientation val="minMax"/>
        </c:scaling>
        <c:delete val="0"/>
        <c:axPos val="l"/>
        <c:majorGridlines/>
        <c:numFmt formatCode="0.0" sourceLinked="1"/>
        <c:majorTickMark val="out"/>
        <c:minorTickMark val="none"/>
        <c:tickLblPos val="nextTo"/>
        <c:txPr>
          <a:bodyPr/>
          <a:lstStyle/>
          <a:p>
            <a:pPr>
              <a:defRPr lang="ru-RU"/>
            </a:pPr>
            <a:endParaRPr lang="ru-RU"/>
          </a:p>
        </c:txPr>
        <c:crossAx val="84320640"/>
        <c:crosses val="autoZero"/>
        <c:crossBetween val="between"/>
      </c:valAx>
    </c:plotArea>
    <c:legend>
      <c:legendPos val="r"/>
      <c:overlay val="0"/>
      <c:txPr>
        <a:bodyPr/>
        <a:lstStyle/>
        <a:p>
          <a:pPr>
            <a:defRPr lang="ru-RU"/>
          </a:pPr>
          <a:endParaRPr lang="ru-RU"/>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ru-RU"/>
            </a:pPr>
            <a:r>
              <a:rPr lang="en-US"/>
              <a:t>P</a:t>
            </a:r>
          </a:p>
        </c:rich>
      </c:tx>
      <c:overlay val="1"/>
    </c:title>
    <c:autoTitleDeleted val="0"/>
    <c:plotArea>
      <c:layout/>
      <c:lineChart>
        <c:grouping val="standard"/>
        <c:varyColors val="0"/>
        <c:ser>
          <c:idx val="0"/>
          <c:order val="0"/>
          <c:tx>
            <c:strRef>
              <c:f>Лист3!$AC$383</c:f>
              <c:strCache>
                <c:ptCount val="1"/>
                <c:pt idx="0">
                  <c:v>1988a</c:v>
                </c:pt>
              </c:strCache>
            </c:strRef>
          </c:tx>
          <c:marker>
            <c:symbol val="none"/>
          </c:marker>
          <c:val>
            <c:numRef>
              <c:f>Лист3!$AC$384:$AC$395</c:f>
              <c:numCache>
                <c:formatCode>General</c:formatCode>
                <c:ptCount val="12"/>
                <c:pt idx="0">
                  <c:v>40.733333333333341</c:v>
                </c:pt>
                <c:pt idx="1">
                  <c:v>28.733333333333324</c:v>
                </c:pt>
                <c:pt idx="2">
                  <c:v>65.266666666666666</c:v>
                </c:pt>
                <c:pt idx="3">
                  <c:v>65.25</c:v>
                </c:pt>
                <c:pt idx="4">
                  <c:v>111.41666666666669</c:v>
                </c:pt>
                <c:pt idx="5">
                  <c:v>89.616666666666674</c:v>
                </c:pt>
                <c:pt idx="6">
                  <c:v>33.133333333333333</c:v>
                </c:pt>
                <c:pt idx="7">
                  <c:v>44.083333333333336</c:v>
                </c:pt>
                <c:pt idx="8">
                  <c:v>18.466666666666669</c:v>
                </c:pt>
                <c:pt idx="9">
                  <c:v>44.866666666666646</c:v>
                </c:pt>
                <c:pt idx="10">
                  <c:v>35.18333333333333</c:v>
                </c:pt>
                <c:pt idx="11">
                  <c:v>34.349999999999994</c:v>
                </c:pt>
              </c:numCache>
            </c:numRef>
          </c:val>
          <c:smooth val="0"/>
          <c:extLst>
            <c:ext xmlns:c16="http://schemas.microsoft.com/office/drawing/2014/chart" uri="{C3380CC4-5D6E-409C-BE32-E72D297353CC}">
              <c16:uniqueId val="{00000000-D05F-4532-BB45-13E536B198E6}"/>
            </c:ext>
          </c:extLst>
        </c:ser>
        <c:ser>
          <c:idx val="1"/>
          <c:order val="1"/>
          <c:tx>
            <c:strRef>
              <c:f>Лист3!$AD$383</c:f>
              <c:strCache>
                <c:ptCount val="1"/>
                <c:pt idx="0">
                  <c:v>1989b</c:v>
                </c:pt>
              </c:strCache>
            </c:strRef>
          </c:tx>
          <c:spPr>
            <a:ln>
              <a:prstDash val="dash"/>
            </a:ln>
          </c:spPr>
          <c:marker>
            <c:symbol val="none"/>
          </c:marker>
          <c:val>
            <c:numRef>
              <c:f>Лист3!$AD$384:$AD$395</c:f>
              <c:numCache>
                <c:formatCode>General</c:formatCode>
                <c:ptCount val="12"/>
                <c:pt idx="0">
                  <c:v>21.133333333333329</c:v>
                </c:pt>
                <c:pt idx="1">
                  <c:v>13.4</c:v>
                </c:pt>
                <c:pt idx="2">
                  <c:v>53.083333333333336</c:v>
                </c:pt>
                <c:pt idx="3">
                  <c:v>24.683333333333326</c:v>
                </c:pt>
                <c:pt idx="4">
                  <c:v>35.133333333333333</c:v>
                </c:pt>
                <c:pt idx="5">
                  <c:v>35.383333333333326</c:v>
                </c:pt>
                <c:pt idx="6">
                  <c:v>11.033333333333333</c:v>
                </c:pt>
                <c:pt idx="7">
                  <c:v>30.7</c:v>
                </c:pt>
                <c:pt idx="8">
                  <c:v>51.866666666666646</c:v>
                </c:pt>
                <c:pt idx="9">
                  <c:v>62.65</c:v>
                </c:pt>
                <c:pt idx="10">
                  <c:v>33.016666666666652</c:v>
                </c:pt>
                <c:pt idx="11">
                  <c:v>29.483333333333317</c:v>
                </c:pt>
              </c:numCache>
            </c:numRef>
          </c:val>
          <c:smooth val="0"/>
          <c:extLst>
            <c:ext xmlns:c16="http://schemas.microsoft.com/office/drawing/2014/chart" uri="{C3380CC4-5D6E-409C-BE32-E72D297353CC}">
              <c16:uniqueId val="{00000001-D05F-4532-BB45-13E536B198E6}"/>
            </c:ext>
          </c:extLst>
        </c:ser>
        <c:ser>
          <c:idx val="2"/>
          <c:order val="2"/>
          <c:tx>
            <c:strRef>
              <c:f>Лист3!$AE$383</c:f>
              <c:strCache>
                <c:ptCount val="1"/>
                <c:pt idx="0">
                  <c:v>1994a</c:v>
                </c:pt>
              </c:strCache>
            </c:strRef>
          </c:tx>
          <c:marker>
            <c:symbol val="none"/>
          </c:marker>
          <c:val>
            <c:numRef>
              <c:f>Лист3!$AE$384:$AE$395</c:f>
              <c:numCache>
                <c:formatCode>General</c:formatCode>
                <c:ptCount val="12"/>
                <c:pt idx="0">
                  <c:v>29.939999999999994</c:v>
                </c:pt>
                <c:pt idx="1">
                  <c:v>53.44</c:v>
                </c:pt>
                <c:pt idx="2">
                  <c:v>56.960000000000015</c:v>
                </c:pt>
                <c:pt idx="3">
                  <c:v>81.56</c:v>
                </c:pt>
                <c:pt idx="4">
                  <c:v>123.28000000000002</c:v>
                </c:pt>
                <c:pt idx="5">
                  <c:v>101.26000000000002</c:v>
                </c:pt>
                <c:pt idx="6">
                  <c:v>3.8200000000000003</c:v>
                </c:pt>
                <c:pt idx="7">
                  <c:v>7.6</c:v>
                </c:pt>
                <c:pt idx="8">
                  <c:v>13.560000000000002</c:v>
                </c:pt>
                <c:pt idx="9">
                  <c:v>38.28</c:v>
                </c:pt>
                <c:pt idx="10">
                  <c:v>79.940000000000012</c:v>
                </c:pt>
                <c:pt idx="11">
                  <c:v>50.94</c:v>
                </c:pt>
              </c:numCache>
            </c:numRef>
          </c:val>
          <c:smooth val="0"/>
          <c:extLst>
            <c:ext xmlns:c16="http://schemas.microsoft.com/office/drawing/2014/chart" uri="{C3380CC4-5D6E-409C-BE32-E72D297353CC}">
              <c16:uniqueId val="{00000002-D05F-4532-BB45-13E536B198E6}"/>
            </c:ext>
          </c:extLst>
        </c:ser>
        <c:ser>
          <c:idx val="3"/>
          <c:order val="3"/>
          <c:tx>
            <c:strRef>
              <c:f>Лист3!$AF$383</c:f>
              <c:strCache>
                <c:ptCount val="1"/>
                <c:pt idx="0">
                  <c:v>1996b</c:v>
                </c:pt>
              </c:strCache>
            </c:strRef>
          </c:tx>
          <c:spPr>
            <a:ln>
              <a:prstDash val="dash"/>
            </a:ln>
          </c:spPr>
          <c:marker>
            <c:symbol val="none"/>
          </c:marker>
          <c:val>
            <c:numRef>
              <c:f>Лист3!$AF$384:$AF$395</c:f>
              <c:numCache>
                <c:formatCode>General</c:formatCode>
                <c:ptCount val="12"/>
                <c:pt idx="0">
                  <c:v>8.4250000000000007</c:v>
                </c:pt>
                <c:pt idx="1">
                  <c:v>23.524999999999999</c:v>
                </c:pt>
                <c:pt idx="2">
                  <c:v>53.925000000000004</c:v>
                </c:pt>
                <c:pt idx="3">
                  <c:v>63.225000000000009</c:v>
                </c:pt>
                <c:pt idx="4">
                  <c:v>65.074999999999989</c:v>
                </c:pt>
                <c:pt idx="5">
                  <c:v>24.075000000000003</c:v>
                </c:pt>
                <c:pt idx="6">
                  <c:v>43.050000000000004</c:v>
                </c:pt>
                <c:pt idx="7">
                  <c:v>8.5500000000000025</c:v>
                </c:pt>
                <c:pt idx="8">
                  <c:v>16.924999999999997</c:v>
                </c:pt>
                <c:pt idx="9">
                  <c:v>27.424999999999997</c:v>
                </c:pt>
                <c:pt idx="10">
                  <c:v>10.1</c:v>
                </c:pt>
                <c:pt idx="11">
                  <c:v>17.175000000000004</c:v>
                </c:pt>
              </c:numCache>
            </c:numRef>
          </c:val>
          <c:smooth val="0"/>
          <c:extLst>
            <c:ext xmlns:c16="http://schemas.microsoft.com/office/drawing/2014/chart" uri="{C3380CC4-5D6E-409C-BE32-E72D297353CC}">
              <c16:uniqueId val="{00000003-D05F-4532-BB45-13E536B198E6}"/>
            </c:ext>
          </c:extLst>
        </c:ser>
        <c:ser>
          <c:idx val="4"/>
          <c:order val="4"/>
          <c:tx>
            <c:strRef>
              <c:f>Лист3!$AG$383</c:f>
              <c:strCache>
                <c:ptCount val="1"/>
                <c:pt idx="0">
                  <c:v>1999a</c:v>
                </c:pt>
              </c:strCache>
            </c:strRef>
          </c:tx>
          <c:marker>
            <c:symbol val="none"/>
          </c:marker>
          <c:val>
            <c:numRef>
              <c:f>Лист3!$AG$384:$AG$395</c:f>
              <c:numCache>
                <c:formatCode>General</c:formatCode>
                <c:ptCount val="12"/>
                <c:pt idx="0">
                  <c:v>4.7999999999999989</c:v>
                </c:pt>
                <c:pt idx="1">
                  <c:v>19.559999999999999</c:v>
                </c:pt>
                <c:pt idx="2">
                  <c:v>68.679999999999993</c:v>
                </c:pt>
                <c:pt idx="3">
                  <c:v>88.5</c:v>
                </c:pt>
                <c:pt idx="4">
                  <c:v>91.9</c:v>
                </c:pt>
                <c:pt idx="5">
                  <c:v>56.7</c:v>
                </c:pt>
                <c:pt idx="6">
                  <c:v>10.06</c:v>
                </c:pt>
                <c:pt idx="7">
                  <c:v>22.240000000000002</c:v>
                </c:pt>
                <c:pt idx="8">
                  <c:v>57.820000000000007</c:v>
                </c:pt>
                <c:pt idx="9">
                  <c:v>61.22</c:v>
                </c:pt>
                <c:pt idx="10">
                  <c:v>41.120000000000005</c:v>
                </c:pt>
                <c:pt idx="11">
                  <c:v>1.58</c:v>
                </c:pt>
              </c:numCache>
            </c:numRef>
          </c:val>
          <c:smooth val="0"/>
          <c:extLst>
            <c:ext xmlns:c16="http://schemas.microsoft.com/office/drawing/2014/chart" uri="{C3380CC4-5D6E-409C-BE32-E72D297353CC}">
              <c16:uniqueId val="{00000004-D05F-4532-BB45-13E536B198E6}"/>
            </c:ext>
          </c:extLst>
        </c:ser>
        <c:ser>
          <c:idx val="5"/>
          <c:order val="5"/>
          <c:tx>
            <c:strRef>
              <c:f>Лист3!$AH$383</c:f>
              <c:strCache>
                <c:ptCount val="1"/>
                <c:pt idx="0">
                  <c:v>2001b</c:v>
                </c:pt>
              </c:strCache>
            </c:strRef>
          </c:tx>
          <c:spPr>
            <a:ln>
              <a:prstDash val="dash"/>
            </a:ln>
          </c:spPr>
          <c:marker>
            <c:symbol val="none"/>
          </c:marker>
          <c:val>
            <c:numRef>
              <c:f>Лист3!$AH$384:$AH$395</c:f>
              <c:numCache>
                <c:formatCode>General</c:formatCode>
                <c:ptCount val="12"/>
                <c:pt idx="0">
                  <c:v>17.766666666666666</c:v>
                </c:pt>
                <c:pt idx="1">
                  <c:v>16.599999999999994</c:v>
                </c:pt>
                <c:pt idx="2">
                  <c:v>41</c:v>
                </c:pt>
                <c:pt idx="3">
                  <c:v>87.600000000000009</c:v>
                </c:pt>
                <c:pt idx="4">
                  <c:v>46.733333333333334</c:v>
                </c:pt>
                <c:pt idx="5">
                  <c:v>23.783333333333317</c:v>
                </c:pt>
                <c:pt idx="6">
                  <c:v>22.133333333333326</c:v>
                </c:pt>
                <c:pt idx="7">
                  <c:v>14.6</c:v>
                </c:pt>
                <c:pt idx="8">
                  <c:v>6.4333333333333353</c:v>
                </c:pt>
                <c:pt idx="9">
                  <c:v>60.16666666666665</c:v>
                </c:pt>
                <c:pt idx="10">
                  <c:v>46.933333333333337</c:v>
                </c:pt>
                <c:pt idx="11">
                  <c:v>28.616666666666667</c:v>
                </c:pt>
              </c:numCache>
            </c:numRef>
          </c:val>
          <c:smooth val="0"/>
          <c:extLst>
            <c:ext xmlns:c16="http://schemas.microsoft.com/office/drawing/2014/chart" uri="{C3380CC4-5D6E-409C-BE32-E72D297353CC}">
              <c16:uniqueId val="{00000005-D05F-4532-BB45-13E536B198E6}"/>
            </c:ext>
          </c:extLst>
        </c:ser>
        <c:ser>
          <c:idx val="6"/>
          <c:order val="6"/>
          <c:tx>
            <c:strRef>
              <c:f>Лист3!$AI$383</c:f>
              <c:strCache>
                <c:ptCount val="1"/>
                <c:pt idx="0">
                  <c:v>2006b</c:v>
                </c:pt>
              </c:strCache>
            </c:strRef>
          </c:tx>
          <c:spPr>
            <a:ln>
              <a:prstDash val="dash"/>
            </a:ln>
          </c:spPr>
          <c:marker>
            <c:symbol val="none"/>
          </c:marker>
          <c:val>
            <c:numRef>
              <c:f>Лист3!$AI$384:$AI$395</c:f>
              <c:numCache>
                <c:formatCode>General</c:formatCode>
                <c:ptCount val="12"/>
                <c:pt idx="0">
                  <c:v>44.583333333333336</c:v>
                </c:pt>
                <c:pt idx="1">
                  <c:v>49.95</c:v>
                </c:pt>
                <c:pt idx="2">
                  <c:v>34.366666666666646</c:v>
                </c:pt>
                <c:pt idx="3">
                  <c:v>78.450000000000017</c:v>
                </c:pt>
                <c:pt idx="4">
                  <c:v>38.866666666666646</c:v>
                </c:pt>
                <c:pt idx="5">
                  <c:v>10.783333333333331</c:v>
                </c:pt>
                <c:pt idx="6">
                  <c:v>41.300000000000004</c:v>
                </c:pt>
                <c:pt idx="7">
                  <c:v>1.3499999999999996</c:v>
                </c:pt>
                <c:pt idx="8">
                  <c:v>34.566666666666656</c:v>
                </c:pt>
                <c:pt idx="9">
                  <c:v>53.733333333333334</c:v>
                </c:pt>
                <c:pt idx="10">
                  <c:v>26.266666666666669</c:v>
                </c:pt>
                <c:pt idx="11">
                  <c:v>22.133333333333326</c:v>
                </c:pt>
              </c:numCache>
            </c:numRef>
          </c:val>
          <c:smooth val="0"/>
          <c:extLst>
            <c:ext xmlns:c16="http://schemas.microsoft.com/office/drawing/2014/chart" uri="{C3380CC4-5D6E-409C-BE32-E72D297353CC}">
              <c16:uniqueId val="{00000006-D05F-4532-BB45-13E536B198E6}"/>
            </c:ext>
          </c:extLst>
        </c:ser>
        <c:ser>
          <c:idx val="7"/>
          <c:order val="7"/>
          <c:tx>
            <c:strRef>
              <c:f>Лист3!$AJ$383</c:f>
              <c:strCache>
                <c:ptCount val="1"/>
                <c:pt idx="0">
                  <c:v>2009a</c:v>
                </c:pt>
              </c:strCache>
            </c:strRef>
          </c:tx>
          <c:marker>
            <c:symbol val="none"/>
          </c:marker>
          <c:val>
            <c:numRef>
              <c:f>Лист3!$AJ$384:$AJ$395</c:f>
              <c:numCache>
                <c:formatCode>General</c:formatCode>
                <c:ptCount val="12"/>
                <c:pt idx="0">
                  <c:v>21.783333333333317</c:v>
                </c:pt>
                <c:pt idx="1">
                  <c:v>14.96666666666667</c:v>
                </c:pt>
                <c:pt idx="2">
                  <c:v>60.66666666666665</c:v>
                </c:pt>
                <c:pt idx="3">
                  <c:v>91.633333333333297</c:v>
                </c:pt>
                <c:pt idx="4">
                  <c:v>44.266666666666659</c:v>
                </c:pt>
                <c:pt idx="5">
                  <c:v>90.950000000000017</c:v>
                </c:pt>
                <c:pt idx="6">
                  <c:v>47.983333333333327</c:v>
                </c:pt>
                <c:pt idx="7">
                  <c:v>41.916666666666643</c:v>
                </c:pt>
                <c:pt idx="8">
                  <c:v>111.89999999999999</c:v>
                </c:pt>
                <c:pt idx="9">
                  <c:v>8.6333333333333329</c:v>
                </c:pt>
                <c:pt idx="10">
                  <c:v>45.216666666666647</c:v>
                </c:pt>
                <c:pt idx="11">
                  <c:v>24.533333333333321</c:v>
                </c:pt>
              </c:numCache>
            </c:numRef>
          </c:val>
          <c:smooth val="0"/>
          <c:extLst>
            <c:ext xmlns:c16="http://schemas.microsoft.com/office/drawing/2014/chart" uri="{C3380CC4-5D6E-409C-BE32-E72D297353CC}">
              <c16:uniqueId val="{00000007-D05F-4532-BB45-13E536B198E6}"/>
            </c:ext>
          </c:extLst>
        </c:ser>
        <c:dLbls>
          <c:showLegendKey val="0"/>
          <c:showVal val="0"/>
          <c:showCatName val="0"/>
          <c:showSerName val="0"/>
          <c:showPercent val="0"/>
          <c:showBubbleSize val="0"/>
        </c:dLbls>
        <c:smooth val="0"/>
        <c:axId val="85297408"/>
        <c:axId val="85319680"/>
      </c:lineChart>
      <c:catAx>
        <c:axId val="85297408"/>
        <c:scaling>
          <c:orientation val="minMax"/>
        </c:scaling>
        <c:delete val="0"/>
        <c:axPos val="b"/>
        <c:majorTickMark val="out"/>
        <c:minorTickMark val="none"/>
        <c:tickLblPos val="nextTo"/>
        <c:txPr>
          <a:bodyPr/>
          <a:lstStyle/>
          <a:p>
            <a:pPr>
              <a:defRPr lang="ru-RU"/>
            </a:pPr>
            <a:endParaRPr lang="ru-RU"/>
          </a:p>
        </c:txPr>
        <c:crossAx val="85319680"/>
        <c:crosses val="autoZero"/>
        <c:auto val="1"/>
        <c:lblAlgn val="ctr"/>
        <c:lblOffset val="100"/>
        <c:noMultiLvlLbl val="0"/>
      </c:catAx>
      <c:valAx>
        <c:axId val="85319680"/>
        <c:scaling>
          <c:orientation val="minMax"/>
        </c:scaling>
        <c:delete val="0"/>
        <c:axPos val="l"/>
        <c:majorGridlines/>
        <c:numFmt formatCode="General" sourceLinked="1"/>
        <c:majorTickMark val="out"/>
        <c:minorTickMark val="none"/>
        <c:tickLblPos val="nextTo"/>
        <c:txPr>
          <a:bodyPr/>
          <a:lstStyle/>
          <a:p>
            <a:pPr>
              <a:defRPr lang="ru-RU"/>
            </a:pPr>
            <a:endParaRPr lang="ru-RU"/>
          </a:p>
        </c:txPr>
        <c:crossAx val="85297408"/>
        <c:crosses val="autoZero"/>
        <c:crossBetween val="between"/>
      </c:valAx>
    </c:plotArea>
    <c:legend>
      <c:legendPos val="r"/>
      <c:layout>
        <c:manualLayout>
          <c:xMode val="edge"/>
          <c:yMode val="edge"/>
          <c:x val="0.73728612397981852"/>
          <c:y val="6.6886086731103939E-2"/>
          <c:w val="0.22983924304475017"/>
          <c:h val="0.83317131429841151"/>
        </c:manualLayout>
      </c:layout>
      <c:overlay val="0"/>
      <c:txPr>
        <a:bodyPr/>
        <a:lstStyle/>
        <a:p>
          <a:pPr>
            <a:defRPr lang="ru-RU"/>
          </a:pPr>
          <a:endParaRPr lang="ru-RU"/>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827791835166583E-2"/>
          <c:y val="2.6296126955295485E-2"/>
          <c:w val="0.7361341604615077"/>
          <c:h val="0.93090614811404637"/>
        </c:manualLayout>
      </c:layout>
      <c:lineChart>
        <c:grouping val="standard"/>
        <c:varyColors val="0"/>
        <c:ser>
          <c:idx val="0"/>
          <c:order val="0"/>
          <c:tx>
            <c:strRef>
              <c:f>Лист2!$M$1</c:f>
              <c:strCache>
                <c:ptCount val="1"/>
                <c:pt idx="0">
                  <c:v>Aragacotn</c:v>
                </c:pt>
              </c:strCache>
            </c:strRef>
          </c:tx>
          <c:marker>
            <c:symbol val="none"/>
          </c:marker>
          <c:cat>
            <c:numRef>
              <c:f>Лист2!$A$2:$A$1753</c:f>
              <c:numCache>
                <c:formatCode>General</c:formatCode>
                <c:ptCount val="1752"/>
                <c:pt idx="0">
                  <c:v>1981</c:v>
                </c:pt>
                <c:pt idx="1">
                  <c:v>1981</c:v>
                </c:pt>
                <c:pt idx="2">
                  <c:v>1981</c:v>
                </c:pt>
                <c:pt idx="3">
                  <c:v>1981</c:v>
                </c:pt>
                <c:pt idx="4">
                  <c:v>1981</c:v>
                </c:pt>
                <c:pt idx="5">
                  <c:v>1981</c:v>
                </c:pt>
                <c:pt idx="6">
                  <c:v>1981</c:v>
                </c:pt>
                <c:pt idx="7">
                  <c:v>1981</c:v>
                </c:pt>
                <c:pt idx="8">
                  <c:v>1981</c:v>
                </c:pt>
                <c:pt idx="9">
                  <c:v>1981</c:v>
                </c:pt>
                <c:pt idx="10">
                  <c:v>1981</c:v>
                </c:pt>
                <c:pt idx="11">
                  <c:v>1981</c:v>
                </c:pt>
                <c:pt idx="12">
                  <c:v>1981</c:v>
                </c:pt>
                <c:pt idx="13">
                  <c:v>1981</c:v>
                </c:pt>
                <c:pt idx="14">
                  <c:v>1981</c:v>
                </c:pt>
                <c:pt idx="15">
                  <c:v>1981</c:v>
                </c:pt>
                <c:pt idx="16">
                  <c:v>1981</c:v>
                </c:pt>
                <c:pt idx="17">
                  <c:v>1981</c:v>
                </c:pt>
                <c:pt idx="18">
                  <c:v>1982</c:v>
                </c:pt>
                <c:pt idx="19">
                  <c:v>1982</c:v>
                </c:pt>
                <c:pt idx="20">
                  <c:v>1982</c:v>
                </c:pt>
                <c:pt idx="21">
                  <c:v>1982</c:v>
                </c:pt>
                <c:pt idx="22">
                  <c:v>1982</c:v>
                </c:pt>
                <c:pt idx="23">
                  <c:v>1982</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1982</c:v>
                </c:pt>
                <c:pt idx="37">
                  <c:v>1982</c:v>
                </c:pt>
                <c:pt idx="38">
                  <c:v>1982</c:v>
                </c:pt>
                <c:pt idx="39">
                  <c:v>1982</c:v>
                </c:pt>
                <c:pt idx="40">
                  <c:v>1982</c:v>
                </c:pt>
                <c:pt idx="41">
                  <c:v>1982</c:v>
                </c:pt>
                <c:pt idx="42">
                  <c:v>1982</c:v>
                </c:pt>
                <c:pt idx="43">
                  <c:v>1982</c:v>
                </c:pt>
                <c:pt idx="44">
                  <c:v>1982</c:v>
                </c:pt>
                <c:pt idx="45">
                  <c:v>1982</c:v>
                </c:pt>
                <c:pt idx="46">
                  <c:v>1982</c:v>
                </c:pt>
                <c:pt idx="47">
                  <c:v>1982</c:v>
                </c:pt>
                <c:pt idx="48">
                  <c:v>1982</c:v>
                </c:pt>
                <c:pt idx="49">
                  <c:v>1982</c:v>
                </c:pt>
                <c:pt idx="50">
                  <c:v>1982</c:v>
                </c:pt>
                <c:pt idx="51">
                  <c:v>1982</c:v>
                </c:pt>
                <c:pt idx="52">
                  <c:v>1982</c:v>
                </c:pt>
                <c:pt idx="53">
                  <c:v>1982</c:v>
                </c:pt>
                <c:pt idx="54">
                  <c:v>1982</c:v>
                </c:pt>
                <c:pt idx="55">
                  <c:v>1982</c:v>
                </c:pt>
                <c:pt idx="56">
                  <c:v>1982</c:v>
                </c:pt>
                <c:pt idx="57">
                  <c:v>1982</c:v>
                </c:pt>
                <c:pt idx="58">
                  <c:v>1982</c:v>
                </c:pt>
                <c:pt idx="59">
                  <c:v>1982</c:v>
                </c:pt>
                <c:pt idx="60">
                  <c:v>1982</c:v>
                </c:pt>
                <c:pt idx="61">
                  <c:v>1982</c:v>
                </c:pt>
                <c:pt idx="62">
                  <c:v>1982</c:v>
                </c:pt>
                <c:pt idx="63">
                  <c:v>1982</c:v>
                </c:pt>
                <c:pt idx="64">
                  <c:v>1982</c:v>
                </c:pt>
                <c:pt idx="65">
                  <c:v>1982</c:v>
                </c:pt>
                <c:pt idx="66">
                  <c:v>1982</c:v>
                </c:pt>
                <c:pt idx="67">
                  <c:v>1982</c:v>
                </c:pt>
                <c:pt idx="68">
                  <c:v>1982</c:v>
                </c:pt>
                <c:pt idx="69">
                  <c:v>1982</c:v>
                </c:pt>
                <c:pt idx="70">
                  <c:v>1983</c:v>
                </c:pt>
                <c:pt idx="71">
                  <c:v>1983</c:v>
                </c:pt>
                <c:pt idx="72">
                  <c:v>1983</c:v>
                </c:pt>
                <c:pt idx="73">
                  <c:v>1983</c:v>
                </c:pt>
                <c:pt idx="74">
                  <c:v>1983</c:v>
                </c:pt>
                <c:pt idx="75">
                  <c:v>1983</c:v>
                </c:pt>
                <c:pt idx="76">
                  <c:v>1983</c:v>
                </c:pt>
                <c:pt idx="77">
                  <c:v>1983</c:v>
                </c:pt>
                <c:pt idx="78">
                  <c:v>1983</c:v>
                </c:pt>
                <c:pt idx="79">
                  <c:v>1983</c:v>
                </c:pt>
                <c:pt idx="80">
                  <c:v>1983</c:v>
                </c:pt>
                <c:pt idx="81">
                  <c:v>1983</c:v>
                </c:pt>
                <c:pt idx="82">
                  <c:v>1983</c:v>
                </c:pt>
                <c:pt idx="83">
                  <c:v>1983</c:v>
                </c:pt>
                <c:pt idx="84">
                  <c:v>1983</c:v>
                </c:pt>
                <c:pt idx="85">
                  <c:v>1983</c:v>
                </c:pt>
                <c:pt idx="86">
                  <c:v>1983</c:v>
                </c:pt>
                <c:pt idx="87">
                  <c:v>1983</c:v>
                </c:pt>
                <c:pt idx="88">
                  <c:v>1983</c:v>
                </c:pt>
                <c:pt idx="89">
                  <c:v>1983</c:v>
                </c:pt>
                <c:pt idx="90">
                  <c:v>1983</c:v>
                </c:pt>
                <c:pt idx="91">
                  <c:v>1983</c:v>
                </c:pt>
                <c:pt idx="92">
                  <c:v>1983</c:v>
                </c:pt>
                <c:pt idx="93">
                  <c:v>1983</c:v>
                </c:pt>
                <c:pt idx="94">
                  <c:v>1983</c:v>
                </c:pt>
                <c:pt idx="95">
                  <c:v>1983</c:v>
                </c:pt>
                <c:pt idx="96">
                  <c:v>1983</c:v>
                </c:pt>
                <c:pt idx="97">
                  <c:v>1983</c:v>
                </c:pt>
                <c:pt idx="98">
                  <c:v>1983</c:v>
                </c:pt>
                <c:pt idx="99">
                  <c:v>1983</c:v>
                </c:pt>
                <c:pt idx="100">
                  <c:v>1983</c:v>
                </c:pt>
                <c:pt idx="101">
                  <c:v>1983</c:v>
                </c:pt>
                <c:pt idx="102">
                  <c:v>1983</c:v>
                </c:pt>
                <c:pt idx="103">
                  <c:v>1983</c:v>
                </c:pt>
                <c:pt idx="104">
                  <c:v>1983</c:v>
                </c:pt>
                <c:pt idx="105">
                  <c:v>1983</c:v>
                </c:pt>
                <c:pt idx="106">
                  <c:v>1983</c:v>
                </c:pt>
                <c:pt idx="107">
                  <c:v>1983</c:v>
                </c:pt>
                <c:pt idx="108">
                  <c:v>1983</c:v>
                </c:pt>
                <c:pt idx="109">
                  <c:v>1983</c:v>
                </c:pt>
                <c:pt idx="110">
                  <c:v>1983</c:v>
                </c:pt>
                <c:pt idx="111">
                  <c:v>1983</c:v>
                </c:pt>
                <c:pt idx="112">
                  <c:v>1983</c:v>
                </c:pt>
                <c:pt idx="113">
                  <c:v>1983</c:v>
                </c:pt>
                <c:pt idx="114">
                  <c:v>1983</c:v>
                </c:pt>
                <c:pt idx="115">
                  <c:v>1983</c:v>
                </c:pt>
                <c:pt idx="116">
                  <c:v>1983</c:v>
                </c:pt>
                <c:pt idx="117">
                  <c:v>1983</c:v>
                </c:pt>
                <c:pt idx="118">
                  <c:v>1983</c:v>
                </c:pt>
                <c:pt idx="119">
                  <c:v>1983</c:v>
                </c:pt>
                <c:pt idx="120">
                  <c:v>1983</c:v>
                </c:pt>
                <c:pt idx="121">
                  <c:v>1983</c:v>
                </c:pt>
                <c:pt idx="122">
                  <c:v>1984</c:v>
                </c:pt>
                <c:pt idx="123">
                  <c:v>1984</c:v>
                </c:pt>
                <c:pt idx="124">
                  <c:v>1984</c:v>
                </c:pt>
                <c:pt idx="125">
                  <c:v>1984</c:v>
                </c:pt>
                <c:pt idx="126">
                  <c:v>1984</c:v>
                </c:pt>
                <c:pt idx="127">
                  <c:v>1984</c:v>
                </c:pt>
                <c:pt idx="128">
                  <c:v>1984</c:v>
                </c:pt>
                <c:pt idx="129">
                  <c:v>1984</c:v>
                </c:pt>
                <c:pt idx="130">
                  <c:v>1984</c:v>
                </c:pt>
                <c:pt idx="131">
                  <c:v>1984</c:v>
                </c:pt>
                <c:pt idx="132">
                  <c:v>1984</c:v>
                </c:pt>
                <c:pt idx="133">
                  <c:v>1984</c:v>
                </c:pt>
                <c:pt idx="134">
                  <c:v>1984</c:v>
                </c:pt>
                <c:pt idx="135">
                  <c:v>1984</c:v>
                </c:pt>
                <c:pt idx="136">
                  <c:v>1984</c:v>
                </c:pt>
                <c:pt idx="137">
                  <c:v>1984</c:v>
                </c:pt>
                <c:pt idx="138">
                  <c:v>1984</c:v>
                </c:pt>
                <c:pt idx="139">
                  <c:v>1984</c:v>
                </c:pt>
                <c:pt idx="140">
                  <c:v>1984</c:v>
                </c:pt>
                <c:pt idx="141">
                  <c:v>1984</c:v>
                </c:pt>
                <c:pt idx="142">
                  <c:v>1984</c:v>
                </c:pt>
                <c:pt idx="143">
                  <c:v>1984</c:v>
                </c:pt>
                <c:pt idx="144">
                  <c:v>1984</c:v>
                </c:pt>
                <c:pt idx="145">
                  <c:v>1984</c:v>
                </c:pt>
                <c:pt idx="146">
                  <c:v>1984</c:v>
                </c:pt>
                <c:pt idx="147">
                  <c:v>1984</c:v>
                </c:pt>
                <c:pt idx="148">
                  <c:v>1984</c:v>
                </c:pt>
                <c:pt idx="149">
                  <c:v>1984</c:v>
                </c:pt>
                <c:pt idx="150">
                  <c:v>1984</c:v>
                </c:pt>
                <c:pt idx="151">
                  <c:v>1984</c:v>
                </c:pt>
                <c:pt idx="152">
                  <c:v>1984</c:v>
                </c:pt>
                <c:pt idx="153">
                  <c:v>1984</c:v>
                </c:pt>
                <c:pt idx="154">
                  <c:v>1984</c:v>
                </c:pt>
                <c:pt idx="155">
                  <c:v>1984</c:v>
                </c:pt>
                <c:pt idx="156">
                  <c:v>1984</c:v>
                </c:pt>
                <c:pt idx="157">
                  <c:v>1984</c:v>
                </c:pt>
                <c:pt idx="158">
                  <c:v>1984</c:v>
                </c:pt>
                <c:pt idx="159">
                  <c:v>1984</c:v>
                </c:pt>
                <c:pt idx="160">
                  <c:v>1984</c:v>
                </c:pt>
                <c:pt idx="161">
                  <c:v>1984</c:v>
                </c:pt>
                <c:pt idx="162">
                  <c:v>1984</c:v>
                </c:pt>
                <c:pt idx="163">
                  <c:v>1984</c:v>
                </c:pt>
                <c:pt idx="164">
                  <c:v>1984</c:v>
                </c:pt>
                <c:pt idx="165">
                  <c:v>1984</c:v>
                </c:pt>
                <c:pt idx="166">
                  <c:v>1984</c:v>
                </c:pt>
                <c:pt idx="167">
                  <c:v>1984</c:v>
                </c:pt>
                <c:pt idx="168">
                  <c:v>1984</c:v>
                </c:pt>
                <c:pt idx="169">
                  <c:v>1984</c:v>
                </c:pt>
                <c:pt idx="170">
                  <c:v>1984</c:v>
                </c:pt>
                <c:pt idx="171">
                  <c:v>1984</c:v>
                </c:pt>
                <c:pt idx="172">
                  <c:v>1984</c:v>
                </c:pt>
                <c:pt idx="173">
                  <c:v>1984</c:v>
                </c:pt>
                <c:pt idx="174">
                  <c:v>1985</c:v>
                </c:pt>
                <c:pt idx="175">
                  <c:v>1985</c:v>
                </c:pt>
                <c:pt idx="176">
                  <c:v>1985</c:v>
                </c:pt>
                <c:pt idx="177">
                  <c:v>1985</c:v>
                </c:pt>
                <c:pt idx="178">
                  <c:v>1985</c:v>
                </c:pt>
                <c:pt idx="179">
                  <c:v>1985</c:v>
                </c:pt>
                <c:pt idx="180">
                  <c:v>1985</c:v>
                </c:pt>
                <c:pt idx="181">
                  <c:v>1985</c:v>
                </c:pt>
                <c:pt idx="182">
                  <c:v>1985</c:v>
                </c:pt>
                <c:pt idx="183">
                  <c:v>1985</c:v>
                </c:pt>
                <c:pt idx="184">
                  <c:v>1985</c:v>
                </c:pt>
                <c:pt idx="185">
                  <c:v>1985</c:v>
                </c:pt>
                <c:pt idx="186">
                  <c:v>1985</c:v>
                </c:pt>
                <c:pt idx="187">
                  <c:v>1985</c:v>
                </c:pt>
                <c:pt idx="188">
                  <c:v>1985</c:v>
                </c:pt>
                <c:pt idx="189">
                  <c:v>1985</c:v>
                </c:pt>
                <c:pt idx="190">
                  <c:v>1985</c:v>
                </c:pt>
                <c:pt idx="191">
                  <c:v>1985</c:v>
                </c:pt>
                <c:pt idx="192">
                  <c:v>1985</c:v>
                </c:pt>
                <c:pt idx="193">
                  <c:v>1985</c:v>
                </c:pt>
                <c:pt idx="194">
                  <c:v>1985</c:v>
                </c:pt>
                <c:pt idx="195">
                  <c:v>1985</c:v>
                </c:pt>
                <c:pt idx="196">
                  <c:v>1985</c:v>
                </c:pt>
                <c:pt idx="197">
                  <c:v>1985</c:v>
                </c:pt>
                <c:pt idx="198">
                  <c:v>1985</c:v>
                </c:pt>
                <c:pt idx="199">
                  <c:v>1985</c:v>
                </c:pt>
                <c:pt idx="200">
                  <c:v>1985</c:v>
                </c:pt>
                <c:pt idx="201">
                  <c:v>1985</c:v>
                </c:pt>
                <c:pt idx="202">
                  <c:v>1985</c:v>
                </c:pt>
                <c:pt idx="203">
                  <c:v>1985</c:v>
                </c:pt>
                <c:pt idx="204">
                  <c:v>1985</c:v>
                </c:pt>
                <c:pt idx="205">
                  <c:v>1985</c:v>
                </c:pt>
                <c:pt idx="206">
                  <c:v>1985</c:v>
                </c:pt>
                <c:pt idx="207">
                  <c:v>1985</c:v>
                </c:pt>
                <c:pt idx="208">
                  <c:v>1985</c:v>
                </c:pt>
                <c:pt idx="209">
                  <c:v>1985</c:v>
                </c:pt>
                <c:pt idx="210">
                  <c:v>1985</c:v>
                </c:pt>
                <c:pt idx="211">
                  <c:v>1985</c:v>
                </c:pt>
                <c:pt idx="212">
                  <c:v>1985</c:v>
                </c:pt>
                <c:pt idx="213">
                  <c:v>1985</c:v>
                </c:pt>
                <c:pt idx="214">
                  <c:v>1985</c:v>
                </c:pt>
                <c:pt idx="215">
                  <c:v>1985</c:v>
                </c:pt>
                <c:pt idx="216">
                  <c:v>1985</c:v>
                </c:pt>
                <c:pt idx="217">
                  <c:v>1985</c:v>
                </c:pt>
                <c:pt idx="218">
                  <c:v>1985</c:v>
                </c:pt>
                <c:pt idx="219">
                  <c:v>1985</c:v>
                </c:pt>
                <c:pt idx="220">
                  <c:v>1985</c:v>
                </c:pt>
                <c:pt idx="221">
                  <c:v>1985</c:v>
                </c:pt>
                <c:pt idx="222">
                  <c:v>1985</c:v>
                </c:pt>
                <c:pt idx="223">
                  <c:v>1985</c:v>
                </c:pt>
                <c:pt idx="224">
                  <c:v>1985</c:v>
                </c:pt>
                <c:pt idx="225">
                  <c:v>1985</c:v>
                </c:pt>
                <c:pt idx="226">
                  <c:v>1986</c:v>
                </c:pt>
                <c:pt idx="227">
                  <c:v>1986</c:v>
                </c:pt>
                <c:pt idx="228">
                  <c:v>1986</c:v>
                </c:pt>
                <c:pt idx="229">
                  <c:v>1986</c:v>
                </c:pt>
                <c:pt idx="230">
                  <c:v>1986</c:v>
                </c:pt>
                <c:pt idx="231">
                  <c:v>1986</c:v>
                </c:pt>
                <c:pt idx="232">
                  <c:v>1986</c:v>
                </c:pt>
                <c:pt idx="233">
                  <c:v>1986</c:v>
                </c:pt>
                <c:pt idx="234">
                  <c:v>1986</c:v>
                </c:pt>
                <c:pt idx="235">
                  <c:v>1986</c:v>
                </c:pt>
                <c:pt idx="236">
                  <c:v>1986</c:v>
                </c:pt>
                <c:pt idx="237">
                  <c:v>1986</c:v>
                </c:pt>
                <c:pt idx="238">
                  <c:v>1986</c:v>
                </c:pt>
                <c:pt idx="239">
                  <c:v>1986</c:v>
                </c:pt>
                <c:pt idx="240">
                  <c:v>1986</c:v>
                </c:pt>
                <c:pt idx="241">
                  <c:v>1986</c:v>
                </c:pt>
                <c:pt idx="242">
                  <c:v>1986</c:v>
                </c:pt>
                <c:pt idx="243">
                  <c:v>1986</c:v>
                </c:pt>
                <c:pt idx="244">
                  <c:v>1986</c:v>
                </c:pt>
                <c:pt idx="245">
                  <c:v>1986</c:v>
                </c:pt>
                <c:pt idx="246">
                  <c:v>1986</c:v>
                </c:pt>
                <c:pt idx="247">
                  <c:v>1986</c:v>
                </c:pt>
                <c:pt idx="248">
                  <c:v>1986</c:v>
                </c:pt>
                <c:pt idx="249">
                  <c:v>1986</c:v>
                </c:pt>
                <c:pt idx="250">
                  <c:v>1986</c:v>
                </c:pt>
                <c:pt idx="251">
                  <c:v>1986</c:v>
                </c:pt>
                <c:pt idx="252">
                  <c:v>1986</c:v>
                </c:pt>
                <c:pt idx="253">
                  <c:v>1986</c:v>
                </c:pt>
                <c:pt idx="254">
                  <c:v>1986</c:v>
                </c:pt>
                <c:pt idx="255">
                  <c:v>1986</c:v>
                </c:pt>
                <c:pt idx="256">
                  <c:v>1986</c:v>
                </c:pt>
                <c:pt idx="257">
                  <c:v>1986</c:v>
                </c:pt>
                <c:pt idx="258">
                  <c:v>1986</c:v>
                </c:pt>
                <c:pt idx="259">
                  <c:v>1986</c:v>
                </c:pt>
                <c:pt idx="260">
                  <c:v>1986</c:v>
                </c:pt>
                <c:pt idx="261">
                  <c:v>1986</c:v>
                </c:pt>
                <c:pt idx="262">
                  <c:v>1986</c:v>
                </c:pt>
                <c:pt idx="263">
                  <c:v>1986</c:v>
                </c:pt>
                <c:pt idx="264">
                  <c:v>1986</c:v>
                </c:pt>
                <c:pt idx="265">
                  <c:v>1986</c:v>
                </c:pt>
                <c:pt idx="266">
                  <c:v>1986</c:v>
                </c:pt>
                <c:pt idx="267">
                  <c:v>1986</c:v>
                </c:pt>
                <c:pt idx="268">
                  <c:v>1986</c:v>
                </c:pt>
                <c:pt idx="269">
                  <c:v>1986</c:v>
                </c:pt>
                <c:pt idx="270">
                  <c:v>1986</c:v>
                </c:pt>
                <c:pt idx="271">
                  <c:v>1986</c:v>
                </c:pt>
                <c:pt idx="272">
                  <c:v>1986</c:v>
                </c:pt>
                <c:pt idx="273">
                  <c:v>1986</c:v>
                </c:pt>
                <c:pt idx="274">
                  <c:v>1986</c:v>
                </c:pt>
                <c:pt idx="275">
                  <c:v>1986</c:v>
                </c:pt>
                <c:pt idx="276">
                  <c:v>1986</c:v>
                </c:pt>
                <c:pt idx="277">
                  <c:v>1986</c:v>
                </c:pt>
                <c:pt idx="278">
                  <c:v>1987</c:v>
                </c:pt>
                <c:pt idx="279">
                  <c:v>1987</c:v>
                </c:pt>
                <c:pt idx="280">
                  <c:v>1987</c:v>
                </c:pt>
                <c:pt idx="281">
                  <c:v>1987</c:v>
                </c:pt>
                <c:pt idx="282">
                  <c:v>1987</c:v>
                </c:pt>
                <c:pt idx="283">
                  <c:v>1987</c:v>
                </c:pt>
                <c:pt idx="284">
                  <c:v>1987</c:v>
                </c:pt>
                <c:pt idx="285">
                  <c:v>1987</c:v>
                </c:pt>
                <c:pt idx="286">
                  <c:v>1987</c:v>
                </c:pt>
                <c:pt idx="287">
                  <c:v>1987</c:v>
                </c:pt>
                <c:pt idx="288">
                  <c:v>1987</c:v>
                </c:pt>
                <c:pt idx="289">
                  <c:v>1987</c:v>
                </c:pt>
                <c:pt idx="290">
                  <c:v>1987</c:v>
                </c:pt>
                <c:pt idx="291">
                  <c:v>1987</c:v>
                </c:pt>
                <c:pt idx="292">
                  <c:v>1987</c:v>
                </c:pt>
                <c:pt idx="293">
                  <c:v>1987</c:v>
                </c:pt>
                <c:pt idx="294">
                  <c:v>1987</c:v>
                </c:pt>
                <c:pt idx="295">
                  <c:v>1987</c:v>
                </c:pt>
                <c:pt idx="296">
                  <c:v>1987</c:v>
                </c:pt>
                <c:pt idx="297">
                  <c:v>1987</c:v>
                </c:pt>
                <c:pt idx="298">
                  <c:v>1987</c:v>
                </c:pt>
                <c:pt idx="299">
                  <c:v>1987</c:v>
                </c:pt>
                <c:pt idx="300">
                  <c:v>1987</c:v>
                </c:pt>
                <c:pt idx="301">
                  <c:v>1987</c:v>
                </c:pt>
                <c:pt idx="302">
                  <c:v>1987</c:v>
                </c:pt>
                <c:pt idx="303">
                  <c:v>1987</c:v>
                </c:pt>
                <c:pt idx="304">
                  <c:v>1987</c:v>
                </c:pt>
                <c:pt idx="305">
                  <c:v>1987</c:v>
                </c:pt>
                <c:pt idx="306">
                  <c:v>1987</c:v>
                </c:pt>
                <c:pt idx="307">
                  <c:v>1987</c:v>
                </c:pt>
                <c:pt idx="308">
                  <c:v>1987</c:v>
                </c:pt>
                <c:pt idx="309">
                  <c:v>1987</c:v>
                </c:pt>
                <c:pt idx="310">
                  <c:v>1987</c:v>
                </c:pt>
                <c:pt idx="311">
                  <c:v>1987</c:v>
                </c:pt>
                <c:pt idx="312">
                  <c:v>1987</c:v>
                </c:pt>
                <c:pt idx="313">
                  <c:v>1987</c:v>
                </c:pt>
                <c:pt idx="314">
                  <c:v>1987</c:v>
                </c:pt>
                <c:pt idx="315">
                  <c:v>1987</c:v>
                </c:pt>
                <c:pt idx="316">
                  <c:v>1987</c:v>
                </c:pt>
                <c:pt idx="317">
                  <c:v>1987</c:v>
                </c:pt>
                <c:pt idx="318">
                  <c:v>1987</c:v>
                </c:pt>
                <c:pt idx="319">
                  <c:v>1987</c:v>
                </c:pt>
                <c:pt idx="320">
                  <c:v>1987</c:v>
                </c:pt>
                <c:pt idx="321">
                  <c:v>1987</c:v>
                </c:pt>
                <c:pt idx="322">
                  <c:v>1987</c:v>
                </c:pt>
                <c:pt idx="323">
                  <c:v>1987</c:v>
                </c:pt>
                <c:pt idx="324">
                  <c:v>1987</c:v>
                </c:pt>
                <c:pt idx="325">
                  <c:v>1987</c:v>
                </c:pt>
                <c:pt idx="326">
                  <c:v>1987</c:v>
                </c:pt>
                <c:pt idx="327">
                  <c:v>1987</c:v>
                </c:pt>
                <c:pt idx="328">
                  <c:v>1987</c:v>
                </c:pt>
                <c:pt idx="329">
                  <c:v>1987</c:v>
                </c:pt>
                <c:pt idx="330">
                  <c:v>1988</c:v>
                </c:pt>
                <c:pt idx="331">
                  <c:v>1988</c:v>
                </c:pt>
                <c:pt idx="332">
                  <c:v>1988</c:v>
                </c:pt>
                <c:pt idx="333">
                  <c:v>1988</c:v>
                </c:pt>
                <c:pt idx="334">
                  <c:v>1988</c:v>
                </c:pt>
                <c:pt idx="335">
                  <c:v>1988</c:v>
                </c:pt>
                <c:pt idx="336">
                  <c:v>1988</c:v>
                </c:pt>
                <c:pt idx="337">
                  <c:v>1988</c:v>
                </c:pt>
                <c:pt idx="338">
                  <c:v>1988</c:v>
                </c:pt>
                <c:pt idx="339">
                  <c:v>1988</c:v>
                </c:pt>
                <c:pt idx="340">
                  <c:v>1988</c:v>
                </c:pt>
                <c:pt idx="341">
                  <c:v>1988</c:v>
                </c:pt>
                <c:pt idx="342">
                  <c:v>1988</c:v>
                </c:pt>
                <c:pt idx="343">
                  <c:v>1988</c:v>
                </c:pt>
                <c:pt idx="344">
                  <c:v>1988</c:v>
                </c:pt>
                <c:pt idx="345">
                  <c:v>1988</c:v>
                </c:pt>
                <c:pt idx="346">
                  <c:v>1988</c:v>
                </c:pt>
                <c:pt idx="347">
                  <c:v>1988</c:v>
                </c:pt>
                <c:pt idx="348">
                  <c:v>1988</c:v>
                </c:pt>
                <c:pt idx="349">
                  <c:v>1988</c:v>
                </c:pt>
                <c:pt idx="350">
                  <c:v>1988</c:v>
                </c:pt>
                <c:pt idx="351">
                  <c:v>1988</c:v>
                </c:pt>
                <c:pt idx="352">
                  <c:v>1988</c:v>
                </c:pt>
                <c:pt idx="353">
                  <c:v>1988</c:v>
                </c:pt>
                <c:pt idx="354">
                  <c:v>1988</c:v>
                </c:pt>
                <c:pt idx="355">
                  <c:v>1988</c:v>
                </c:pt>
                <c:pt idx="356">
                  <c:v>1988</c:v>
                </c:pt>
                <c:pt idx="357">
                  <c:v>1988</c:v>
                </c:pt>
                <c:pt idx="358">
                  <c:v>1988</c:v>
                </c:pt>
                <c:pt idx="359">
                  <c:v>1988</c:v>
                </c:pt>
                <c:pt idx="360">
                  <c:v>1988</c:v>
                </c:pt>
                <c:pt idx="361">
                  <c:v>1988</c:v>
                </c:pt>
                <c:pt idx="362">
                  <c:v>1988</c:v>
                </c:pt>
                <c:pt idx="363">
                  <c:v>1988</c:v>
                </c:pt>
                <c:pt idx="364">
                  <c:v>1988</c:v>
                </c:pt>
                <c:pt idx="365">
                  <c:v>1988</c:v>
                </c:pt>
                <c:pt idx="366">
                  <c:v>1988</c:v>
                </c:pt>
                <c:pt idx="367">
                  <c:v>1988</c:v>
                </c:pt>
                <c:pt idx="368">
                  <c:v>1988</c:v>
                </c:pt>
                <c:pt idx="369">
                  <c:v>1988</c:v>
                </c:pt>
                <c:pt idx="370">
                  <c:v>1988</c:v>
                </c:pt>
                <c:pt idx="371">
                  <c:v>1988</c:v>
                </c:pt>
                <c:pt idx="372">
                  <c:v>1988</c:v>
                </c:pt>
                <c:pt idx="373">
                  <c:v>1988</c:v>
                </c:pt>
                <c:pt idx="374">
                  <c:v>1988</c:v>
                </c:pt>
                <c:pt idx="375">
                  <c:v>1988</c:v>
                </c:pt>
                <c:pt idx="376">
                  <c:v>1988</c:v>
                </c:pt>
                <c:pt idx="377">
                  <c:v>1988</c:v>
                </c:pt>
                <c:pt idx="378">
                  <c:v>1988</c:v>
                </c:pt>
                <c:pt idx="379">
                  <c:v>1988</c:v>
                </c:pt>
                <c:pt idx="380">
                  <c:v>1988</c:v>
                </c:pt>
                <c:pt idx="381">
                  <c:v>1988</c:v>
                </c:pt>
                <c:pt idx="382">
                  <c:v>1989</c:v>
                </c:pt>
                <c:pt idx="383">
                  <c:v>1989</c:v>
                </c:pt>
                <c:pt idx="384">
                  <c:v>1989</c:v>
                </c:pt>
                <c:pt idx="385">
                  <c:v>1989</c:v>
                </c:pt>
                <c:pt idx="386">
                  <c:v>1989</c:v>
                </c:pt>
                <c:pt idx="387">
                  <c:v>1989</c:v>
                </c:pt>
                <c:pt idx="388">
                  <c:v>1989</c:v>
                </c:pt>
                <c:pt idx="389">
                  <c:v>1989</c:v>
                </c:pt>
                <c:pt idx="390">
                  <c:v>1989</c:v>
                </c:pt>
                <c:pt idx="391">
                  <c:v>1989</c:v>
                </c:pt>
                <c:pt idx="392">
                  <c:v>1989</c:v>
                </c:pt>
                <c:pt idx="393">
                  <c:v>1989</c:v>
                </c:pt>
                <c:pt idx="394">
                  <c:v>1989</c:v>
                </c:pt>
                <c:pt idx="395">
                  <c:v>1989</c:v>
                </c:pt>
                <c:pt idx="396">
                  <c:v>1989</c:v>
                </c:pt>
                <c:pt idx="397">
                  <c:v>1989</c:v>
                </c:pt>
                <c:pt idx="398">
                  <c:v>1989</c:v>
                </c:pt>
                <c:pt idx="399">
                  <c:v>1989</c:v>
                </c:pt>
                <c:pt idx="400">
                  <c:v>1989</c:v>
                </c:pt>
                <c:pt idx="401">
                  <c:v>1989</c:v>
                </c:pt>
                <c:pt idx="402">
                  <c:v>1989</c:v>
                </c:pt>
                <c:pt idx="403">
                  <c:v>1989</c:v>
                </c:pt>
                <c:pt idx="404">
                  <c:v>1989</c:v>
                </c:pt>
                <c:pt idx="405">
                  <c:v>1989</c:v>
                </c:pt>
                <c:pt idx="406">
                  <c:v>1989</c:v>
                </c:pt>
                <c:pt idx="407">
                  <c:v>1989</c:v>
                </c:pt>
                <c:pt idx="408">
                  <c:v>1989</c:v>
                </c:pt>
                <c:pt idx="409">
                  <c:v>1989</c:v>
                </c:pt>
                <c:pt idx="410">
                  <c:v>1989</c:v>
                </c:pt>
                <c:pt idx="411">
                  <c:v>1989</c:v>
                </c:pt>
                <c:pt idx="412">
                  <c:v>1989</c:v>
                </c:pt>
                <c:pt idx="413">
                  <c:v>1989</c:v>
                </c:pt>
                <c:pt idx="414">
                  <c:v>1989</c:v>
                </c:pt>
                <c:pt idx="415">
                  <c:v>1989</c:v>
                </c:pt>
                <c:pt idx="416">
                  <c:v>1989</c:v>
                </c:pt>
                <c:pt idx="417">
                  <c:v>1989</c:v>
                </c:pt>
                <c:pt idx="418">
                  <c:v>1989</c:v>
                </c:pt>
                <c:pt idx="419">
                  <c:v>1989</c:v>
                </c:pt>
                <c:pt idx="420">
                  <c:v>1989</c:v>
                </c:pt>
                <c:pt idx="421">
                  <c:v>1989</c:v>
                </c:pt>
                <c:pt idx="422">
                  <c:v>1989</c:v>
                </c:pt>
                <c:pt idx="423">
                  <c:v>1989</c:v>
                </c:pt>
                <c:pt idx="424">
                  <c:v>1989</c:v>
                </c:pt>
                <c:pt idx="425">
                  <c:v>1989</c:v>
                </c:pt>
                <c:pt idx="426">
                  <c:v>1989</c:v>
                </c:pt>
                <c:pt idx="427">
                  <c:v>1989</c:v>
                </c:pt>
                <c:pt idx="428">
                  <c:v>1989</c:v>
                </c:pt>
                <c:pt idx="429">
                  <c:v>1989</c:v>
                </c:pt>
                <c:pt idx="430">
                  <c:v>1989</c:v>
                </c:pt>
                <c:pt idx="431">
                  <c:v>1989</c:v>
                </c:pt>
                <c:pt idx="432">
                  <c:v>1989</c:v>
                </c:pt>
                <c:pt idx="433">
                  <c:v>1989</c:v>
                </c:pt>
                <c:pt idx="434">
                  <c:v>1990</c:v>
                </c:pt>
                <c:pt idx="435">
                  <c:v>1990</c:v>
                </c:pt>
                <c:pt idx="436">
                  <c:v>1990</c:v>
                </c:pt>
                <c:pt idx="437">
                  <c:v>1990</c:v>
                </c:pt>
                <c:pt idx="438">
                  <c:v>1990</c:v>
                </c:pt>
                <c:pt idx="439">
                  <c:v>1990</c:v>
                </c:pt>
                <c:pt idx="440">
                  <c:v>1990</c:v>
                </c:pt>
                <c:pt idx="441">
                  <c:v>1990</c:v>
                </c:pt>
                <c:pt idx="442">
                  <c:v>1990</c:v>
                </c:pt>
                <c:pt idx="443">
                  <c:v>1990</c:v>
                </c:pt>
                <c:pt idx="444">
                  <c:v>1990</c:v>
                </c:pt>
                <c:pt idx="445">
                  <c:v>1990</c:v>
                </c:pt>
                <c:pt idx="446">
                  <c:v>1990</c:v>
                </c:pt>
                <c:pt idx="447">
                  <c:v>1990</c:v>
                </c:pt>
                <c:pt idx="448">
                  <c:v>1990</c:v>
                </c:pt>
                <c:pt idx="449">
                  <c:v>1990</c:v>
                </c:pt>
                <c:pt idx="450">
                  <c:v>1990</c:v>
                </c:pt>
                <c:pt idx="451">
                  <c:v>1990</c:v>
                </c:pt>
                <c:pt idx="452">
                  <c:v>1990</c:v>
                </c:pt>
                <c:pt idx="453">
                  <c:v>1990</c:v>
                </c:pt>
                <c:pt idx="454">
                  <c:v>1990</c:v>
                </c:pt>
                <c:pt idx="455">
                  <c:v>1990</c:v>
                </c:pt>
                <c:pt idx="456">
                  <c:v>1990</c:v>
                </c:pt>
                <c:pt idx="457">
                  <c:v>1990</c:v>
                </c:pt>
                <c:pt idx="458">
                  <c:v>1990</c:v>
                </c:pt>
                <c:pt idx="459">
                  <c:v>1990</c:v>
                </c:pt>
                <c:pt idx="460">
                  <c:v>1990</c:v>
                </c:pt>
                <c:pt idx="461">
                  <c:v>1990</c:v>
                </c:pt>
                <c:pt idx="462">
                  <c:v>1990</c:v>
                </c:pt>
                <c:pt idx="463">
                  <c:v>1990</c:v>
                </c:pt>
                <c:pt idx="464">
                  <c:v>1990</c:v>
                </c:pt>
                <c:pt idx="465">
                  <c:v>1990</c:v>
                </c:pt>
                <c:pt idx="466">
                  <c:v>1990</c:v>
                </c:pt>
                <c:pt idx="467">
                  <c:v>1990</c:v>
                </c:pt>
                <c:pt idx="468">
                  <c:v>1990</c:v>
                </c:pt>
                <c:pt idx="469">
                  <c:v>1990</c:v>
                </c:pt>
                <c:pt idx="470">
                  <c:v>1990</c:v>
                </c:pt>
                <c:pt idx="471">
                  <c:v>1990</c:v>
                </c:pt>
                <c:pt idx="472">
                  <c:v>1990</c:v>
                </c:pt>
                <c:pt idx="473">
                  <c:v>1990</c:v>
                </c:pt>
                <c:pt idx="474">
                  <c:v>1990</c:v>
                </c:pt>
                <c:pt idx="475">
                  <c:v>1990</c:v>
                </c:pt>
                <c:pt idx="476">
                  <c:v>1990</c:v>
                </c:pt>
                <c:pt idx="477">
                  <c:v>1990</c:v>
                </c:pt>
                <c:pt idx="478">
                  <c:v>1990</c:v>
                </c:pt>
                <c:pt idx="479">
                  <c:v>1990</c:v>
                </c:pt>
                <c:pt idx="480">
                  <c:v>1990</c:v>
                </c:pt>
                <c:pt idx="481">
                  <c:v>1990</c:v>
                </c:pt>
                <c:pt idx="482">
                  <c:v>1990</c:v>
                </c:pt>
                <c:pt idx="483">
                  <c:v>1990</c:v>
                </c:pt>
                <c:pt idx="484">
                  <c:v>1990</c:v>
                </c:pt>
                <c:pt idx="485">
                  <c:v>1990</c:v>
                </c:pt>
                <c:pt idx="486">
                  <c:v>1991</c:v>
                </c:pt>
                <c:pt idx="487">
                  <c:v>1991</c:v>
                </c:pt>
                <c:pt idx="488">
                  <c:v>1991</c:v>
                </c:pt>
                <c:pt idx="489">
                  <c:v>1991</c:v>
                </c:pt>
                <c:pt idx="490">
                  <c:v>1991</c:v>
                </c:pt>
                <c:pt idx="491">
                  <c:v>1991</c:v>
                </c:pt>
                <c:pt idx="492">
                  <c:v>1991</c:v>
                </c:pt>
                <c:pt idx="493">
                  <c:v>1991</c:v>
                </c:pt>
                <c:pt idx="494">
                  <c:v>1991</c:v>
                </c:pt>
                <c:pt idx="495">
                  <c:v>1991</c:v>
                </c:pt>
                <c:pt idx="496">
                  <c:v>1991</c:v>
                </c:pt>
                <c:pt idx="497">
                  <c:v>1991</c:v>
                </c:pt>
                <c:pt idx="498">
                  <c:v>1991</c:v>
                </c:pt>
                <c:pt idx="499">
                  <c:v>1991</c:v>
                </c:pt>
                <c:pt idx="500">
                  <c:v>1991</c:v>
                </c:pt>
                <c:pt idx="501">
                  <c:v>1991</c:v>
                </c:pt>
                <c:pt idx="502">
                  <c:v>1991</c:v>
                </c:pt>
                <c:pt idx="503">
                  <c:v>1991</c:v>
                </c:pt>
                <c:pt idx="504">
                  <c:v>1991</c:v>
                </c:pt>
                <c:pt idx="505">
                  <c:v>1991</c:v>
                </c:pt>
                <c:pt idx="506">
                  <c:v>1991</c:v>
                </c:pt>
                <c:pt idx="507">
                  <c:v>1991</c:v>
                </c:pt>
                <c:pt idx="508">
                  <c:v>1991</c:v>
                </c:pt>
                <c:pt idx="509">
                  <c:v>1991</c:v>
                </c:pt>
                <c:pt idx="510">
                  <c:v>1991</c:v>
                </c:pt>
                <c:pt idx="511">
                  <c:v>1991</c:v>
                </c:pt>
                <c:pt idx="512">
                  <c:v>1991</c:v>
                </c:pt>
                <c:pt idx="513">
                  <c:v>1991</c:v>
                </c:pt>
                <c:pt idx="514">
                  <c:v>1991</c:v>
                </c:pt>
                <c:pt idx="515">
                  <c:v>1991</c:v>
                </c:pt>
                <c:pt idx="516">
                  <c:v>1991</c:v>
                </c:pt>
                <c:pt idx="517">
                  <c:v>1991</c:v>
                </c:pt>
                <c:pt idx="518">
                  <c:v>1991</c:v>
                </c:pt>
                <c:pt idx="519">
                  <c:v>1991</c:v>
                </c:pt>
                <c:pt idx="520">
                  <c:v>1991</c:v>
                </c:pt>
                <c:pt idx="521">
                  <c:v>1991</c:v>
                </c:pt>
                <c:pt idx="522">
                  <c:v>1991</c:v>
                </c:pt>
                <c:pt idx="523">
                  <c:v>1991</c:v>
                </c:pt>
                <c:pt idx="524">
                  <c:v>1991</c:v>
                </c:pt>
                <c:pt idx="525">
                  <c:v>1991</c:v>
                </c:pt>
                <c:pt idx="526">
                  <c:v>1991</c:v>
                </c:pt>
                <c:pt idx="527">
                  <c:v>1991</c:v>
                </c:pt>
                <c:pt idx="528">
                  <c:v>1991</c:v>
                </c:pt>
                <c:pt idx="529">
                  <c:v>1991</c:v>
                </c:pt>
                <c:pt idx="530">
                  <c:v>1991</c:v>
                </c:pt>
                <c:pt idx="531">
                  <c:v>1991</c:v>
                </c:pt>
                <c:pt idx="532">
                  <c:v>1991</c:v>
                </c:pt>
                <c:pt idx="533">
                  <c:v>1991</c:v>
                </c:pt>
                <c:pt idx="534">
                  <c:v>1991</c:v>
                </c:pt>
                <c:pt idx="535">
                  <c:v>1991</c:v>
                </c:pt>
                <c:pt idx="536">
                  <c:v>1991</c:v>
                </c:pt>
                <c:pt idx="537">
                  <c:v>1991</c:v>
                </c:pt>
                <c:pt idx="538">
                  <c:v>1992</c:v>
                </c:pt>
                <c:pt idx="539">
                  <c:v>1992</c:v>
                </c:pt>
                <c:pt idx="540">
                  <c:v>1992</c:v>
                </c:pt>
                <c:pt idx="541">
                  <c:v>1992</c:v>
                </c:pt>
                <c:pt idx="542">
                  <c:v>1992</c:v>
                </c:pt>
                <c:pt idx="543">
                  <c:v>1992</c:v>
                </c:pt>
                <c:pt idx="544">
                  <c:v>1992</c:v>
                </c:pt>
                <c:pt idx="545">
                  <c:v>1992</c:v>
                </c:pt>
                <c:pt idx="546">
                  <c:v>1992</c:v>
                </c:pt>
                <c:pt idx="547">
                  <c:v>1992</c:v>
                </c:pt>
                <c:pt idx="548">
                  <c:v>1992</c:v>
                </c:pt>
                <c:pt idx="549">
                  <c:v>1992</c:v>
                </c:pt>
                <c:pt idx="550">
                  <c:v>1992</c:v>
                </c:pt>
                <c:pt idx="551">
                  <c:v>1992</c:v>
                </c:pt>
                <c:pt idx="552">
                  <c:v>1992</c:v>
                </c:pt>
                <c:pt idx="553">
                  <c:v>1992</c:v>
                </c:pt>
                <c:pt idx="554">
                  <c:v>1992</c:v>
                </c:pt>
                <c:pt idx="555">
                  <c:v>1992</c:v>
                </c:pt>
                <c:pt idx="556">
                  <c:v>1992</c:v>
                </c:pt>
                <c:pt idx="557">
                  <c:v>1992</c:v>
                </c:pt>
                <c:pt idx="558">
                  <c:v>1992</c:v>
                </c:pt>
                <c:pt idx="559">
                  <c:v>1992</c:v>
                </c:pt>
                <c:pt idx="560">
                  <c:v>1992</c:v>
                </c:pt>
                <c:pt idx="561">
                  <c:v>1992</c:v>
                </c:pt>
                <c:pt idx="562">
                  <c:v>1992</c:v>
                </c:pt>
                <c:pt idx="563">
                  <c:v>1992</c:v>
                </c:pt>
                <c:pt idx="564">
                  <c:v>1992</c:v>
                </c:pt>
                <c:pt idx="565">
                  <c:v>1992</c:v>
                </c:pt>
                <c:pt idx="566">
                  <c:v>1992</c:v>
                </c:pt>
                <c:pt idx="567">
                  <c:v>1992</c:v>
                </c:pt>
                <c:pt idx="568">
                  <c:v>1992</c:v>
                </c:pt>
                <c:pt idx="569">
                  <c:v>1992</c:v>
                </c:pt>
                <c:pt idx="570">
                  <c:v>1992</c:v>
                </c:pt>
                <c:pt idx="571">
                  <c:v>1992</c:v>
                </c:pt>
                <c:pt idx="572">
                  <c:v>1992</c:v>
                </c:pt>
                <c:pt idx="573">
                  <c:v>1992</c:v>
                </c:pt>
                <c:pt idx="574">
                  <c:v>1992</c:v>
                </c:pt>
                <c:pt idx="575">
                  <c:v>1992</c:v>
                </c:pt>
                <c:pt idx="576">
                  <c:v>1992</c:v>
                </c:pt>
                <c:pt idx="577">
                  <c:v>1992</c:v>
                </c:pt>
                <c:pt idx="578">
                  <c:v>1992</c:v>
                </c:pt>
                <c:pt idx="579">
                  <c:v>1992</c:v>
                </c:pt>
                <c:pt idx="580">
                  <c:v>1992</c:v>
                </c:pt>
                <c:pt idx="581">
                  <c:v>1992</c:v>
                </c:pt>
                <c:pt idx="582">
                  <c:v>1992</c:v>
                </c:pt>
                <c:pt idx="583">
                  <c:v>1992</c:v>
                </c:pt>
                <c:pt idx="584">
                  <c:v>1992</c:v>
                </c:pt>
                <c:pt idx="585">
                  <c:v>1992</c:v>
                </c:pt>
                <c:pt idx="586">
                  <c:v>1992</c:v>
                </c:pt>
                <c:pt idx="587">
                  <c:v>1992</c:v>
                </c:pt>
                <c:pt idx="588">
                  <c:v>1992</c:v>
                </c:pt>
                <c:pt idx="589">
                  <c:v>1992</c:v>
                </c:pt>
                <c:pt idx="590">
                  <c:v>1993</c:v>
                </c:pt>
                <c:pt idx="591">
                  <c:v>1993</c:v>
                </c:pt>
                <c:pt idx="592">
                  <c:v>1993</c:v>
                </c:pt>
                <c:pt idx="593">
                  <c:v>1993</c:v>
                </c:pt>
                <c:pt idx="594">
                  <c:v>1993</c:v>
                </c:pt>
                <c:pt idx="595">
                  <c:v>1993</c:v>
                </c:pt>
                <c:pt idx="596">
                  <c:v>1993</c:v>
                </c:pt>
                <c:pt idx="597">
                  <c:v>1993</c:v>
                </c:pt>
                <c:pt idx="598">
                  <c:v>1993</c:v>
                </c:pt>
                <c:pt idx="599">
                  <c:v>1993</c:v>
                </c:pt>
                <c:pt idx="600">
                  <c:v>1993</c:v>
                </c:pt>
                <c:pt idx="601">
                  <c:v>1993</c:v>
                </c:pt>
                <c:pt idx="602">
                  <c:v>1993</c:v>
                </c:pt>
                <c:pt idx="603">
                  <c:v>1993</c:v>
                </c:pt>
                <c:pt idx="604">
                  <c:v>1993</c:v>
                </c:pt>
                <c:pt idx="605">
                  <c:v>1993</c:v>
                </c:pt>
                <c:pt idx="606">
                  <c:v>1993</c:v>
                </c:pt>
                <c:pt idx="607">
                  <c:v>1993</c:v>
                </c:pt>
                <c:pt idx="608">
                  <c:v>1993</c:v>
                </c:pt>
                <c:pt idx="609">
                  <c:v>1993</c:v>
                </c:pt>
                <c:pt idx="610">
                  <c:v>1993</c:v>
                </c:pt>
                <c:pt idx="611">
                  <c:v>1993</c:v>
                </c:pt>
                <c:pt idx="612">
                  <c:v>1993</c:v>
                </c:pt>
                <c:pt idx="613">
                  <c:v>1993</c:v>
                </c:pt>
                <c:pt idx="614">
                  <c:v>1993</c:v>
                </c:pt>
                <c:pt idx="615">
                  <c:v>1993</c:v>
                </c:pt>
                <c:pt idx="616">
                  <c:v>1993</c:v>
                </c:pt>
                <c:pt idx="617">
                  <c:v>1993</c:v>
                </c:pt>
                <c:pt idx="618">
                  <c:v>1993</c:v>
                </c:pt>
                <c:pt idx="619">
                  <c:v>1993</c:v>
                </c:pt>
                <c:pt idx="620">
                  <c:v>1993</c:v>
                </c:pt>
                <c:pt idx="621">
                  <c:v>1993</c:v>
                </c:pt>
                <c:pt idx="622">
                  <c:v>1993</c:v>
                </c:pt>
                <c:pt idx="623">
                  <c:v>1993</c:v>
                </c:pt>
                <c:pt idx="624">
                  <c:v>1993</c:v>
                </c:pt>
                <c:pt idx="625">
                  <c:v>1993</c:v>
                </c:pt>
                <c:pt idx="626">
                  <c:v>1993</c:v>
                </c:pt>
                <c:pt idx="627">
                  <c:v>1993</c:v>
                </c:pt>
                <c:pt idx="628">
                  <c:v>1993</c:v>
                </c:pt>
                <c:pt idx="629">
                  <c:v>1993</c:v>
                </c:pt>
                <c:pt idx="630">
                  <c:v>1993</c:v>
                </c:pt>
                <c:pt idx="631">
                  <c:v>1993</c:v>
                </c:pt>
                <c:pt idx="632">
                  <c:v>1993</c:v>
                </c:pt>
                <c:pt idx="633">
                  <c:v>1993</c:v>
                </c:pt>
                <c:pt idx="634">
                  <c:v>1993</c:v>
                </c:pt>
                <c:pt idx="635">
                  <c:v>1993</c:v>
                </c:pt>
                <c:pt idx="636">
                  <c:v>1993</c:v>
                </c:pt>
                <c:pt idx="637">
                  <c:v>1993</c:v>
                </c:pt>
                <c:pt idx="638">
                  <c:v>1993</c:v>
                </c:pt>
                <c:pt idx="639">
                  <c:v>1993</c:v>
                </c:pt>
                <c:pt idx="640">
                  <c:v>1993</c:v>
                </c:pt>
                <c:pt idx="641">
                  <c:v>1993</c:v>
                </c:pt>
                <c:pt idx="642">
                  <c:v>1994</c:v>
                </c:pt>
                <c:pt idx="643">
                  <c:v>1994</c:v>
                </c:pt>
                <c:pt idx="644">
                  <c:v>1994</c:v>
                </c:pt>
                <c:pt idx="645">
                  <c:v>1994</c:v>
                </c:pt>
                <c:pt idx="646">
                  <c:v>1994</c:v>
                </c:pt>
                <c:pt idx="647">
                  <c:v>1994</c:v>
                </c:pt>
                <c:pt idx="648">
                  <c:v>1994</c:v>
                </c:pt>
                <c:pt idx="649">
                  <c:v>1994</c:v>
                </c:pt>
                <c:pt idx="650">
                  <c:v>1994</c:v>
                </c:pt>
                <c:pt idx="651">
                  <c:v>1994</c:v>
                </c:pt>
                <c:pt idx="652">
                  <c:v>1994</c:v>
                </c:pt>
                <c:pt idx="653">
                  <c:v>1994</c:v>
                </c:pt>
                <c:pt idx="654">
                  <c:v>1994</c:v>
                </c:pt>
                <c:pt idx="655">
                  <c:v>1994</c:v>
                </c:pt>
                <c:pt idx="656">
                  <c:v>1994</c:v>
                </c:pt>
                <c:pt idx="657">
                  <c:v>1994</c:v>
                </c:pt>
                <c:pt idx="658">
                  <c:v>1994</c:v>
                </c:pt>
                <c:pt idx="659">
                  <c:v>1994</c:v>
                </c:pt>
                <c:pt idx="660">
                  <c:v>1994</c:v>
                </c:pt>
                <c:pt idx="661">
                  <c:v>1994</c:v>
                </c:pt>
                <c:pt idx="662">
                  <c:v>1994</c:v>
                </c:pt>
                <c:pt idx="663">
                  <c:v>1994</c:v>
                </c:pt>
                <c:pt idx="664">
                  <c:v>1994</c:v>
                </c:pt>
                <c:pt idx="665">
                  <c:v>1994</c:v>
                </c:pt>
                <c:pt idx="666">
                  <c:v>1994</c:v>
                </c:pt>
                <c:pt idx="667">
                  <c:v>1994</c:v>
                </c:pt>
                <c:pt idx="668">
                  <c:v>1994</c:v>
                </c:pt>
                <c:pt idx="669">
                  <c:v>1994</c:v>
                </c:pt>
                <c:pt idx="670">
                  <c:v>1994</c:v>
                </c:pt>
                <c:pt idx="671">
                  <c:v>1994</c:v>
                </c:pt>
                <c:pt idx="672">
                  <c:v>1994</c:v>
                </c:pt>
                <c:pt idx="673">
                  <c:v>1994</c:v>
                </c:pt>
                <c:pt idx="674">
                  <c:v>1994</c:v>
                </c:pt>
                <c:pt idx="675">
                  <c:v>1994</c:v>
                </c:pt>
                <c:pt idx="676">
                  <c:v>1994</c:v>
                </c:pt>
                <c:pt idx="677">
                  <c:v>1994</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1995</c:v>
                </c:pt>
                <c:pt idx="695">
                  <c:v>1995</c:v>
                </c:pt>
                <c:pt idx="696">
                  <c:v>1995</c:v>
                </c:pt>
                <c:pt idx="697">
                  <c:v>1995</c:v>
                </c:pt>
                <c:pt idx="698">
                  <c:v>1995</c:v>
                </c:pt>
                <c:pt idx="699">
                  <c:v>1995</c:v>
                </c:pt>
                <c:pt idx="700">
                  <c:v>1995</c:v>
                </c:pt>
                <c:pt idx="701">
                  <c:v>1995</c:v>
                </c:pt>
                <c:pt idx="702">
                  <c:v>1995</c:v>
                </c:pt>
                <c:pt idx="703">
                  <c:v>1995</c:v>
                </c:pt>
                <c:pt idx="704">
                  <c:v>1995</c:v>
                </c:pt>
                <c:pt idx="705">
                  <c:v>1995</c:v>
                </c:pt>
                <c:pt idx="706">
                  <c:v>1995</c:v>
                </c:pt>
                <c:pt idx="707">
                  <c:v>1995</c:v>
                </c:pt>
                <c:pt idx="708">
                  <c:v>1995</c:v>
                </c:pt>
                <c:pt idx="709">
                  <c:v>1995</c:v>
                </c:pt>
                <c:pt idx="710">
                  <c:v>1995</c:v>
                </c:pt>
                <c:pt idx="711">
                  <c:v>1995</c:v>
                </c:pt>
                <c:pt idx="712">
                  <c:v>1995</c:v>
                </c:pt>
                <c:pt idx="713">
                  <c:v>1995</c:v>
                </c:pt>
                <c:pt idx="714">
                  <c:v>1995</c:v>
                </c:pt>
                <c:pt idx="715">
                  <c:v>1995</c:v>
                </c:pt>
                <c:pt idx="716">
                  <c:v>1995</c:v>
                </c:pt>
                <c:pt idx="717">
                  <c:v>1995</c:v>
                </c:pt>
                <c:pt idx="718">
                  <c:v>1995</c:v>
                </c:pt>
                <c:pt idx="719">
                  <c:v>1995</c:v>
                </c:pt>
                <c:pt idx="720">
                  <c:v>1995</c:v>
                </c:pt>
                <c:pt idx="721">
                  <c:v>1995</c:v>
                </c:pt>
                <c:pt idx="722">
                  <c:v>1995</c:v>
                </c:pt>
                <c:pt idx="723">
                  <c:v>1995</c:v>
                </c:pt>
                <c:pt idx="724">
                  <c:v>1995</c:v>
                </c:pt>
                <c:pt idx="725">
                  <c:v>1995</c:v>
                </c:pt>
                <c:pt idx="726">
                  <c:v>1995</c:v>
                </c:pt>
                <c:pt idx="727">
                  <c:v>1995</c:v>
                </c:pt>
                <c:pt idx="728">
                  <c:v>1995</c:v>
                </c:pt>
                <c:pt idx="729">
                  <c:v>1995</c:v>
                </c:pt>
                <c:pt idx="730">
                  <c:v>1995</c:v>
                </c:pt>
                <c:pt idx="731">
                  <c:v>1995</c:v>
                </c:pt>
                <c:pt idx="732">
                  <c:v>1995</c:v>
                </c:pt>
                <c:pt idx="733">
                  <c:v>1995</c:v>
                </c:pt>
                <c:pt idx="734">
                  <c:v>1995</c:v>
                </c:pt>
                <c:pt idx="735">
                  <c:v>1995</c:v>
                </c:pt>
                <c:pt idx="736">
                  <c:v>1995</c:v>
                </c:pt>
                <c:pt idx="737">
                  <c:v>1995</c:v>
                </c:pt>
                <c:pt idx="738">
                  <c:v>1995</c:v>
                </c:pt>
                <c:pt idx="739">
                  <c:v>1995</c:v>
                </c:pt>
                <c:pt idx="740">
                  <c:v>1995</c:v>
                </c:pt>
                <c:pt idx="741">
                  <c:v>1995</c:v>
                </c:pt>
                <c:pt idx="742">
                  <c:v>1995</c:v>
                </c:pt>
                <c:pt idx="743">
                  <c:v>1995</c:v>
                </c:pt>
                <c:pt idx="744">
                  <c:v>1995</c:v>
                </c:pt>
                <c:pt idx="745">
                  <c:v>1995</c:v>
                </c:pt>
                <c:pt idx="746">
                  <c:v>1996</c:v>
                </c:pt>
                <c:pt idx="747">
                  <c:v>1996</c:v>
                </c:pt>
                <c:pt idx="748">
                  <c:v>1996</c:v>
                </c:pt>
                <c:pt idx="749">
                  <c:v>1996</c:v>
                </c:pt>
                <c:pt idx="750">
                  <c:v>1996</c:v>
                </c:pt>
                <c:pt idx="751">
                  <c:v>1996</c:v>
                </c:pt>
                <c:pt idx="752">
                  <c:v>1996</c:v>
                </c:pt>
                <c:pt idx="753">
                  <c:v>1996</c:v>
                </c:pt>
                <c:pt idx="754">
                  <c:v>1996</c:v>
                </c:pt>
                <c:pt idx="755">
                  <c:v>1996</c:v>
                </c:pt>
                <c:pt idx="756">
                  <c:v>1996</c:v>
                </c:pt>
                <c:pt idx="757">
                  <c:v>1996</c:v>
                </c:pt>
                <c:pt idx="758">
                  <c:v>1996</c:v>
                </c:pt>
                <c:pt idx="759">
                  <c:v>1996</c:v>
                </c:pt>
                <c:pt idx="760">
                  <c:v>1996</c:v>
                </c:pt>
                <c:pt idx="761">
                  <c:v>1996</c:v>
                </c:pt>
                <c:pt idx="762">
                  <c:v>1996</c:v>
                </c:pt>
                <c:pt idx="763">
                  <c:v>1996</c:v>
                </c:pt>
                <c:pt idx="764">
                  <c:v>1996</c:v>
                </c:pt>
                <c:pt idx="765">
                  <c:v>1996</c:v>
                </c:pt>
                <c:pt idx="766">
                  <c:v>1996</c:v>
                </c:pt>
                <c:pt idx="767">
                  <c:v>1996</c:v>
                </c:pt>
                <c:pt idx="768">
                  <c:v>1996</c:v>
                </c:pt>
                <c:pt idx="769">
                  <c:v>1996</c:v>
                </c:pt>
                <c:pt idx="770">
                  <c:v>1996</c:v>
                </c:pt>
                <c:pt idx="771">
                  <c:v>1996</c:v>
                </c:pt>
                <c:pt idx="772">
                  <c:v>1996</c:v>
                </c:pt>
                <c:pt idx="773">
                  <c:v>1996</c:v>
                </c:pt>
                <c:pt idx="774">
                  <c:v>1996</c:v>
                </c:pt>
                <c:pt idx="775">
                  <c:v>1996</c:v>
                </c:pt>
                <c:pt idx="776">
                  <c:v>1996</c:v>
                </c:pt>
                <c:pt idx="777">
                  <c:v>1996</c:v>
                </c:pt>
                <c:pt idx="778">
                  <c:v>1996</c:v>
                </c:pt>
                <c:pt idx="779">
                  <c:v>1996</c:v>
                </c:pt>
                <c:pt idx="780">
                  <c:v>1996</c:v>
                </c:pt>
                <c:pt idx="781">
                  <c:v>1996</c:v>
                </c:pt>
                <c:pt idx="782">
                  <c:v>1996</c:v>
                </c:pt>
                <c:pt idx="783">
                  <c:v>1996</c:v>
                </c:pt>
                <c:pt idx="784">
                  <c:v>1996</c:v>
                </c:pt>
                <c:pt idx="785">
                  <c:v>1996</c:v>
                </c:pt>
                <c:pt idx="786">
                  <c:v>1996</c:v>
                </c:pt>
                <c:pt idx="787">
                  <c:v>1996</c:v>
                </c:pt>
                <c:pt idx="788">
                  <c:v>1996</c:v>
                </c:pt>
                <c:pt idx="789">
                  <c:v>1996</c:v>
                </c:pt>
                <c:pt idx="790">
                  <c:v>1996</c:v>
                </c:pt>
                <c:pt idx="791">
                  <c:v>1996</c:v>
                </c:pt>
                <c:pt idx="792">
                  <c:v>1996</c:v>
                </c:pt>
                <c:pt idx="793">
                  <c:v>1996</c:v>
                </c:pt>
                <c:pt idx="794">
                  <c:v>1996</c:v>
                </c:pt>
                <c:pt idx="795">
                  <c:v>1996</c:v>
                </c:pt>
                <c:pt idx="796">
                  <c:v>1996</c:v>
                </c:pt>
                <c:pt idx="797">
                  <c:v>1996</c:v>
                </c:pt>
                <c:pt idx="798">
                  <c:v>1997</c:v>
                </c:pt>
                <c:pt idx="799">
                  <c:v>1997</c:v>
                </c:pt>
                <c:pt idx="800">
                  <c:v>1997</c:v>
                </c:pt>
                <c:pt idx="801">
                  <c:v>1997</c:v>
                </c:pt>
                <c:pt idx="802">
                  <c:v>1997</c:v>
                </c:pt>
                <c:pt idx="803">
                  <c:v>1997</c:v>
                </c:pt>
                <c:pt idx="804">
                  <c:v>1997</c:v>
                </c:pt>
                <c:pt idx="805">
                  <c:v>1997</c:v>
                </c:pt>
                <c:pt idx="806">
                  <c:v>1997</c:v>
                </c:pt>
                <c:pt idx="807">
                  <c:v>1997</c:v>
                </c:pt>
                <c:pt idx="808">
                  <c:v>1997</c:v>
                </c:pt>
                <c:pt idx="809">
                  <c:v>1997</c:v>
                </c:pt>
                <c:pt idx="810">
                  <c:v>1997</c:v>
                </c:pt>
                <c:pt idx="811">
                  <c:v>1997</c:v>
                </c:pt>
                <c:pt idx="812">
                  <c:v>1997</c:v>
                </c:pt>
                <c:pt idx="813">
                  <c:v>1997</c:v>
                </c:pt>
                <c:pt idx="814">
                  <c:v>1997</c:v>
                </c:pt>
                <c:pt idx="815">
                  <c:v>1997</c:v>
                </c:pt>
                <c:pt idx="816">
                  <c:v>1997</c:v>
                </c:pt>
                <c:pt idx="817">
                  <c:v>1997</c:v>
                </c:pt>
                <c:pt idx="818">
                  <c:v>1997</c:v>
                </c:pt>
                <c:pt idx="819">
                  <c:v>1997</c:v>
                </c:pt>
                <c:pt idx="820">
                  <c:v>1997</c:v>
                </c:pt>
                <c:pt idx="821">
                  <c:v>1997</c:v>
                </c:pt>
                <c:pt idx="822">
                  <c:v>1997</c:v>
                </c:pt>
                <c:pt idx="823">
                  <c:v>1997</c:v>
                </c:pt>
                <c:pt idx="824">
                  <c:v>1997</c:v>
                </c:pt>
                <c:pt idx="825">
                  <c:v>1997</c:v>
                </c:pt>
                <c:pt idx="826">
                  <c:v>1997</c:v>
                </c:pt>
                <c:pt idx="827">
                  <c:v>1997</c:v>
                </c:pt>
                <c:pt idx="828">
                  <c:v>1997</c:v>
                </c:pt>
                <c:pt idx="829">
                  <c:v>1997</c:v>
                </c:pt>
                <c:pt idx="830">
                  <c:v>1997</c:v>
                </c:pt>
                <c:pt idx="831">
                  <c:v>1997</c:v>
                </c:pt>
                <c:pt idx="832">
                  <c:v>1997</c:v>
                </c:pt>
                <c:pt idx="833">
                  <c:v>1997</c:v>
                </c:pt>
                <c:pt idx="834">
                  <c:v>1997</c:v>
                </c:pt>
                <c:pt idx="835">
                  <c:v>1997</c:v>
                </c:pt>
                <c:pt idx="836">
                  <c:v>1997</c:v>
                </c:pt>
                <c:pt idx="837">
                  <c:v>1997</c:v>
                </c:pt>
                <c:pt idx="838">
                  <c:v>1997</c:v>
                </c:pt>
                <c:pt idx="839">
                  <c:v>1997</c:v>
                </c:pt>
                <c:pt idx="840">
                  <c:v>1997</c:v>
                </c:pt>
                <c:pt idx="841">
                  <c:v>1997</c:v>
                </c:pt>
                <c:pt idx="842">
                  <c:v>1997</c:v>
                </c:pt>
                <c:pt idx="843">
                  <c:v>1997</c:v>
                </c:pt>
                <c:pt idx="844">
                  <c:v>1997</c:v>
                </c:pt>
                <c:pt idx="845">
                  <c:v>1997</c:v>
                </c:pt>
                <c:pt idx="846">
                  <c:v>1997</c:v>
                </c:pt>
                <c:pt idx="847">
                  <c:v>1997</c:v>
                </c:pt>
                <c:pt idx="848">
                  <c:v>1997</c:v>
                </c:pt>
                <c:pt idx="849">
                  <c:v>1997</c:v>
                </c:pt>
                <c:pt idx="850">
                  <c:v>1998</c:v>
                </c:pt>
                <c:pt idx="851">
                  <c:v>1998</c:v>
                </c:pt>
                <c:pt idx="852">
                  <c:v>1998</c:v>
                </c:pt>
                <c:pt idx="853">
                  <c:v>1998</c:v>
                </c:pt>
                <c:pt idx="854">
                  <c:v>1998</c:v>
                </c:pt>
                <c:pt idx="855">
                  <c:v>1998</c:v>
                </c:pt>
                <c:pt idx="856">
                  <c:v>1998</c:v>
                </c:pt>
                <c:pt idx="857">
                  <c:v>1998</c:v>
                </c:pt>
                <c:pt idx="858">
                  <c:v>1998</c:v>
                </c:pt>
                <c:pt idx="859">
                  <c:v>1998</c:v>
                </c:pt>
                <c:pt idx="860">
                  <c:v>1998</c:v>
                </c:pt>
                <c:pt idx="861">
                  <c:v>1998</c:v>
                </c:pt>
                <c:pt idx="862">
                  <c:v>1998</c:v>
                </c:pt>
                <c:pt idx="863">
                  <c:v>1998</c:v>
                </c:pt>
                <c:pt idx="864">
                  <c:v>1998</c:v>
                </c:pt>
                <c:pt idx="865">
                  <c:v>1998</c:v>
                </c:pt>
                <c:pt idx="866">
                  <c:v>1998</c:v>
                </c:pt>
                <c:pt idx="867">
                  <c:v>1998</c:v>
                </c:pt>
                <c:pt idx="868">
                  <c:v>1998</c:v>
                </c:pt>
                <c:pt idx="869">
                  <c:v>1998</c:v>
                </c:pt>
                <c:pt idx="870">
                  <c:v>1998</c:v>
                </c:pt>
                <c:pt idx="871">
                  <c:v>1998</c:v>
                </c:pt>
                <c:pt idx="872">
                  <c:v>1998</c:v>
                </c:pt>
                <c:pt idx="873">
                  <c:v>1998</c:v>
                </c:pt>
                <c:pt idx="874">
                  <c:v>1998</c:v>
                </c:pt>
                <c:pt idx="875">
                  <c:v>1998</c:v>
                </c:pt>
                <c:pt idx="876">
                  <c:v>1998</c:v>
                </c:pt>
                <c:pt idx="877">
                  <c:v>1998</c:v>
                </c:pt>
                <c:pt idx="878">
                  <c:v>1998</c:v>
                </c:pt>
                <c:pt idx="879">
                  <c:v>1998</c:v>
                </c:pt>
                <c:pt idx="880">
                  <c:v>1998</c:v>
                </c:pt>
                <c:pt idx="881">
                  <c:v>1998</c:v>
                </c:pt>
                <c:pt idx="882">
                  <c:v>1998</c:v>
                </c:pt>
                <c:pt idx="883">
                  <c:v>1998</c:v>
                </c:pt>
                <c:pt idx="884">
                  <c:v>1998</c:v>
                </c:pt>
                <c:pt idx="885">
                  <c:v>1998</c:v>
                </c:pt>
                <c:pt idx="886">
                  <c:v>1998</c:v>
                </c:pt>
                <c:pt idx="887">
                  <c:v>1998</c:v>
                </c:pt>
                <c:pt idx="888">
                  <c:v>1998</c:v>
                </c:pt>
                <c:pt idx="889">
                  <c:v>1998</c:v>
                </c:pt>
                <c:pt idx="890">
                  <c:v>1998</c:v>
                </c:pt>
                <c:pt idx="891">
                  <c:v>1998</c:v>
                </c:pt>
                <c:pt idx="892">
                  <c:v>1998</c:v>
                </c:pt>
                <c:pt idx="893">
                  <c:v>1998</c:v>
                </c:pt>
                <c:pt idx="894">
                  <c:v>1998</c:v>
                </c:pt>
                <c:pt idx="895">
                  <c:v>1998</c:v>
                </c:pt>
                <c:pt idx="896">
                  <c:v>1998</c:v>
                </c:pt>
                <c:pt idx="897">
                  <c:v>1998</c:v>
                </c:pt>
                <c:pt idx="898">
                  <c:v>1998</c:v>
                </c:pt>
                <c:pt idx="899">
                  <c:v>1998</c:v>
                </c:pt>
                <c:pt idx="900">
                  <c:v>1998</c:v>
                </c:pt>
                <c:pt idx="901">
                  <c:v>1998</c:v>
                </c:pt>
                <c:pt idx="902">
                  <c:v>1999</c:v>
                </c:pt>
                <c:pt idx="903">
                  <c:v>1999</c:v>
                </c:pt>
                <c:pt idx="904">
                  <c:v>1999</c:v>
                </c:pt>
                <c:pt idx="905">
                  <c:v>1999</c:v>
                </c:pt>
                <c:pt idx="906">
                  <c:v>1999</c:v>
                </c:pt>
                <c:pt idx="907">
                  <c:v>1999</c:v>
                </c:pt>
                <c:pt idx="908">
                  <c:v>1999</c:v>
                </c:pt>
                <c:pt idx="909">
                  <c:v>1999</c:v>
                </c:pt>
                <c:pt idx="910">
                  <c:v>1999</c:v>
                </c:pt>
                <c:pt idx="911">
                  <c:v>1999</c:v>
                </c:pt>
                <c:pt idx="912">
                  <c:v>1999</c:v>
                </c:pt>
                <c:pt idx="913">
                  <c:v>1999</c:v>
                </c:pt>
                <c:pt idx="914">
                  <c:v>1999</c:v>
                </c:pt>
                <c:pt idx="915">
                  <c:v>1999</c:v>
                </c:pt>
                <c:pt idx="916">
                  <c:v>1999</c:v>
                </c:pt>
                <c:pt idx="917">
                  <c:v>1999</c:v>
                </c:pt>
                <c:pt idx="918">
                  <c:v>1999</c:v>
                </c:pt>
                <c:pt idx="919">
                  <c:v>1999</c:v>
                </c:pt>
                <c:pt idx="920">
                  <c:v>1999</c:v>
                </c:pt>
                <c:pt idx="921">
                  <c:v>1999</c:v>
                </c:pt>
                <c:pt idx="922">
                  <c:v>1999</c:v>
                </c:pt>
                <c:pt idx="923">
                  <c:v>1999</c:v>
                </c:pt>
                <c:pt idx="924">
                  <c:v>1999</c:v>
                </c:pt>
                <c:pt idx="925">
                  <c:v>1999</c:v>
                </c:pt>
                <c:pt idx="926">
                  <c:v>1999</c:v>
                </c:pt>
                <c:pt idx="927">
                  <c:v>1999</c:v>
                </c:pt>
                <c:pt idx="928">
                  <c:v>1999</c:v>
                </c:pt>
                <c:pt idx="929">
                  <c:v>1999</c:v>
                </c:pt>
                <c:pt idx="930">
                  <c:v>1999</c:v>
                </c:pt>
                <c:pt idx="931">
                  <c:v>1999</c:v>
                </c:pt>
                <c:pt idx="932">
                  <c:v>1999</c:v>
                </c:pt>
                <c:pt idx="933">
                  <c:v>1999</c:v>
                </c:pt>
                <c:pt idx="934">
                  <c:v>1999</c:v>
                </c:pt>
                <c:pt idx="935">
                  <c:v>1999</c:v>
                </c:pt>
                <c:pt idx="936">
                  <c:v>1999</c:v>
                </c:pt>
                <c:pt idx="937">
                  <c:v>1999</c:v>
                </c:pt>
                <c:pt idx="938">
                  <c:v>1999</c:v>
                </c:pt>
                <c:pt idx="939">
                  <c:v>1999</c:v>
                </c:pt>
                <c:pt idx="940">
                  <c:v>1999</c:v>
                </c:pt>
                <c:pt idx="941">
                  <c:v>1999</c:v>
                </c:pt>
                <c:pt idx="942">
                  <c:v>1999</c:v>
                </c:pt>
                <c:pt idx="943">
                  <c:v>1999</c:v>
                </c:pt>
                <c:pt idx="944">
                  <c:v>1999</c:v>
                </c:pt>
                <c:pt idx="945">
                  <c:v>1999</c:v>
                </c:pt>
                <c:pt idx="946">
                  <c:v>1999</c:v>
                </c:pt>
                <c:pt idx="947">
                  <c:v>1999</c:v>
                </c:pt>
                <c:pt idx="948">
                  <c:v>1999</c:v>
                </c:pt>
                <c:pt idx="949">
                  <c:v>1999</c:v>
                </c:pt>
                <c:pt idx="950">
                  <c:v>1999</c:v>
                </c:pt>
                <c:pt idx="951">
                  <c:v>1999</c:v>
                </c:pt>
                <c:pt idx="952">
                  <c:v>1999</c:v>
                </c:pt>
                <c:pt idx="953">
                  <c:v>1999</c:v>
                </c:pt>
                <c:pt idx="954">
                  <c:v>2000</c:v>
                </c:pt>
                <c:pt idx="955">
                  <c:v>2000</c:v>
                </c:pt>
                <c:pt idx="956">
                  <c:v>2000</c:v>
                </c:pt>
                <c:pt idx="957">
                  <c:v>2000</c:v>
                </c:pt>
                <c:pt idx="958">
                  <c:v>2000</c:v>
                </c:pt>
                <c:pt idx="959">
                  <c:v>2000</c:v>
                </c:pt>
                <c:pt idx="960">
                  <c:v>2000</c:v>
                </c:pt>
                <c:pt idx="961">
                  <c:v>2000</c:v>
                </c:pt>
                <c:pt idx="962">
                  <c:v>2000</c:v>
                </c:pt>
                <c:pt idx="963">
                  <c:v>2000</c:v>
                </c:pt>
                <c:pt idx="964">
                  <c:v>2000</c:v>
                </c:pt>
                <c:pt idx="965">
                  <c:v>2000</c:v>
                </c:pt>
                <c:pt idx="966">
                  <c:v>2000</c:v>
                </c:pt>
                <c:pt idx="967">
                  <c:v>2000</c:v>
                </c:pt>
                <c:pt idx="968">
                  <c:v>2000</c:v>
                </c:pt>
                <c:pt idx="969">
                  <c:v>2000</c:v>
                </c:pt>
                <c:pt idx="970">
                  <c:v>2000</c:v>
                </c:pt>
                <c:pt idx="971">
                  <c:v>2000</c:v>
                </c:pt>
                <c:pt idx="972">
                  <c:v>2000</c:v>
                </c:pt>
                <c:pt idx="973">
                  <c:v>2000</c:v>
                </c:pt>
                <c:pt idx="974">
                  <c:v>2000</c:v>
                </c:pt>
                <c:pt idx="975">
                  <c:v>2000</c:v>
                </c:pt>
                <c:pt idx="976">
                  <c:v>2000</c:v>
                </c:pt>
                <c:pt idx="977">
                  <c:v>2000</c:v>
                </c:pt>
                <c:pt idx="978">
                  <c:v>2000</c:v>
                </c:pt>
                <c:pt idx="979">
                  <c:v>2000</c:v>
                </c:pt>
                <c:pt idx="980">
                  <c:v>2000</c:v>
                </c:pt>
                <c:pt idx="981">
                  <c:v>2000</c:v>
                </c:pt>
                <c:pt idx="982">
                  <c:v>2000</c:v>
                </c:pt>
                <c:pt idx="983">
                  <c:v>2000</c:v>
                </c:pt>
                <c:pt idx="984">
                  <c:v>2000</c:v>
                </c:pt>
                <c:pt idx="985">
                  <c:v>2000</c:v>
                </c:pt>
                <c:pt idx="986">
                  <c:v>2000</c:v>
                </c:pt>
                <c:pt idx="987">
                  <c:v>2000</c:v>
                </c:pt>
                <c:pt idx="988">
                  <c:v>2000</c:v>
                </c:pt>
                <c:pt idx="989">
                  <c:v>2000</c:v>
                </c:pt>
                <c:pt idx="990">
                  <c:v>2000</c:v>
                </c:pt>
                <c:pt idx="991">
                  <c:v>2000</c:v>
                </c:pt>
                <c:pt idx="992">
                  <c:v>2000</c:v>
                </c:pt>
                <c:pt idx="993">
                  <c:v>2000</c:v>
                </c:pt>
                <c:pt idx="994">
                  <c:v>2000</c:v>
                </c:pt>
                <c:pt idx="995">
                  <c:v>2000</c:v>
                </c:pt>
                <c:pt idx="996">
                  <c:v>2000</c:v>
                </c:pt>
                <c:pt idx="997">
                  <c:v>2000</c:v>
                </c:pt>
                <c:pt idx="998">
                  <c:v>2000</c:v>
                </c:pt>
                <c:pt idx="999">
                  <c:v>2000</c:v>
                </c:pt>
                <c:pt idx="1000">
                  <c:v>2000</c:v>
                </c:pt>
                <c:pt idx="1001">
                  <c:v>2000</c:v>
                </c:pt>
                <c:pt idx="1002">
                  <c:v>2000</c:v>
                </c:pt>
                <c:pt idx="1003">
                  <c:v>2000</c:v>
                </c:pt>
                <c:pt idx="1004">
                  <c:v>2000</c:v>
                </c:pt>
                <c:pt idx="1005">
                  <c:v>2000</c:v>
                </c:pt>
                <c:pt idx="1006">
                  <c:v>2001</c:v>
                </c:pt>
                <c:pt idx="1007">
                  <c:v>2001</c:v>
                </c:pt>
                <c:pt idx="1008">
                  <c:v>2001</c:v>
                </c:pt>
                <c:pt idx="1009">
                  <c:v>2001</c:v>
                </c:pt>
                <c:pt idx="1010">
                  <c:v>2001</c:v>
                </c:pt>
                <c:pt idx="1011">
                  <c:v>2001</c:v>
                </c:pt>
                <c:pt idx="1012">
                  <c:v>2001</c:v>
                </c:pt>
                <c:pt idx="1013">
                  <c:v>2001</c:v>
                </c:pt>
                <c:pt idx="1014">
                  <c:v>2001</c:v>
                </c:pt>
                <c:pt idx="1015">
                  <c:v>2001</c:v>
                </c:pt>
                <c:pt idx="1016">
                  <c:v>2001</c:v>
                </c:pt>
                <c:pt idx="1017">
                  <c:v>2001</c:v>
                </c:pt>
                <c:pt idx="1018">
                  <c:v>2001</c:v>
                </c:pt>
                <c:pt idx="1019">
                  <c:v>2001</c:v>
                </c:pt>
                <c:pt idx="1020">
                  <c:v>2001</c:v>
                </c:pt>
                <c:pt idx="1021">
                  <c:v>2001</c:v>
                </c:pt>
                <c:pt idx="1022">
                  <c:v>2001</c:v>
                </c:pt>
                <c:pt idx="1023">
                  <c:v>2001</c:v>
                </c:pt>
                <c:pt idx="1024">
                  <c:v>2001</c:v>
                </c:pt>
                <c:pt idx="1025">
                  <c:v>2001</c:v>
                </c:pt>
                <c:pt idx="1026">
                  <c:v>2001</c:v>
                </c:pt>
                <c:pt idx="1027">
                  <c:v>2001</c:v>
                </c:pt>
                <c:pt idx="1028">
                  <c:v>2001</c:v>
                </c:pt>
                <c:pt idx="1029">
                  <c:v>2001</c:v>
                </c:pt>
                <c:pt idx="1030">
                  <c:v>2001</c:v>
                </c:pt>
                <c:pt idx="1031">
                  <c:v>2001</c:v>
                </c:pt>
                <c:pt idx="1032">
                  <c:v>2001</c:v>
                </c:pt>
                <c:pt idx="1033">
                  <c:v>2001</c:v>
                </c:pt>
                <c:pt idx="1034">
                  <c:v>2001</c:v>
                </c:pt>
                <c:pt idx="1035">
                  <c:v>2001</c:v>
                </c:pt>
                <c:pt idx="1036">
                  <c:v>2001</c:v>
                </c:pt>
                <c:pt idx="1037">
                  <c:v>2001</c:v>
                </c:pt>
                <c:pt idx="1038">
                  <c:v>2001</c:v>
                </c:pt>
                <c:pt idx="1039">
                  <c:v>2001</c:v>
                </c:pt>
                <c:pt idx="1040">
                  <c:v>2001</c:v>
                </c:pt>
                <c:pt idx="1041">
                  <c:v>2001</c:v>
                </c:pt>
                <c:pt idx="1042">
                  <c:v>2001</c:v>
                </c:pt>
                <c:pt idx="1043">
                  <c:v>2001</c:v>
                </c:pt>
                <c:pt idx="1044">
                  <c:v>2001</c:v>
                </c:pt>
                <c:pt idx="1045">
                  <c:v>2001</c:v>
                </c:pt>
                <c:pt idx="1046">
                  <c:v>2001</c:v>
                </c:pt>
                <c:pt idx="1047">
                  <c:v>2001</c:v>
                </c:pt>
                <c:pt idx="1048">
                  <c:v>2001</c:v>
                </c:pt>
                <c:pt idx="1049">
                  <c:v>2001</c:v>
                </c:pt>
                <c:pt idx="1050">
                  <c:v>2001</c:v>
                </c:pt>
                <c:pt idx="1051">
                  <c:v>2001</c:v>
                </c:pt>
                <c:pt idx="1052">
                  <c:v>2001</c:v>
                </c:pt>
                <c:pt idx="1053">
                  <c:v>2001</c:v>
                </c:pt>
                <c:pt idx="1054">
                  <c:v>2001</c:v>
                </c:pt>
                <c:pt idx="1055">
                  <c:v>2001</c:v>
                </c:pt>
                <c:pt idx="1056">
                  <c:v>2001</c:v>
                </c:pt>
                <c:pt idx="1057">
                  <c:v>2001</c:v>
                </c:pt>
                <c:pt idx="1058">
                  <c:v>2002</c:v>
                </c:pt>
                <c:pt idx="1059">
                  <c:v>2002</c:v>
                </c:pt>
                <c:pt idx="1060">
                  <c:v>2002</c:v>
                </c:pt>
                <c:pt idx="1061">
                  <c:v>2002</c:v>
                </c:pt>
                <c:pt idx="1062">
                  <c:v>2002</c:v>
                </c:pt>
                <c:pt idx="1063">
                  <c:v>2002</c:v>
                </c:pt>
                <c:pt idx="1064">
                  <c:v>2002</c:v>
                </c:pt>
                <c:pt idx="1065">
                  <c:v>2002</c:v>
                </c:pt>
                <c:pt idx="1066">
                  <c:v>2002</c:v>
                </c:pt>
                <c:pt idx="1067">
                  <c:v>2002</c:v>
                </c:pt>
                <c:pt idx="1068">
                  <c:v>2002</c:v>
                </c:pt>
                <c:pt idx="1069">
                  <c:v>2002</c:v>
                </c:pt>
                <c:pt idx="1070">
                  <c:v>2002</c:v>
                </c:pt>
                <c:pt idx="1071">
                  <c:v>2002</c:v>
                </c:pt>
                <c:pt idx="1072">
                  <c:v>2002</c:v>
                </c:pt>
                <c:pt idx="1073">
                  <c:v>2002</c:v>
                </c:pt>
                <c:pt idx="1074">
                  <c:v>2002</c:v>
                </c:pt>
                <c:pt idx="1075">
                  <c:v>2002</c:v>
                </c:pt>
                <c:pt idx="1076">
                  <c:v>2002</c:v>
                </c:pt>
                <c:pt idx="1077">
                  <c:v>2002</c:v>
                </c:pt>
                <c:pt idx="1078">
                  <c:v>2002</c:v>
                </c:pt>
                <c:pt idx="1079">
                  <c:v>2002</c:v>
                </c:pt>
                <c:pt idx="1080">
                  <c:v>2002</c:v>
                </c:pt>
                <c:pt idx="1081">
                  <c:v>2002</c:v>
                </c:pt>
                <c:pt idx="1082">
                  <c:v>2002</c:v>
                </c:pt>
                <c:pt idx="1083">
                  <c:v>2002</c:v>
                </c:pt>
                <c:pt idx="1084">
                  <c:v>2002</c:v>
                </c:pt>
                <c:pt idx="1085">
                  <c:v>2002</c:v>
                </c:pt>
                <c:pt idx="1086">
                  <c:v>2002</c:v>
                </c:pt>
                <c:pt idx="1087">
                  <c:v>2002</c:v>
                </c:pt>
                <c:pt idx="1088">
                  <c:v>2002</c:v>
                </c:pt>
                <c:pt idx="1089">
                  <c:v>2002</c:v>
                </c:pt>
                <c:pt idx="1090">
                  <c:v>2002</c:v>
                </c:pt>
                <c:pt idx="1091">
                  <c:v>2002</c:v>
                </c:pt>
                <c:pt idx="1092">
                  <c:v>2002</c:v>
                </c:pt>
                <c:pt idx="1093">
                  <c:v>2002</c:v>
                </c:pt>
                <c:pt idx="1094">
                  <c:v>2002</c:v>
                </c:pt>
                <c:pt idx="1095">
                  <c:v>2002</c:v>
                </c:pt>
                <c:pt idx="1096">
                  <c:v>2002</c:v>
                </c:pt>
                <c:pt idx="1097">
                  <c:v>2002</c:v>
                </c:pt>
                <c:pt idx="1098">
                  <c:v>2002</c:v>
                </c:pt>
                <c:pt idx="1099">
                  <c:v>2002</c:v>
                </c:pt>
                <c:pt idx="1100">
                  <c:v>2002</c:v>
                </c:pt>
                <c:pt idx="1101">
                  <c:v>2002</c:v>
                </c:pt>
                <c:pt idx="1102">
                  <c:v>2002</c:v>
                </c:pt>
                <c:pt idx="1103">
                  <c:v>2002</c:v>
                </c:pt>
                <c:pt idx="1104">
                  <c:v>2002</c:v>
                </c:pt>
                <c:pt idx="1105">
                  <c:v>2002</c:v>
                </c:pt>
                <c:pt idx="1106">
                  <c:v>2002</c:v>
                </c:pt>
                <c:pt idx="1107">
                  <c:v>2002</c:v>
                </c:pt>
                <c:pt idx="1108">
                  <c:v>2002</c:v>
                </c:pt>
                <c:pt idx="1109">
                  <c:v>2002</c:v>
                </c:pt>
                <c:pt idx="1110">
                  <c:v>2003</c:v>
                </c:pt>
                <c:pt idx="1111">
                  <c:v>2003</c:v>
                </c:pt>
                <c:pt idx="1112">
                  <c:v>2003</c:v>
                </c:pt>
                <c:pt idx="1113">
                  <c:v>2003</c:v>
                </c:pt>
                <c:pt idx="1114">
                  <c:v>2003</c:v>
                </c:pt>
                <c:pt idx="1115">
                  <c:v>2003</c:v>
                </c:pt>
                <c:pt idx="1116">
                  <c:v>2003</c:v>
                </c:pt>
                <c:pt idx="1117">
                  <c:v>2003</c:v>
                </c:pt>
                <c:pt idx="1118">
                  <c:v>2003</c:v>
                </c:pt>
                <c:pt idx="1119">
                  <c:v>2003</c:v>
                </c:pt>
                <c:pt idx="1120">
                  <c:v>2003</c:v>
                </c:pt>
                <c:pt idx="1121">
                  <c:v>2003</c:v>
                </c:pt>
                <c:pt idx="1122">
                  <c:v>2003</c:v>
                </c:pt>
                <c:pt idx="1123">
                  <c:v>2003</c:v>
                </c:pt>
                <c:pt idx="1124">
                  <c:v>2003</c:v>
                </c:pt>
                <c:pt idx="1125">
                  <c:v>2003</c:v>
                </c:pt>
                <c:pt idx="1126">
                  <c:v>2003</c:v>
                </c:pt>
                <c:pt idx="1127">
                  <c:v>2003</c:v>
                </c:pt>
                <c:pt idx="1128">
                  <c:v>2003</c:v>
                </c:pt>
                <c:pt idx="1129">
                  <c:v>2003</c:v>
                </c:pt>
                <c:pt idx="1130">
                  <c:v>2003</c:v>
                </c:pt>
                <c:pt idx="1131">
                  <c:v>2003</c:v>
                </c:pt>
                <c:pt idx="1132">
                  <c:v>2003</c:v>
                </c:pt>
                <c:pt idx="1133">
                  <c:v>2003</c:v>
                </c:pt>
                <c:pt idx="1134">
                  <c:v>2003</c:v>
                </c:pt>
                <c:pt idx="1135">
                  <c:v>2003</c:v>
                </c:pt>
                <c:pt idx="1136">
                  <c:v>2003</c:v>
                </c:pt>
                <c:pt idx="1137">
                  <c:v>2003</c:v>
                </c:pt>
                <c:pt idx="1138">
                  <c:v>2003</c:v>
                </c:pt>
                <c:pt idx="1139">
                  <c:v>2003</c:v>
                </c:pt>
                <c:pt idx="1140">
                  <c:v>2003</c:v>
                </c:pt>
                <c:pt idx="1141">
                  <c:v>2003</c:v>
                </c:pt>
                <c:pt idx="1142">
                  <c:v>2003</c:v>
                </c:pt>
                <c:pt idx="1143">
                  <c:v>2003</c:v>
                </c:pt>
                <c:pt idx="1144">
                  <c:v>2003</c:v>
                </c:pt>
                <c:pt idx="1145">
                  <c:v>2003</c:v>
                </c:pt>
                <c:pt idx="1146">
                  <c:v>2003</c:v>
                </c:pt>
                <c:pt idx="1147">
                  <c:v>2003</c:v>
                </c:pt>
                <c:pt idx="1148">
                  <c:v>2003</c:v>
                </c:pt>
                <c:pt idx="1149">
                  <c:v>2003</c:v>
                </c:pt>
                <c:pt idx="1150">
                  <c:v>2003</c:v>
                </c:pt>
                <c:pt idx="1151">
                  <c:v>2003</c:v>
                </c:pt>
                <c:pt idx="1152">
                  <c:v>2003</c:v>
                </c:pt>
                <c:pt idx="1153">
                  <c:v>2003</c:v>
                </c:pt>
                <c:pt idx="1154">
                  <c:v>2003</c:v>
                </c:pt>
                <c:pt idx="1155">
                  <c:v>2003</c:v>
                </c:pt>
                <c:pt idx="1156">
                  <c:v>2003</c:v>
                </c:pt>
                <c:pt idx="1157">
                  <c:v>2003</c:v>
                </c:pt>
                <c:pt idx="1158">
                  <c:v>2003</c:v>
                </c:pt>
                <c:pt idx="1159">
                  <c:v>2003</c:v>
                </c:pt>
                <c:pt idx="1160">
                  <c:v>2003</c:v>
                </c:pt>
                <c:pt idx="1161">
                  <c:v>2003</c:v>
                </c:pt>
                <c:pt idx="1162">
                  <c:v>2004</c:v>
                </c:pt>
                <c:pt idx="1163">
                  <c:v>2004</c:v>
                </c:pt>
                <c:pt idx="1164">
                  <c:v>2004</c:v>
                </c:pt>
                <c:pt idx="1165">
                  <c:v>2004</c:v>
                </c:pt>
                <c:pt idx="1166">
                  <c:v>2004</c:v>
                </c:pt>
                <c:pt idx="1167">
                  <c:v>2004</c:v>
                </c:pt>
                <c:pt idx="1168">
                  <c:v>2004</c:v>
                </c:pt>
                <c:pt idx="1169">
                  <c:v>2004</c:v>
                </c:pt>
                <c:pt idx="1170">
                  <c:v>2004</c:v>
                </c:pt>
                <c:pt idx="1171">
                  <c:v>2004</c:v>
                </c:pt>
                <c:pt idx="1172">
                  <c:v>2004</c:v>
                </c:pt>
                <c:pt idx="1173">
                  <c:v>2004</c:v>
                </c:pt>
                <c:pt idx="1174">
                  <c:v>2004</c:v>
                </c:pt>
                <c:pt idx="1175">
                  <c:v>2004</c:v>
                </c:pt>
                <c:pt idx="1176">
                  <c:v>2004</c:v>
                </c:pt>
                <c:pt idx="1177">
                  <c:v>2004</c:v>
                </c:pt>
                <c:pt idx="1178">
                  <c:v>2004</c:v>
                </c:pt>
                <c:pt idx="1179">
                  <c:v>2004</c:v>
                </c:pt>
                <c:pt idx="1180">
                  <c:v>2004</c:v>
                </c:pt>
                <c:pt idx="1181">
                  <c:v>2004</c:v>
                </c:pt>
                <c:pt idx="1182">
                  <c:v>2004</c:v>
                </c:pt>
                <c:pt idx="1183">
                  <c:v>2004</c:v>
                </c:pt>
                <c:pt idx="1184">
                  <c:v>2004</c:v>
                </c:pt>
                <c:pt idx="1185">
                  <c:v>2004</c:v>
                </c:pt>
                <c:pt idx="1186">
                  <c:v>2004</c:v>
                </c:pt>
                <c:pt idx="1187">
                  <c:v>2004</c:v>
                </c:pt>
                <c:pt idx="1188">
                  <c:v>2004</c:v>
                </c:pt>
                <c:pt idx="1189">
                  <c:v>2004</c:v>
                </c:pt>
                <c:pt idx="1190">
                  <c:v>2004</c:v>
                </c:pt>
                <c:pt idx="1191">
                  <c:v>2004</c:v>
                </c:pt>
                <c:pt idx="1192">
                  <c:v>2004</c:v>
                </c:pt>
                <c:pt idx="1193">
                  <c:v>2004</c:v>
                </c:pt>
                <c:pt idx="1194">
                  <c:v>2004</c:v>
                </c:pt>
                <c:pt idx="1195">
                  <c:v>2004</c:v>
                </c:pt>
                <c:pt idx="1196">
                  <c:v>2004</c:v>
                </c:pt>
                <c:pt idx="1197">
                  <c:v>2004</c:v>
                </c:pt>
                <c:pt idx="1198">
                  <c:v>2004</c:v>
                </c:pt>
                <c:pt idx="1199">
                  <c:v>2004</c:v>
                </c:pt>
                <c:pt idx="1200">
                  <c:v>2004</c:v>
                </c:pt>
                <c:pt idx="1201">
                  <c:v>2004</c:v>
                </c:pt>
                <c:pt idx="1202">
                  <c:v>2004</c:v>
                </c:pt>
                <c:pt idx="1203">
                  <c:v>2004</c:v>
                </c:pt>
                <c:pt idx="1204">
                  <c:v>2004</c:v>
                </c:pt>
                <c:pt idx="1205">
                  <c:v>2004</c:v>
                </c:pt>
                <c:pt idx="1206">
                  <c:v>2004</c:v>
                </c:pt>
                <c:pt idx="1207">
                  <c:v>2004</c:v>
                </c:pt>
                <c:pt idx="1208">
                  <c:v>2004</c:v>
                </c:pt>
                <c:pt idx="1209">
                  <c:v>2004</c:v>
                </c:pt>
                <c:pt idx="1210">
                  <c:v>2004</c:v>
                </c:pt>
                <c:pt idx="1211">
                  <c:v>2004</c:v>
                </c:pt>
                <c:pt idx="1212">
                  <c:v>2004</c:v>
                </c:pt>
                <c:pt idx="1213">
                  <c:v>2004</c:v>
                </c:pt>
                <c:pt idx="1214">
                  <c:v>2005</c:v>
                </c:pt>
                <c:pt idx="1215">
                  <c:v>2005</c:v>
                </c:pt>
                <c:pt idx="1216">
                  <c:v>2005</c:v>
                </c:pt>
                <c:pt idx="1217">
                  <c:v>2005</c:v>
                </c:pt>
                <c:pt idx="1218">
                  <c:v>2005</c:v>
                </c:pt>
                <c:pt idx="1219">
                  <c:v>2005</c:v>
                </c:pt>
                <c:pt idx="1220">
                  <c:v>2005</c:v>
                </c:pt>
                <c:pt idx="1221">
                  <c:v>2005</c:v>
                </c:pt>
                <c:pt idx="1222">
                  <c:v>2005</c:v>
                </c:pt>
                <c:pt idx="1223">
                  <c:v>2005</c:v>
                </c:pt>
                <c:pt idx="1224">
                  <c:v>2005</c:v>
                </c:pt>
                <c:pt idx="1225">
                  <c:v>2005</c:v>
                </c:pt>
                <c:pt idx="1226">
                  <c:v>2005</c:v>
                </c:pt>
                <c:pt idx="1227">
                  <c:v>2005</c:v>
                </c:pt>
                <c:pt idx="1228">
                  <c:v>2005</c:v>
                </c:pt>
                <c:pt idx="1229">
                  <c:v>2005</c:v>
                </c:pt>
                <c:pt idx="1230">
                  <c:v>2005</c:v>
                </c:pt>
                <c:pt idx="1231">
                  <c:v>2005</c:v>
                </c:pt>
                <c:pt idx="1232">
                  <c:v>2005</c:v>
                </c:pt>
                <c:pt idx="1233">
                  <c:v>2005</c:v>
                </c:pt>
                <c:pt idx="1234">
                  <c:v>2005</c:v>
                </c:pt>
                <c:pt idx="1235">
                  <c:v>2005</c:v>
                </c:pt>
                <c:pt idx="1236">
                  <c:v>2005</c:v>
                </c:pt>
                <c:pt idx="1237">
                  <c:v>2005</c:v>
                </c:pt>
                <c:pt idx="1238">
                  <c:v>2005</c:v>
                </c:pt>
                <c:pt idx="1239">
                  <c:v>2005</c:v>
                </c:pt>
                <c:pt idx="1240">
                  <c:v>2005</c:v>
                </c:pt>
                <c:pt idx="1241">
                  <c:v>2005</c:v>
                </c:pt>
                <c:pt idx="1242">
                  <c:v>2005</c:v>
                </c:pt>
                <c:pt idx="1243">
                  <c:v>2005</c:v>
                </c:pt>
                <c:pt idx="1244">
                  <c:v>2005</c:v>
                </c:pt>
                <c:pt idx="1245">
                  <c:v>2005</c:v>
                </c:pt>
                <c:pt idx="1246">
                  <c:v>2005</c:v>
                </c:pt>
                <c:pt idx="1247">
                  <c:v>2005</c:v>
                </c:pt>
                <c:pt idx="1248">
                  <c:v>2005</c:v>
                </c:pt>
                <c:pt idx="1249">
                  <c:v>2005</c:v>
                </c:pt>
                <c:pt idx="1250">
                  <c:v>2005</c:v>
                </c:pt>
                <c:pt idx="1251">
                  <c:v>2005</c:v>
                </c:pt>
                <c:pt idx="1252">
                  <c:v>2005</c:v>
                </c:pt>
                <c:pt idx="1253">
                  <c:v>2005</c:v>
                </c:pt>
                <c:pt idx="1254">
                  <c:v>2005</c:v>
                </c:pt>
                <c:pt idx="1255">
                  <c:v>2005</c:v>
                </c:pt>
                <c:pt idx="1256">
                  <c:v>2005</c:v>
                </c:pt>
                <c:pt idx="1257">
                  <c:v>2005</c:v>
                </c:pt>
                <c:pt idx="1258">
                  <c:v>2005</c:v>
                </c:pt>
                <c:pt idx="1259">
                  <c:v>2005</c:v>
                </c:pt>
                <c:pt idx="1260">
                  <c:v>2005</c:v>
                </c:pt>
                <c:pt idx="1261">
                  <c:v>2005</c:v>
                </c:pt>
                <c:pt idx="1262">
                  <c:v>2005</c:v>
                </c:pt>
                <c:pt idx="1263">
                  <c:v>2005</c:v>
                </c:pt>
                <c:pt idx="1264">
                  <c:v>2005</c:v>
                </c:pt>
                <c:pt idx="1265">
                  <c:v>2005</c:v>
                </c:pt>
                <c:pt idx="1266">
                  <c:v>2006</c:v>
                </c:pt>
                <c:pt idx="1267">
                  <c:v>2006</c:v>
                </c:pt>
                <c:pt idx="1268">
                  <c:v>2006</c:v>
                </c:pt>
                <c:pt idx="1269">
                  <c:v>2006</c:v>
                </c:pt>
                <c:pt idx="1270">
                  <c:v>2006</c:v>
                </c:pt>
                <c:pt idx="1271">
                  <c:v>2006</c:v>
                </c:pt>
                <c:pt idx="1272">
                  <c:v>2006</c:v>
                </c:pt>
                <c:pt idx="1273">
                  <c:v>2006</c:v>
                </c:pt>
                <c:pt idx="1274">
                  <c:v>2006</c:v>
                </c:pt>
                <c:pt idx="1275">
                  <c:v>2006</c:v>
                </c:pt>
                <c:pt idx="1276">
                  <c:v>2006</c:v>
                </c:pt>
                <c:pt idx="1277">
                  <c:v>2006</c:v>
                </c:pt>
                <c:pt idx="1278">
                  <c:v>2006</c:v>
                </c:pt>
                <c:pt idx="1279">
                  <c:v>2006</c:v>
                </c:pt>
                <c:pt idx="1280">
                  <c:v>2006</c:v>
                </c:pt>
                <c:pt idx="1281">
                  <c:v>2006</c:v>
                </c:pt>
                <c:pt idx="1282">
                  <c:v>2006</c:v>
                </c:pt>
                <c:pt idx="1283">
                  <c:v>2006</c:v>
                </c:pt>
                <c:pt idx="1284">
                  <c:v>2006</c:v>
                </c:pt>
                <c:pt idx="1285">
                  <c:v>2006</c:v>
                </c:pt>
                <c:pt idx="1286">
                  <c:v>2006</c:v>
                </c:pt>
                <c:pt idx="1287">
                  <c:v>2006</c:v>
                </c:pt>
                <c:pt idx="1288">
                  <c:v>2006</c:v>
                </c:pt>
                <c:pt idx="1289">
                  <c:v>2006</c:v>
                </c:pt>
                <c:pt idx="1290">
                  <c:v>2006</c:v>
                </c:pt>
                <c:pt idx="1291">
                  <c:v>2006</c:v>
                </c:pt>
                <c:pt idx="1292">
                  <c:v>2006</c:v>
                </c:pt>
                <c:pt idx="1293">
                  <c:v>2006</c:v>
                </c:pt>
                <c:pt idx="1294">
                  <c:v>2006</c:v>
                </c:pt>
                <c:pt idx="1295">
                  <c:v>2006</c:v>
                </c:pt>
                <c:pt idx="1296">
                  <c:v>2006</c:v>
                </c:pt>
                <c:pt idx="1297">
                  <c:v>2006</c:v>
                </c:pt>
                <c:pt idx="1298">
                  <c:v>2006</c:v>
                </c:pt>
                <c:pt idx="1299">
                  <c:v>2006</c:v>
                </c:pt>
                <c:pt idx="1300">
                  <c:v>2006</c:v>
                </c:pt>
                <c:pt idx="1301">
                  <c:v>2006</c:v>
                </c:pt>
                <c:pt idx="1302">
                  <c:v>2006</c:v>
                </c:pt>
                <c:pt idx="1303">
                  <c:v>2006</c:v>
                </c:pt>
                <c:pt idx="1304">
                  <c:v>2006</c:v>
                </c:pt>
                <c:pt idx="1305">
                  <c:v>2006</c:v>
                </c:pt>
                <c:pt idx="1306">
                  <c:v>2006</c:v>
                </c:pt>
                <c:pt idx="1307">
                  <c:v>2006</c:v>
                </c:pt>
                <c:pt idx="1308">
                  <c:v>2006</c:v>
                </c:pt>
                <c:pt idx="1309">
                  <c:v>2006</c:v>
                </c:pt>
                <c:pt idx="1310">
                  <c:v>2006</c:v>
                </c:pt>
                <c:pt idx="1311">
                  <c:v>2006</c:v>
                </c:pt>
                <c:pt idx="1312">
                  <c:v>2006</c:v>
                </c:pt>
                <c:pt idx="1313">
                  <c:v>2006</c:v>
                </c:pt>
                <c:pt idx="1314">
                  <c:v>2006</c:v>
                </c:pt>
                <c:pt idx="1315">
                  <c:v>2006</c:v>
                </c:pt>
                <c:pt idx="1316">
                  <c:v>2006</c:v>
                </c:pt>
                <c:pt idx="1317">
                  <c:v>2006</c:v>
                </c:pt>
                <c:pt idx="1318">
                  <c:v>2007</c:v>
                </c:pt>
                <c:pt idx="1319">
                  <c:v>2007</c:v>
                </c:pt>
                <c:pt idx="1320">
                  <c:v>2007</c:v>
                </c:pt>
                <c:pt idx="1321">
                  <c:v>2007</c:v>
                </c:pt>
                <c:pt idx="1322">
                  <c:v>2007</c:v>
                </c:pt>
                <c:pt idx="1323">
                  <c:v>2007</c:v>
                </c:pt>
                <c:pt idx="1324">
                  <c:v>2007</c:v>
                </c:pt>
                <c:pt idx="1325">
                  <c:v>2007</c:v>
                </c:pt>
                <c:pt idx="1326">
                  <c:v>2007</c:v>
                </c:pt>
                <c:pt idx="1327">
                  <c:v>2007</c:v>
                </c:pt>
                <c:pt idx="1328">
                  <c:v>2007</c:v>
                </c:pt>
                <c:pt idx="1329">
                  <c:v>2007</c:v>
                </c:pt>
                <c:pt idx="1330">
                  <c:v>2007</c:v>
                </c:pt>
                <c:pt idx="1331">
                  <c:v>2007</c:v>
                </c:pt>
                <c:pt idx="1332">
                  <c:v>2007</c:v>
                </c:pt>
                <c:pt idx="1333">
                  <c:v>2007</c:v>
                </c:pt>
                <c:pt idx="1334">
                  <c:v>2007</c:v>
                </c:pt>
                <c:pt idx="1335">
                  <c:v>2007</c:v>
                </c:pt>
                <c:pt idx="1336">
                  <c:v>2007</c:v>
                </c:pt>
                <c:pt idx="1337">
                  <c:v>2007</c:v>
                </c:pt>
                <c:pt idx="1338">
                  <c:v>2007</c:v>
                </c:pt>
                <c:pt idx="1339">
                  <c:v>2007</c:v>
                </c:pt>
                <c:pt idx="1340">
                  <c:v>2007</c:v>
                </c:pt>
                <c:pt idx="1341">
                  <c:v>2007</c:v>
                </c:pt>
                <c:pt idx="1342">
                  <c:v>2007</c:v>
                </c:pt>
                <c:pt idx="1343">
                  <c:v>2007</c:v>
                </c:pt>
                <c:pt idx="1344">
                  <c:v>2007</c:v>
                </c:pt>
                <c:pt idx="1345">
                  <c:v>2007</c:v>
                </c:pt>
                <c:pt idx="1346">
                  <c:v>2007</c:v>
                </c:pt>
                <c:pt idx="1347">
                  <c:v>2007</c:v>
                </c:pt>
                <c:pt idx="1348">
                  <c:v>2007</c:v>
                </c:pt>
                <c:pt idx="1349">
                  <c:v>2007</c:v>
                </c:pt>
                <c:pt idx="1350">
                  <c:v>2007</c:v>
                </c:pt>
                <c:pt idx="1351">
                  <c:v>2007</c:v>
                </c:pt>
                <c:pt idx="1352">
                  <c:v>2007</c:v>
                </c:pt>
                <c:pt idx="1353">
                  <c:v>2007</c:v>
                </c:pt>
                <c:pt idx="1354">
                  <c:v>2007</c:v>
                </c:pt>
                <c:pt idx="1355">
                  <c:v>2007</c:v>
                </c:pt>
                <c:pt idx="1356">
                  <c:v>2007</c:v>
                </c:pt>
                <c:pt idx="1357">
                  <c:v>2007</c:v>
                </c:pt>
                <c:pt idx="1358">
                  <c:v>2007</c:v>
                </c:pt>
                <c:pt idx="1359">
                  <c:v>2007</c:v>
                </c:pt>
                <c:pt idx="1360">
                  <c:v>2007</c:v>
                </c:pt>
                <c:pt idx="1361">
                  <c:v>2007</c:v>
                </c:pt>
                <c:pt idx="1362">
                  <c:v>2007</c:v>
                </c:pt>
                <c:pt idx="1363">
                  <c:v>2007</c:v>
                </c:pt>
                <c:pt idx="1364">
                  <c:v>2007</c:v>
                </c:pt>
                <c:pt idx="1365">
                  <c:v>2007</c:v>
                </c:pt>
                <c:pt idx="1366">
                  <c:v>2007</c:v>
                </c:pt>
                <c:pt idx="1367">
                  <c:v>2007</c:v>
                </c:pt>
                <c:pt idx="1368">
                  <c:v>2007</c:v>
                </c:pt>
                <c:pt idx="1369">
                  <c:v>2007</c:v>
                </c:pt>
                <c:pt idx="1370">
                  <c:v>2008</c:v>
                </c:pt>
                <c:pt idx="1371">
                  <c:v>2008</c:v>
                </c:pt>
                <c:pt idx="1372">
                  <c:v>2008</c:v>
                </c:pt>
                <c:pt idx="1373">
                  <c:v>2008</c:v>
                </c:pt>
                <c:pt idx="1374">
                  <c:v>2008</c:v>
                </c:pt>
                <c:pt idx="1375">
                  <c:v>2008</c:v>
                </c:pt>
                <c:pt idx="1376">
                  <c:v>2008</c:v>
                </c:pt>
                <c:pt idx="1377">
                  <c:v>2008</c:v>
                </c:pt>
                <c:pt idx="1378">
                  <c:v>2008</c:v>
                </c:pt>
                <c:pt idx="1379">
                  <c:v>2008</c:v>
                </c:pt>
                <c:pt idx="1380">
                  <c:v>2008</c:v>
                </c:pt>
                <c:pt idx="1381">
                  <c:v>2008</c:v>
                </c:pt>
                <c:pt idx="1382">
                  <c:v>2008</c:v>
                </c:pt>
                <c:pt idx="1383">
                  <c:v>2008</c:v>
                </c:pt>
                <c:pt idx="1384">
                  <c:v>2008</c:v>
                </c:pt>
                <c:pt idx="1385">
                  <c:v>2008</c:v>
                </c:pt>
                <c:pt idx="1386">
                  <c:v>2008</c:v>
                </c:pt>
                <c:pt idx="1387">
                  <c:v>2008</c:v>
                </c:pt>
                <c:pt idx="1388">
                  <c:v>2008</c:v>
                </c:pt>
                <c:pt idx="1389">
                  <c:v>2008</c:v>
                </c:pt>
                <c:pt idx="1390">
                  <c:v>2008</c:v>
                </c:pt>
                <c:pt idx="1391">
                  <c:v>2008</c:v>
                </c:pt>
                <c:pt idx="1392">
                  <c:v>2008</c:v>
                </c:pt>
                <c:pt idx="1393">
                  <c:v>2008</c:v>
                </c:pt>
                <c:pt idx="1394">
                  <c:v>2008</c:v>
                </c:pt>
                <c:pt idx="1395">
                  <c:v>2008</c:v>
                </c:pt>
                <c:pt idx="1396">
                  <c:v>2008</c:v>
                </c:pt>
                <c:pt idx="1397">
                  <c:v>2008</c:v>
                </c:pt>
                <c:pt idx="1398">
                  <c:v>2008</c:v>
                </c:pt>
                <c:pt idx="1399">
                  <c:v>2008</c:v>
                </c:pt>
                <c:pt idx="1400">
                  <c:v>2008</c:v>
                </c:pt>
                <c:pt idx="1401">
                  <c:v>2008</c:v>
                </c:pt>
                <c:pt idx="1402">
                  <c:v>2008</c:v>
                </c:pt>
                <c:pt idx="1403">
                  <c:v>2008</c:v>
                </c:pt>
                <c:pt idx="1404">
                  <c:v>2008</c:v>
                </c:pt>
                <c:pt idx="1405">
                  <c:v>2008</c:v>
                </c:pt>
                <c:pt idx="1406">
                  <c:v>2008</c:v>
                </c:pt>
                <c:pt idx="1407">
                  <c:v>2008</c:v>
                </c:pt>
                <c:pt idx="1408">
                  <c:v>2008</c:v>
                </c:pt>
                <c:pt idx="1409">
                  <c:v>2008</c:v>
                </c:pt>
                <c:pt idx="1410">
                  <c:v>2008</c:v>
                </c:pt>
                <c:pt idx="1411">
                  <c:v>2008</c:v>
                </c:pt>
                <c:pt idx="1412">
                  <c:v>2008</c:v>
                </c:pt>
                <c:pt idx="1413">
                  <c:v>2008</c:v>
                </c:pt>
                <c:pt idx="1414">
                  <c:v>2008</c:v>
                </c:pt>
                <c:pt idx="1415">
                  <c:v>2008</c:v>
                </c:pt>
                <c:pt idx="1416">
                  <c:v>2008</c:v>
                </c:pt>
                <c:pt idx="1417">
                  <c:v>2008</c:v>
                </c:pt>
                <c:pt idx="1418">
                  <c:v>2008</c:v>
                </c:pt>
                <c:pt idx="1419">
                  <c:v>2008</c:v>
                </c:pt>
                <c:pt idx="1420">
                  <c:v>2008</c:v>
                </c:pt>
                <c:pt idx="1421">
                  <c:v>2008</c:v>
                </c:pt>
                <c:pt idx="1422">
                  <c:v>2009</c:v>
                </c:pt>
                <c:pt idx="1423">
                  <c:v>2009</c:v>
                </c:pt>
                <c:pt idx="1424">
                  <c:v>2009</c:v>
                </c:pt>
                <c:pt idx="1425">
                  <c:v>2009</c:v>
                </c:pt>
                <c:pt idx="1426">
                  <c:v>2009</c:v>
                </c:pt>
                <c:pt idx="1427">
                  <c:v>2009</c:v>
                </c:pt>
                <c:pt idx="1428">
                  <c:v>2009</c:v>
                </c:pt>
                <c:pt idx="1429">
                  <c:v>2009</c:v>
                </c:pt>
                <c:pt idx="1430">
                  <c:v>2009</c:v>
                </c:pt>
                <c:pt idx="1431">
                  <c:v>2009</c:v>
                </c:pt>
                <c:pt idx="1432">
                  <c:v>2009</c:v>
                </c:pt>
                <c:pt idx="1433">
                  <c:v>2009</c:v>
                </c:pt>
                <c:pt idx="1434">
                  <c:v>2009</c:v>
                </c:pt>
                <c:pt idx="1435">
                  <c:v>2009</c:v>
                </c:pt>
                <c:pt idx="1436">
                  <c:v>2009</c:v>
                </c:pt>
                <c:pt idx="1437">
                  <c:v>2009</c:v>
                </c:pt>
                <c:pt idx="1438">
                  <c:v>2009</c:v>
                </c:pt>
                <c:pt idx="1439">
                  <c:v>2009</c:v>
                </c:pt>
                <c:pt idx="1440">
                  <c:v>2009</c:v>
                </c:pt>
                <c:pt idx="1441">
                  <c:v>2009</c:v>
                </c:pt>
                <c:pt idx="1442">
                  <c:v>2009</c:v>
                </c:pt>
                <c:pt idx="1443">
                  <c:v>2009</c:v>
                </c:pt>
                <c:pt idx="1444">
                  <c:v>2009</c:v>
                </c:pt>
                <c:pt idx="1445">
                  <c:v>2009</c:v>
                </c:pt>
                <c:pt idx="1446">
                  <c:v>2009</c:v>
                </c:pt>
                <c:pt idx="1447">
                  <c:v>2009</c:v>
                </c:pt>
                <c:pt idx="1448">
                  <c:v>2009</c:v>
                </c:pt>
                <c:pt idx="1449">
                  <c:v>2009</c:v>
                </c:pt>
                <c:pt idx="1450">
                  <c:v>2009</c:v>
                </c:pt>
                <c:pt idx="1451">
                  <c:v>2009</c:v>
                </c:pt>
                <c:pt idx="1452">
                  <c:v>2009</c:v>
                </c:pt>
                <c:pt idx="1453">
                  <c:v>2009</c:v>
                </c:pt>
                <c:pt idx="1454">
                  <c:v>2009</c:v>
                </c:pt>
                <c:pt idx="1455">
                  <c:v>2009</c:v>
                </c:pt>
                <c:pt idx="1456">
                  <c:v>2009</c:v>
                </c:pt>
                <c:pt idx="1457">
                  <c:v>2009</c:v>
                </c:pt>
                <c:pt idx="1458">
                  <c:v>2009</c:v>
                </c:pt>
                <c:pt idx="1459">
                  <c:v>2009</c:v>
                </c:pt>
                <c:pt idx="1460">
                  <c:v>2009</c:v>
                </c:pt>
                <c:pt idx="1461">
                  <c:v>2009</c:v>
                </c:pt>
                <c:pt idx="1462">
                  <c:v>2009</c:v>
                </c:pt>
                <c:pt idx="1463">
                  <c:v>2009</c:v>
                </c:pt>
                <c:pt idx="1464">
                  <c:v>2009</c:v>
                </c:pt>
                <c:pt idx="1465">
                  <c:v>2009</c:v>
                </c:pt>
                <c:pt idx="1466">
                  <c:v>2009</c:v>
                </c:pt>
                <c:pt idx="1467">
                  <c:v>2009</c:v>
                </c:pt>
                <c:pt idx="1468">
                  <c:v>2009</c:v>
                </c:pt>
                <c:pt idx="1469">
                  <c:v>2009</c:v>
                </c:pt>
                <c:pt idx="1470">
                  <c:v>2009</c:v>
                </c:pt>
                <c:pt idx="1471">
                  <c:v>2009</c:v>
                </c:pt>
                <c:pt idx="1472">
                  <c:v>2009</c:v>
                </c:pt>
                <c:pt idx="1473">
                  <c:v>2009</c:v>
                </c:pt>
                <c:pt idx="1474">
                  <c:v>2010</c:v>
                </c:pt>
                <c:pt idx="1475">
                  <c:v>2010</c:v>
                </c:pt>
                <c:pt idx="1476">
                  <c:v>2010</c:v>
                </c:pt>
                <c:pt idx="1477">
                  <c:v>2010</c:v>
                </c:pt>
                <c:pt idx="1478">
                  <c:v>2010</c:v>
                </c:pt>
                <c:pt idx="1479">
                  <c:v>2010</c:v>
                </c:pt>
                <c:pt idx="1480">
                  <c:v>2010</c:v>
                </c:pt>
                <c:pt idx="1481">
                  <c:v>2010</c:v>
                </c:pt>
                <c:pt idx="1482">
                  <c:v>2010</c:v>
                </c:pt>
                <c:pt idx="1483">
                  <c:v>2010</c:v>
                </c:pt>
                <c:pt idx="1484">
                  <c:v>2010</c:v>
                </c:pt>
                <c:pt idx="1485">
                  <c:v>2010</c:v>
                </c:pt>
                <c:pt idx="1486">
                  <c:v>2010</c:v>
                </c:pt>
                <c:pt idx="1487">
                  <c:v>2010</c:v>
                </c:pt>
                <c:pt idx="1488">
                  <c:v>2010</c:v>
                </c:pt>
                <c:pt idx="1489">
                  <c:v>2010</c:v>
                </c:pt>
                <c:pt idx="1490">
                  <c:v>2010</c:v>
                </c:pt>
                <c:pt idx="1491">
                  <c:v>2010</c:v>
                </c:pt>
                <c:pt idx="1492">
                  <c:v>2010</c:v>
                </c:pt>
                <c:pt idx="1493">
                  <c:v>2010</c:v>
                </c:pt>
                <c:pt idx="1494">
                  <c:v>2010</c:v>
                </c:pt>
                <c:pt idx="1495">
                  <c:v>2010</c:v>
                </c:pt>
                <c:pt idx="1496">
                  <c:v>2010</c:v>
                </c:pt>
                <c:pt idx="1497">
                  <c:v>2010</c:v>
                </c:pt>
                <c:pt idx="1498">
                  <c:v>2010</c:v>
                </c:pt>
                <c:pt idx="1499">
                  <c:v>2010</c:v>
                </c:pt>
                <c:pt idx="1500">
                  <c:v>2010</c:v>
                </c:pt>
                <c:pt idx="1501">
                  <c:v>2010</c:v>
                </c:pt>
                <c:pt idx="1502">
                  <c:v>2010</c:v>
                </c:pt>
                <c:pt idx="1503">
                  <c:v>2010</c:v>
                </c:pt>
                <c:pt idx="1504">
                  <c:v>2010</c:v>
                </c:pt>
                <c:pt idx="1505">
                  <c:v>2010</c:v>
                </c:pt>
                <c:pt idx="1506">
                  <c:v>2010</c:v>
                </c:pt>
                <c:pt idx="1507">
                  <c:v>2010</c:v>
                </c:pt>
                <c:pt idx="1508">
                  <c:v>2010</c:v>
                </c:pt>
                <c:pt idx="1509">
                  <c:v>2010</c:v>
                </c:pt>
                <c:pt idx="1510">
                  <c:v>2010</c:v>
                </c:pt>
                <c:pt idx="1511">
                  <c:v>2010</c:v>
                </c:pt>
                <c:pt idx="1512">
                  <c:v>2010</c:v>
                </c:pt>
                <c:pt idx="1513">
                  <c:v>2010</c:v>
                </c:pt>
                <c:pt idx="1514">
                  <c:v>2010</c:v>
                </c:pt>
                <c:pt idx="1515">
                  <c:v>2010</c:v>
                </c:pt>
                <c:pt idx="1516">
                  <c:v>2010</c:v>
                </c:pt>
                <c:pt idx="1517">
                  <c:v>2010</c:v>
                </c:pt>
                <c:pt idx="1518">
                  <c:v>2010</c:v>
                </c:pt>
                <c:pt idx="1519">
                  <c:v>2010</c:v>
                </c:pt>
                <c:pt idx="1520">
                  <c:v>2010</c:v>
                </c:pt>
                <c:pt idx="1521">
                  <c:v>2010</c:v>
                </c:pt>
                <c:pt idx="1522">
                  <c:v>2010</c:v>
                </c:pt>
                <c:pt idx="1523">
                  <c:v>2010</c:v>
                </c:pt>
                <c:pt idx="1524">
                  <c:v>2010</c:v>
                </c:pt>
                <c:pt idx="1525">
                  <c:v>2010</c:v>
                </c:pt>
                <c:pt idx="1526">
                  <c:v>2011</c:v>
                </c:pt>
                <c:pt idx="1527">
                  <c:v>2011</c:v>
                </c:pt>
                <c:pt idx="1528">
                  <c:v>2011</c:v>
                </c:pt>
                <c:pt idx="1529">
                  <c:v>2011</c:v>
                </c:pt>
                <c:pt idx="1530">
                  <c:v>2011</c:v>
                </c:pt>
                <c:pt idx="1531">
                  <c:v>2011</c:v>
                </c:pt>
                <c:pt idx="1532">
                  <c:v>2011</c:v>
                </c:pt>
                <c:pt idx="1533">
                  <c:v>2011</c:v>
                </c:pt>
                <c:pt idx="1534">
                  <c:v>2011</c:v>
                </c:pt>
                <c:pt idx="1535">
                  <c:v>2011</c:v>
                </c:pt>
                <c:pt idx="1536">
                  <c:v>2011</c:v>
                </c:pt>
                <c:pt idx="1537">
                  <c:v>2011</c:v>
                </c:pt>
                <c:pt idx="1538">
                  <c:v>2011</c:v>
                </c:pt>
                <c:pt idx="1539">
                  <c:v>2011</c:v>
                </c:pt>
                <c:pt idx="1540">
                  <c:v>2011</c:v>
                </c:pt>
                <c:pt idx="1541">
                  <c:v>2011</c:v>
                </c:pt>
                <c:pt idx="1542">
                  <c:v>2011</c:v>
                </c:pt>
                <c:pt idx="1543">
                  <c:v>2011</c:v>
                </c:pt>
                <c:pt idx="1544">
                  <c:v>2011</c:v>
                </c:pt>
                <c:pt idx="1545">
                  <c:v>2011</c:v>
                </c:pt>
                <c:pt idx="1546">
                  <c:v>2011</c:v>
                </c:pt>
                <c:pt idx="1547">
                  <c:v>2011</c:v>
                </c:pt>
                <c:pt idx="1548">
                  <c:v>2011</c:v>
                </c:pt>
                <c:pt idx="1549">
                  <c:v>2011</c:v>
                </c:pt>
                <c:pt idx="1550">
                  <c:v>2011</c:v>
                </c:pt>
                <c:pt idx="1551">
                  <c:v>2011</c:v>
                </c:pt>
                <c:pt idx="1552">
                  <c:v>2011</c:v>
                </c:pt>
                <c:pt idx="1553">
                  <c:v>2011</c:v>
                </c:pt>
                <c:pt idx="1554">
                  <c:v>2011</c:v>
                </c:pt>
                <c:pt idx="1555">
                  <c:v>2011</c:v>
                </c:pt>
                <c:pt idx="1556">
                  <c:v>2011</c:v>
                </c:pt>
                <c:pt idx="1557">
                  <c:v>2011</c:v>
                </c:pt>
                <c:pt idx="1558">
                  <c:v>2011</c:v>
                </c:pt>
                <c:pt idx="1559">
                  <c:v>2011</c:v>
                </c:pt>
                <c:pt idx="1560">
                  <c:v>2011</c:v>
                </c:pt>
                <c:pt idx="1561">
                  <c:v>2011</c:v>
                </c:pt>
                <c:pt idx="1562">
                  <c:v>2011</c:v>
                </c:pt>
                <c:pt idx="1563">
                  <c:v>2011</c:v>
                </c:pt>
                <c:pt idx="1564">
                  <c:v>2011</c:v>
                </c:pt>
                <c:pt idx="1565">
                  <c:v>2011</c:v>
                </c:pt>
                <c:pt idx="1566">
                  <c:v>2011</c:v>
                </c:pt>
                <c:pt idx="1567">
                  <c:v>2011</c:v>
                </c:pt>
                <c:pt idx="1568">
                  <c:v>2011</c:v>
                </c:pt>
                <c:pt idx="1569">
                  <c:v>2011</c:v>
                </c:pt>
                <c:pt idx="1570">
                  <c:v>2011</c:v>
                </c:pt>
                <c:pt idx="1571">
                  <c:v>2011</c:v>
                </c:pt>
                <c:pt idx="1572">
                  <c:v>2011</c:v>
                </c:pt>
                <c:pt idx="1573">
                  <c:v>2011</c:v>
                </c:pt>
                <c:pt idx="1574">
                  <c:v>2011</c:v>
                </c:pt>
                <c:pt idx="1575">
                  <c:v>2011</c:v>
                </c:pt>
                <c:pt idx="1576">
                  <c:v>2011</c:v>
                </c:pt>
                <c:pt idx="1577">
                  <c:v>2011</c:v>
                </c:pt>
                <c:pt idx="1578">
                  <c:v>2012</c:v>
                </c:pt>
                <c:pt idx="1579">
                  <c:v>2012</c:v>
                </c:pt>
                <c:pt idx="1580">
                  <c:v>2012</c:v>
                </c:pt>
                <c:pt idx="1581">
                  <c:v>2012</c:v>
                </c:pt>
                <c:pt idx="1582">
                  <c:v>2012</c:v>
                </c:pt>
                <c:pt idx="1583">
                  <c:v>2012</c:v>
                </c:pt>
                <c:pt idx="1584">
                  <c:v>2012</c:v>
                </c:pt>
                <c:pt idx="1585">
                  <c:v>2012</c:v>
                </c:pt>
                <c:pt idx="1586">
                  <c:v>2012</c:v>
                </c:pt>
                <c:pt idx="1587">
                  <c:v>2012</c:v>
                </c:pt>
                <c:pt idx="1588">
                  <c:v>2012</c:v>
                </c:pt>
                <c:pt idx="1589">
                  <c:v>2012</c:v>
                </c:pt>
                <c:pt idx="1590">
                  <c:v>2012</c:v>
                </c:pt>
                <c:pt idx="1591">
                  <c:v>2012</c:v>
                </c:pt>
                <c:pt idx="1592">
                  <c:v>2012</c:v>
                </c:pt>
                <c:pt idx="1593">
                  <c:v>2012</c:v>
                </c:pt>
                <c:pt idx="1594">
                  <c:v>2012</c:v>
                </c:pt>
                <c:pt idx="1595">
                  <c:v>2012</c:v>
                </c:pt>
                <c:pt idx="1596">
                  <c:v>2012</c:v>
                </c:pt>
                <c:pt idx="1597">
                  <c:v>2012</c:v>
                </c:pt>
                <c:pt idx="1598">
                  <c:v>2012</c:v>
                </c:pt>
                <c:pt idx="1599">
                  <c:v>2012</c:v>
                </c:pt>
                <c:pt idx="1600">
                  <c:v>2012</c:v>
                </c:pt>
                <c:pt idx="1601">
                  <c:v>2012</c:v>
                </c:pt>
                <c:pt idx="1602">
                  <c:v>2012</c:v>
                </c:pt>
                <c:pt idx="1603">
                  <c:v>2012</c:v>
                </c:pt>
                <c:pt idx="1604">
                  <c:v>2012</c:v>
                </c:pt>
                <c:pt idx="1605">
                  <c:v>2012</c:v>
                </c:pt>
                <c:pt idx="1606">
                  <c:v>2012</c:v>
                </c:pt>
                <c:pt idx="1607">
                  <c:v>2012</c:v>
                </c:pt>
                <c:pt idx="1608">
                  <c:v>2012</c:v>
                </c:pt>
                <c:pt idx="1609">
                  <c:v>2012</c:v>
                </c:pt>
                <c:pt idx="1610">
                  <c:v>2012</c:v>
                </c:pt>
                <c:pt idx="1611">
                  <c:v>2012</c:v>
                </c:pt>
                <c:pt idx="1612">
                  <c:v>2012</c:v>
                </c:pt>
                <c:pt idx="1613">
                  <c:v>2012</c:v>
                </c:pt>
                <c:pt idx="1614">
                  <c:v>2012</c:v>
                </c:pt>
                <c:pt idx="1615">
                  <c:v>2012</c:v>
                </c:pt>
                <c:pt idx="1616">
                  <c:v>2012</c:v>
                </c:pt>
                <c:pt idx="1617">
                  <c:v>2012</c:v>
                </c:pt>
                <c:pt idx="1618">
                  <c:v>2012</c:v>
                </c:pt>
                <c:pt idx="1619">
                  <c:v>2012</c:v>
                </c:pt>
                <c:pt idx="1620">
                  <c:v>2012</c:v>
                </c:pt>
                <c:pt idx="1621">
                  <c:v>2012</c:v>
                </c:pt>
                <c:pt idx="1622">
                  <c:v>2012</c:v>
                </c:pt>
                <c:pt idx="1623">
                  <c:v>2012</c:v>
                </c:pt>
                <c:pt idx="1624">
                  <c:v>2012</c:v>
                </c:pt>
                <c:pt idx="1625">
                  <c:v>2012</c:v>
                </c:pt>
                <c:pt idx="1626">
                  <c:v>2012</c:v>
                </c:pt>
                <c:pt idx="1627">
                  <c:v>2012</c:v>
                </c:pt>
                <c:pt idx="1628">
                  <c:v>2012</c:v>
                </c:pt>
                <c:pt idx="1629">
                  <c:v>2012</c:v>
                </c:pt>
                <c:pt idx="1630">
                  <c:v>2013</c:v>
                </c:pt>
                <c:pt idx="1631">
                  <c:v>2013</c:v>
                </c:pt>
                <c:pt idx="1632">
                  <c:v>2013</c:v>
                </c:pt>
                <c:pt idx="1633">
                  <c:v>2013</c:v>
                </c:pt>
                <c:pt idx="1634">
                  <c:v>2013</c:v>
                </c:pt>
                <c:pt idx="1635">
                  <c:v>2013</c:v>
                </c:pt>
                <c:pt idx="1636">
                  <c:v>2013</c:v>
                </c:pt>
                <c:pt idx="1637">
                  <c:v>2013</c:v>
                </c:pt>
                <c:pt idx="1638">
                  <c:v>2013</c:v>
                </c:pt>
                <c:pt idx="1639">
                  <c:v>2013</c:v>
                </c:pt>
                <c:pt idx="1640">
                  <c:v>2013</c:v>
                </c:pt>
                <c:pt idx="1641">
                  <c:v>2013</c:v>
                </c:pt>
                <c:pt idx="1642">
                  <c:v>2013</c:v>
                </c:pt>
                <c:pt idx="1643">
                  <c:v>2013</c:v>
                </c:pt>
                <c:pt idx="1644">
                  <c:v>2013</c:v>
                </c:pt>
                <c:pt idx="1645">
                  <c:v>2013</c:v>
                </c:pt>
                <c:pt idx="1646">
                  <c:v>2013</c:v>
                </c:pt>
                <c:pt idx="1647">
                  <c:v>2013</c:v>
                </c:pt>
                <c:pt idx="1648">
                  <c:v>2013</c:v>
                </c:pt>
                <c:pt idx="1649">
                  <c:v>2013</c:v>
                </c:pt>
                <c:pt idx="1650">
                  <c:v>2013</c:v>
                </c:pt>
                <c:pt idx="1651">
                  <c:v>2013</c:v>
                </c:pt>
                <c:pt idx="1652">
                  <c:v>2013</c:v>
                </c:pt>
                <c:pt idx="1653">
                  <c:v>2013</c:v>
                </c:pt>
                <c:pt idx="1654">
                  <c:v>2013</c:v>
                </c:pt>
                <c:pt idx="1655">
                  <c:v>2013</c:v>
                </c:pt>
                <c:pt idx="1656">
                  <c:v>2013</c:v>
                </c:pt>
                <c:pt idx="1657">
                  <c:v>2013</c:v>
                </c:pt>
                <c:pt idx="1658">
                  <c:v>2013</c:v>
                </c:pt>
                <c:pt idx="1659">
                  <c:v>2013</c:v>
                </c:pt>
                <c:pt idx="1660">
                  <c:v>2013</c:v>
                </c:pt>
                <c:pt idx="1661">
                  <c:v>2013</c:v>
                </c:pt>
                <c:pt idx="1662">
                  <c:v>2013</c:v>
                </c:pt>
                <c:pt idx="1663">
                  <c:v>2013</c:v>
                </c:pt>
                <c:pt idx="1664">
                  <c:v>2013</c:v>
                </c:pt>
                <c:pt idx="1665">
                  <c:v>2013</c:v>
                </c:pt>
                <c:pt idx="1666">
                  <c:v>2013</c:v>
                </c:pt>
                <c:pt idx="1667">
                  <c:v>2013</c:v>
                </c:pt>
                <c:pt idx="1668">
                  <c:v>2013</c:v>
                </c:pt>
                <c:pt idx="1669">
                  <c:v>2013</c:v>
                </c:pt>
                <c:pt idx="1670">
                  <c:v>2013</c:v>
                </c:pt>
                <c:pt idx="1671">
                  <c:v>2013</c:v>
                </c:pt>
                <c:pt idx="1672">
                  <c:v>2013</c:v>
                </c:pt>
                <c:pt idx="1673">
                  <c:v>2013</c:v>
                </c:pt>
                <c:pt idx="1674">
                  <c:v>2013</c:v>
                </c:pt>
                <c:pt idx="1675">
                  <c:v>2013</c:v>
                </c:pt>
                <c:pt idx="1676">
                  <c:v>2013</c:v>
                </c:pt>
                <c:pt idx="1677">
                  <c:v>2013</c:v>
                </c:pt>
                <c:pt idx="1678">
                  <c:v>2013</c:v>
                </c:pt>
                <c:pt idx="1679">
                  <c:v>2013</c:v>
                </c:pt>
                <c:pt idx="1680">
                  <c:v>2013</c:v>
                </c:pt>
                <c:pt idx="1681">
                  <c:v>2013</c:v>
                </c:pt>
                <c:pt idx="1682">
                  <c:v>2014</c:v>
                </c:pt>
                <c:pt idx="1683">
                  <c:v>2014</c:v>
                </c:pt>
                <c:pt idx="1684">
                  <c:v>2014</c:v>
                </c:pt>
                <c:pt idx="1685">
                  <c:v>2014</c:v>
                </c:pt>
                <c:pt idx="1686">
                  <c:v>2014</c:v>
                </c:pt>
                <c:pt idx="1687">
                  <c:v>2014</c:v>
                </c:pt>
                <c:pt idx="1688">
                  <c:v>2014</c:v>
                </c:pt>
                <c:pt idx="1689">
                  <c:v>2014</c:v>
                </c:pt>
                <c:pt idx="1690">
                  <c:v>2014</c:v>
                </c:pt>
                <c:pt idx="1691">
                  <c:v>2014</c:v>
                </c:pt>
                <c:pt idx="1692">
                  <c:v>2014</c:v>
                </c:pt>
                <c:pt idx="1693">
                  <c:v>2014</c:v>
                </c:pt>
                <c:pt idx="1694">
                  <c:v>2014</c:v>
                </c:pt>
                <c:pt idx="1695">
                  <c:v>2014</c:v>
                </c:pt>
                <c:pt idx="1696">
                  <c:v>2014</c:v>
                </c:pt>
                <c:pt idx="1697">
                  <c:v>2014</c:v>
                </c:pt>
                <c:pt idx="1698">
                  <c:v>2014</c:v>
                </c:pt>
                <c:pt idx="1699">
                  <c:v>2014</c:v>
                </c:pt>
                <c:pt idx="1700">
                  <c:v>2014</c:v>
                </c:pt>
                <c:pt idx="1701">
                  <c:v>2014</c:v>
                </c:pt>
                <c:pt idx="1702">
                  <c:v>2014</c:v>
                </c:pt>
                <c:pt idx="1703">
                  <c:v>2014</c:v>
                </c:pt>
                <c:pt idx="1704">
                  <c:v>2014</c:v>
                </c:pt>
                <c:pt idx="1705">
                  <c:v>2014</c:v>
                </c:pt>
                <c:pt idx="1706">
                  <c:v>2014</c:v>
                </c:pt>
                <c:pt idx="1707">
                  <c:v>2014</c:v>
                </c:pt>
                <c:pt idx="1708">
                  <c:v>2014</c:v>
                </c:pt>
                <c:pt idx="1709">
                  <c:v>2014</c:v>
                </c:pt>
                <c:pt idx="1710">
                  <c:v>2014</c:v>
                </c:pt>
                <c:pt idx="1711">
                  <c:v>2014</c:v>
                </c:pt>
                <c:pt idx="1712">
                  <c:v>2014</c:v>
                </c:pt>
                <c:pt idx="1713">
                  <c:v>2014</c:v>
                </c:pt>
                <c:pt idx="1714">
                  <c:v>2014</c:v>
                </c:pt>
                <c:pt idx="1715">
                  <c:v>2014</c:v>
                </c:pt>
                <c:pt idx="1716">
                  <c:v>2014</c:v>
                </c:pt>
                <c:pt idx="1717">
                  <c:v>2014</c:v>
                </c:pt>
                <c:pt idx="1718">
                  <c:v>2014</c:v>
                </c:pt>
                <c:pt idx="1719">
                  <c:v>2014</c:v>
                </c:pt>
                <c:pt idx="1720">
                  <c:v>2014</c:v>
                </c:pt>
                <c:pt idx="1721">
                  <c:v>2014</c:v>
                </c:pt>
                <c:pt idx="1722">
                  <c:v>2014</c:v>
                </c:pt>
                <c:pt idx="1723">
                  <c:v>2014</c:v>
                </c:pt>
                <c:pt idx="1724">
                  <c:v>2014</c:v>
                </c:pt>
                <c:pt idx="1725">
                  <c:v>2014</c:v>
                </c:pt>
                <c:pt idx="1726">
                  <c:v>2014</c:v>
                </c:pt>
                <c:pt idx="1727">
                  <c:v>2014</c:v>
                </c:pt>
                <c:pt idx="1728">
                  <c:v>2014</c:v>
                </c:pt>
                <c:pt idx="1729">
                  <c:v>2014</c:v>
                </c:pt>
                <c:pt idx="1730">
                  <c:v>2014</c:v>
                </c:pt>
                <c:pt idx="1731">
                  <c:v>2014</c:v>
                </c:pt>
                <c:pt idx="1732">
                  <c:v>2014</c:v>
                </c:pt>
                <c:pt idx="1733">
                  <c:v>2014</c:v>
                </c:pt>
                <c:pt idx="1734">
                  <c:v>2015</c:v>
                </c:pt>
                <c:pt idx="1735">
                  <c:v>2015</c:v>
                </c:pt>
                <c:pt idx="1736">
                  <c:v>2015</c:v>
                </c:pt>
                <c:pt idx="1737">
                  <c:v>2015</c:v>
                </c:pt>
                <c:pt idx="1738">
                  <c:v>2015</c:v>
                </c:pt>
                <c:pt idx="1739">
                  <c:v>2015</c:v>
                </c:pt>
                <c:pt idx="1740">
                  <c:v>2015</c:v>
                </c:pt>
                <c:pt idx="1741">
                  <c:v>2015</c:v>
                </c:pt>
                <c:pt idx="1742">
                  <c:v>2015</c:v>
                </c:pt>
                <c:pt idx="1743">
                  <c:v>2015</c:v>
                </c:pt>
                <c:pt idx="1744">
                  <c:v>2015</c:v>
                </c:pt>
                <c:pt idx="1745">
                  <c:v>2015</c:v>
                </c:pt>
                <c:pt idx="1746">
                  <c:v>2015</c:v>
                </c:pt>
                <c:pt idx="1747">
                  <c:v>2015</c:v>
                </c:pt>
                <c:pt idx="1748">
                  <c:v>2015</c:v>
                </c:pt>
                <c:pt idx="1749">
                  <c:v>2015</c:v>
                </c:pt>
              </c:numCache>
            </c:numRef>
          </c:cat>
          <c:val>
            <c:numRef>
              <c:f>Лист2!$M$2:$M$1753</c:f>
              <c:numCache>
                <c:formatCode>General</c:formatCode>
                <c:ptCount val="1752"/>
                <c:pt idx="0">
                  <c:v>53.51</c:v>
                </c:pt>
                <c:pt idx="1">
                  <c:v>50.9</c:v>
                </c:pt>
                <c:pt idx="2">
                  <c:v>47.91</c:v>
                </c:pt>
                <c:pt idx="3">
                  <c:v>45.11</c:v>
                </c:pt>
                <c:pt idx="4">
                  <c:v>42.65</c:v>
                </c:pt>
                <c:pt idx="5">
                  <c:v>41.03</c:v>
                </c:pt>
                <c:pt idx="6">
                  <c:v>39.020000000000003</c:v>
                </c:pt>
                <c:pt idx="7">
                  <c:v>36.04</c:v>
                </c:pt>
                <c:pt idx="8">
                  <c:v>34.620000000000005</c:v>
                </c:pt>
                <c:pt idx="9">
                  <c:v>34.36</c:v>
                </c:pt>
                <c:pt idx="10">
                  <c:v>34.33</c:v>
                </c:pt>
                <c:pt idx="11">
                  <c:v>33.04</c:v>
                </c:pt>
                <c:pt idx="12">
                  <c:v>31.57</c:v>
                </c:pt>
                <c:pt idx="13">
                  <c:v>31.45</c:v>
                </c:pt>
                <c:pt idx="14">
                  <c:v>32.200000000000003</c:v>
                </c:pt>
                <c:pt idx="15">
                  <c:v>33.730000000000011</c:v>
                </c:pt>
                <c:pt idx="16">
                  <c:v>35.5</c:v>
                </c:pt>
                <c:pt idx="17">
                  <c:v>37.700000000000003</c:v>
                </c:pt>
                <c:pt idx="18">
                  <c:v>40.339999999999996</c:v>
                </c:pt>
                <c:pt idx="19">
                  <c:v>38.760000000000005</c:v>
                </c:pt>
                <c:pt idx="20">
                  <c:v>37.51</c:v>
                </c:pt>
                <c:pt idx="21">
                  <c:v>37.949999999999996</c:v>
                </c:pt>
                <c:pt idx="22">
                  <c:v>39.050000000000004</c:v>
                </c:pt>
                <c:pt idx="23">
                  <c:v>38.720000000000006</c:v>
                </c:pt>
                <c:pt idx="24">
                  <c:v>35.65</c:v>
                </c:pt>
                <c:pt idx="25">
                  <c:v>32.730000000000011</c:v>
                </c:pt>
                <c:pt idx="26">
                  <c:v>30.62</c:v>
                </c:pt>
                <c:pt idx="27">
                  <c:v>28.18</c:v>
                </c:pt>
                <c:pt idx="28">
                  <c:v>26.35</c:v>
                </c:pt>
                <c:pt idx="29">
                  <c:v>26.12</c:v>
                </c:pt>
                <c:pt idx="30">
                  <c:v>28.12</c:v>
                </c:pt>
                <c:pt idx="31">
                  <c:v>30.99</c:v>
                </c:pt>
                <c:pt idx="32">
                  <c:v>31.74</c:v>
                </c:pt>
                <c:pt idx="33">
                  <c:v>35.620000000000005</c:v>
                </c:pt>
                <c:pt idx="34">
                  <c:v>40.07</c:v>
                </c:pt>
                <c:pt idx="35">
                  <c:v>44.61</c:v>
                </c:pt>
                <c:pt idx="36">
                  <c:v>47.4</c:v>
                </c:pt>
                <c:pt idx="37">
                  <c:v>48.190000000000005</c:v>
                </c:pt>
                <c:pt idx="38">
                  <c:v>50.120000000000005</c:v>
                </c:pt>
                <c:pt idx="39">
                  <c:v>52.09</c:v>
                </c:pt>
                <c:pt idx="40">
                  <c:v>55.4</c:v>
                </c:pt>
                <c:pt idx="41">
                  <c:v>57.55</c:v>
                </c:pt>
                <c:pt idx="42">
                  <c:v>57.99</c:v>
                </c:pt>
                <c:pt idx="43">
                  <c:v>58.720000000000006</c:v>
                </c:pt>
                <c:pt idx="44">
                  <c:v>57.8</c:v>
                </c:pt>
                <c:pt idx="45">
                  <c:v>57.07</c:v>
                </c:pt>
                <c:pt idx="46">
                  <c:v>56.47</c:v>
                </c:pt>
                <c:pt idx="47">
                  <c:v>58.55</c:v>
                </c:pt>
                <c:pt idx="48">
                  <c:v>58.36</c:v>
                </c:pt>
                <c:pt idx="49">
                  <c:v>57.55</c:v>
                </c:pt>
                <c:pt idx="50">
                  <c:v>57.42</c:v>
                </c:pt>
                <c:pt idx="51">
                  <c:v>55.4</c:v>
                </c:pt>
                <c:pt idx="52">
                  <c:v>52.809999999999995</c:v>
                </c:pt>
                <c:pt idx="53">
                  <c:v>51.24</c:v>
                </c:pt>
                <c:pt idx="54">
                  <c:v>49.83</c:v>
                </c:pt>
                <c:pt idx="55">
                  <c:v>48.809999999999995</c:v>
                </c:pt>
                <c:pt idx="56">
                  <c:v>47.18</c:v>
                </c:pt>
                <c:pt idx="57">
                  <c:v>46.720000000000006</c:v>
                </c:pt>
                <c:pt idx="58">
                  <c:v>44.879999999999995</c:v>
                </c:pt>
                <c:pt idx="59">
                  <c:v>41.09</c:v>
                </c:pt>
                <c:pt idx="60">
                  <c:v>39.11</c:v>
                </c:pt>
                <c:pt idx="61">
                  <c:v>37.630000000000003</c:v>
                </c:pt>
                <c:pt idx="62">
                  <c:v>37.07</c:v>
                </c:pt>
                <c:pt idx="63">
                  <c:v>38.96</c:v>
                </c:pt>
                <c:pt idx="64">
                  <c:v>39.92</c:v>
                </c:pt>
                <c:pt idx="65">
                  <c:v>38.879999999999995</c:v>
                </c:pt>
                <c:pt idx="66">
                  <c:v>37.99</c:v>
                </c:pt>
                <c:pt idx="67">
                  <c:v>35.339999999999996</c:v>
                </c:pt>
                <c:pt idx="68">
                  <c:v>33.370000000000005</c:v>
                </c:pt>
                <c:pt idx="69">
                  <c:v>32.270000000000003</c:v>
                </c:pt>
                <c:pt idx="70">
                  <c:v>33.54</c:v>
                </c:pt>
                <c:pt idx="71">
                  <c:v>33.4</c:v>
                </c:pt>
                <c:pt idx="72">
                  <c:v>32.67</c:v>
                </c:pt>
                <c:pt idx="73">
                  <c:v>32.75</c:v>
                </c:pt>
                <c:pt idx="74">
                  <c:v>33.07</c:v>
                </c:pt>
                <c:pt idx="75">
                  <c:v>33.120000000000005</c:v>
                </c:pt>
                <c:pt idx="76">
                  <c:v>35.21</c:v>
                </c:pt>
                <c:pt idx="77">
                  <c:v>36.6</c:v>
                </c:pt>
                <c:pt idx="78">
                  <c:v>37.120000000000005</c:v>
                </c:pt>
                <c:pt idx="79">
                  <c:v>36.71</c:v>
                </c:pt>
                <c:pt idx="80">
                  <c:v>34.130000000000003</c:v>
                </c:pt>
                <c:pt idx="81">
                  <c:v>32.64</c:v>
                </c:pt>
                <c:pt idx="82">
                  <c:v>32.849999999999994</c:v>
                </c:pt>
                <c:pt idx="83">
                  <c:v>32.65</c:v>
                </c:pt>
                <c:pt idx="84">
                  <c:v>32.270000000000003</c:v>
                </c:pt>
                <c:pt idx="85">
                  <c:v>34.260000000000005</c:v>
                </c:pt>
                <c:pt idx="86">
                  <c:v>34.99</c:v>
                </c:pt>
                <c:pt idx="87">
                  <c:v>36.43</c:v>
                </c:pt>
                <c:pt idx="88">
                  <c:v>36.910000000000004</c:v>
                </c:pt>
                <c:pt idx="89">
                  <c:v>40.83</c:v>
                </c:pt>
                <c:pt idx="90">
                  <c:v>43.68</c:v>
                </c:pt>
                <c:pt idx="91">
                  <c:v>47.58</c:v>
                </c:pt>
                <c:pt idx="92">
                  <c:v>50.97</c:v>
                </c:pt>
                <c:pt idx="93">
                  <c:v>52.98</c:v>
                </c:pt>
                <c:pt idx="94">
                  <c:v>55.120000000000005</c:v>
                </c:pt>
                <c:pt idx="95">
                  <c:v>55.87</c:v>
                </c:pt>
                <c:pt idx="96">
                  <c:v>55.89</c:v>
                </c:pt>
                <c:pt idx="97">
                  <c:v>56.33</c:v>
                </c:pt>
                <c:pt idx="98">
                  <c:v>55.879999999999995</c:v>
                </c:pt>
                <c:pt idx="99">
                  <c:v>58.349999999999994</c:v>
                </c:pt>
                <c:pt idx="100">
                  <c:v>59.15</c:v>
                </c:pt>
                <c:pt idx="101">
                  <c:v>59.2</c:v>
                </c:pt>
                <c:pt idx="102">
                  <c:v>59.51</c:v>
                </c:pt>
                <c:pt idx="103">
                  <c:v>59.809999999999995</c:v>
                </c:pt>
                <c:pt idx="104">
                  <c:v>59.51</c:v>
                </c:pt>
                <c:pt idx="105">
                  <c:v>58.63</c:v>
                </c:pt>
                <c:pt idx="106">
                  <c:v>56.89</c:v>
                </c:pt>
                <c:pt idx="107">
                  <c:v>54.94</c:v>
                </c:pt>
                <c:pt idx="108">
                  <c:v>55.220000000000006</c:v>
                </c:pt>
                <c:pt idx="109">
                  <c:v>54.790000000000006</c:v>
                </c:pt>
                <c:pt idx="110">
                  <c:v>51.4</c:v>
                </c:pt>
                <c:pt idx="111">
                  <c:v>47.97</c:v>
                </c:pt>
                <c:pt idx="112">
                  <c:v>46.03</c:v>
                </c:pt>
                <c:pt idx="113">
                  <c:v>44.260000000000005</c:v>
                </c:pt>
                <c:pt idx="114">
                  <c:v>43.15</c:v>
                </c:pt>
                <c:pt idx="115">
                  <c:v>43.290000000000006</c:v>
                </c:pt>
                <c:pt idx="116">
                  <c:v>42.339999999999996</c:v>
                </c:pt>
                <c:pt idx="117">
                  <c:v>40.720000000000006</c:v>
                </c:pt>
                <c:pt idx="118">
                  <c:v>39.160000000000004</c:v>
                </c:pt>
                <c:pt idx="119">
                  <c:v>39.94</c:v>
                </c:pt>
                <c:pt idx="120">
                  <c:v>42.7</c:v>
                </c:pt>
                <c:pt idx="121">
                  <c:v>44.87</c:v>
                </c:pt>
                <c:pt idx="122">
                  <c:v>45.59</c:v>
                </c:pt>
                <c:pt idx="123">
                  <c:v>43.21</c:v>
                </c:pt>
                <c:pt idx="124">
                  <c:v>43.05</c:v>
                </c:pt>
                <c:pt idx="125">
                  <c:v>42.730000000000004</c:v>
                </c:pt>
                <c:pt idx="126">
                  <c:v>42.44</c:v>
                </c:pt>
                <c:pt idx="127">
                  <c:v>43.28</c:v>
                </c:pt>
                <c:pt idx="128">
                  <c:v>44.82</c:v>
                </c:pt>
                <c:pt idx="129">
                  <c:v>44.89</c:v>
                </c:pt>
                <c:pt idx="130">
                  <c:v>44.220000000000006</c:v>
                </c:pt>
                <c:pt idx="131">
                  <c:v>43.25</c:v>
                </c:pt>
                <c:pt idx="132">
                  <c:v>43.3</c:v>
                </c:pt>
                <c:pt idx="133">
                  <c:v>44.809999999999995</c:v>
                </c:pt>
                <c:pt idx="134">
                  <c:v>46.27</c:v>
                </c:pt>
                <c:pt idx="135">
                  <c:v>46.52</c:v>
                </c:pt>
                <c:pt idx="136">
                  <c:v>48.06</c:v>
                </c:pt>
                <c:pt idx="137">
                  <c:v>53.32</c:v>
                </c:pt>
                <c:pt idx="138">
                  <c:v>54.49</c:v>
                </c:pt>
                <c:pt idx="139">
                  <c:v>53.43</c:v>
                </c:pt>
                <c:pt idx="140">
                  <c:v>53.52</c:v>
                </c:pt>
                <c:pt idx="141">
                  <c:v>53.99</c:v>
                </c:pt>
                <c:pt idx="142">
                  <c:v>55.949999999999996</c:v>
                </c:pt>
                <c:pt idx="143">
                  <c:v>57.220000000000006</c:v>
                </c:pt>
                <c:pt idx="144">
                  <c:v>58.57</c:v>
                </c:pt>
                <c:pt idx="145">
                  <c:v>60.1</c:v>
                </c:pt>
                <c:pt idx="146">
                  <c:v>60.6</c:v>
                </c:pt>
                <c:pt idx="147">
                  <c:v>61.449999999999996</c:v>
                </c:pt>
                <c:pt idx="148">
                  <c:v>61.91</c:v>
                </c:pt>
                <c:pt idx="149">
                  <c:v>62.28</c:v>
                </c:pt>
                <c:pt idx="150">
                  <c:v>61.39</c:v>
                </c:pt>
                <c:pt idx="151">
                  <c:v>62.53</c:v>
                </c:pt>
                <c:pt idx="152">
                  <c:v>61.43</c:v>
                </c:pt>
                <c:pt idx="153">
                  <c:v>59.6</c:v>
                </c:pt>
                <c:pt idx="154">
                  <c:v>59.21</c:v>
                </c:pt>
                <c:pt idx="155">
                  <c:v>59.06</c:v>
                </c:pt>
                <c:pt idx="156">
                  <c:v>58.39</c:v>
                </c:pt>
                <c:pt idx="157">
                  <c:v>55.83</c:v>
                </c:pt>
                <c:pt idx="158">
                  <c:v>53.02</c:v>
                </c:pt>
                <c:pt idx="159">
                  <c:v>51.6</c:v>
                </c:pt>
                <c:pt idx="160">
                  <c:v>50.32</c:v>
                </c:pt>
                <c:pt idx="161">
                  <c:v>50.809999999999995</c:v>
                </c:pt>
                <c:pt idx="162">
                  <c:v>51.25</c:v>
                </c:pt>
                <c:pt idx="163">
                  <c:v>51.690000000000005</c:v>
                </c:pt>
                <c:pt idx="164">
                  <c:v>51.83</c:v>
                </c:pt>
                <c:pt idx="165">
                  <c:v>51.449999999999996</c:v>
                </c:pt>
                <c:pt idx="166">
                  <c:v>51.39</c:v>
                </c:pt>
                <c:pt idx="167">
                  <c:v>52.08</c:v>
                </c:pt>
                <c:pt idx="168">
                  <c:v>52.8</c:v>
                </c:pt>
                <c:pt idx="169">
                  <c:v>53.21</c:v>
                </c:pt>
                <c:pt idx="170">
                  <c:v>51.96</c:v>
                </c:pt>
                <c:pt idx="171">
                  <c:v>52.28</c:v>
                </c:pt>
                <c:pt idx="172">
                  <c:v>54.01</c:v>
                </c:pt>
                <c:pt idx="173">
                  <c:v>55.720000000000006</c:v>
                </c:pt>
                <c:pt idx="174">
                  <c:v>57.17</c:v>
                </c:pt>
                <c:pt idx="175">
                  <c:v>54.220000000000006</c:v>
                </c:pt>
                <c:pt idx="176">
                  <c:v>50.8</c:v>
                </c:pt>
                <c:pt idx="177">
                  <c:v>46.02</c:v>
                </c:pt>
                <c:pt idx="178">
                  <c:v>42.449999999999996</c:v>
                </c:pt>
                <c:pt idx="188">
                  <c:v>38.14</c:v>
                </c:pt>
                <c:pt idx="189">
                  <c:v>37.46</c:v>
                </c:pt>
                <c:pt idx="190">
                  <c:v>35.25</c:v>
                </c:pt>
                <c:pt idx="191">
                  <c:v>36.03</c:v>
                </c:pt>
                <c:pt idx="192">
                  <c:v>37.910000000000004</c:v>
                </c:pt>
                <c:pt idx="193">
                  <c:v>37.660000000000004</c:v>
                </c:pt>
                <c:pt idx="194">
                  <c:v>39.56</c:v>
                </c:pt>
                <c:pt idx="195">
                  <c:v>42.03</c:v>
                </c:pt>
                <c:pt idx="196">
                  <c:v>45.36</c:v>
                </c:pt>
                <c:pt idx="197">
                  <c:v>47.18</c:v>
                </c:pt>
                <c:pt idx="198">
                  <c:v>44.92</c:v>
                </c:pt>
                <c:pt idx="199">
                  <c:v>42.6</c:v>
                </c:pt>
                <c:pt idx="200">
                  <c:v>40.33</c:v>
                </c:pt>
                <c:pt idx="201">
                  <c:v>36.9</c:v>
                </c:pt>
                <c:pt idx="202">
                  <c:v>33.54</c:v>
                </c:pt>
                <c:pt idx="203">
                  <c:v>33.160000000000004</c:v>
                </c:pt>
                <c:pt idx="204">
                  <c:v>31.630000000000003</c:v>
                </c:pt>
                <c:pt idx="205">
                  <c:v>29.64</c:v>
                </c:pt>
                <c:pt idx="206">
                  <c:v>27.17</c:v>
                </c:pt>
                <c:pt idx="207">
                  <c:v>25.79</c:v>
                </c:pt>
                <c:pt idx="208">
                  <c:v>25.7</c:v>
                </c:pt>
                <c:pt idx="209">
                  <c:v>24.85</c:v>
                </c:pt>
                <c:pt idx="210">
                  <c:v>23.01</c:v>
                </c:pt>
                <c:pt idx="211">
                  <c:v>23.08</c:v>
                </c:pt>
                <c:pt idx="212">
                  <c:v>23.01</c:v>
                </c:pt>
                <c:pt idx="213">
                  <c:v>23.130000000000003</c:v>
                </c:pt>
                <c:pt idx="214">
                  <c:v>24.07</c:v>
                </c:pt>
                <c:pt idx="215">
                  <c:v>23.38</c:v>
                </c:pt>
                <c:pt idx="216">
                  <c:v>22.07</c:v>
                </c:pt>
                <c:pt idx="217">
                  <c:v>20.3</c:v>
                </c:pt>
                <c:pt idx="218">
                  <c:v>18.57</c:v>
                </c:pt>
                <c:pt idx="219">
                  <c:v>19.610000000000003</c:v>
                </c:pt>
                <c:pt idx="220">
                  <c:v>21.93</c:v>
                </c:pt>
                <c:pt idx="221">
                  <c:v>23.59</c:v>
                </c:pt>
                <c:pt idx="222">
                  <c:v>24.88</c:v>
                </c:pt>
                <c:pt idx="223">
                  <c:v>26.759999999999998</c:v>
                </c:pt>
                <c:pt idx="224">
                  <c:v>29.919999999999998</c:v>
                </c:pt>
                <c:pt idx="225">
                  <c:v>31.95</c:v>
                </c:pt>
                <c:pt idx="226">
                  <c:v>33.94</c:v>
                </c:pt>
                <c:pt idx="227">
                  <c:v>34.17</c:v>
                </c:pt>
                <c:pt idx="228">
                  <c:v>35.590000000000003</c:v>
                </c:pt>
                <c:pt idx="229">
                  <c:v>35.71</c:v>
                </c:pt>
                <c:pt idx="230">
                  <c:v>33.1</c:v>
                </c:pt>
                <c:pt idx="231">
                  <c:v>30.86</c:v>
                </c:pt>
                <c:pt idx="232">
                  <c:v>30.4</c:v>
                </c:pt>
                <c:pt idx="233">
                  <c:v>29.21</c:v>
                </c:pt>
                <c:pt idx="234">
                  <c:v>27.03</c:v>
                </c:pt>
                <c:pt idx="235">
                  <c:v>24.06</c:v>
                </c:pt>
                <c:pt idx="236">
                  <c:v>21.830000000000002</c:v>
                </c:pt>
                <c:pt idx="237">
                  <c:v>21.71</c:v>
                </c:pt>
                <c:pt idx="238">
                  <c:v>21.49</c:v>
                </c:pt>
                <c:pt idx="239">
                  <c:v>21.55</c:v>
                </c:pt>
                <c:pt idx="240">
                  <c:v>24.24</c:v>
                </c:pt>
                <c:pt idx="241">
                  <c:v>27.9</c:v>
                </c:pt>
                <c:pt idx="242">
                  <c:v>30.62</c:v>
                </c:pt>
                <c:pt idx="243">
                  <c:v>32.86</c:v>
                </c:pt>
                <c:pt idx="244">
                  <c:v>36.690000000000005</c:v>
                </c:pt>
                <c:pt idx="245">
                  <c:v>41.74</c:v>
                </c:pt>
                <c:pt idx="246">
                  <c:v>45.05</c:v>
                </c:pt>
                <c:pt idx="247">
                  <c:v>49.2</c:v>
                </c:pt>
                <c:pt idx="248">
                  <c:v>53.839999999999996</c:v>
                </c:pt>
                <c:pt idx="249">
                  <c:v>57.75</c:v>
                </c:pt>
                <c:pt idx="250">
                  <c:v>59.9</c:v>
                </c:pt>
                <c:pt idx="251">
                  <c:v>59.65</c:v>
                </c:pt>
                <c:pt idx="252">
                  <c:v>57.449999999999996</c:v>
                </c:pt>
                <c:pt idx="253">
                  <c:v>54.05</c:v>
                </c:pt>
                <c:pt idx="254">
                  <c:v>49.56</c:v>
                </c:pt>
                <c:pt idx="255">
                  <c:v>50.160000000000004</c:v>
                </c:pt>
                <c:pt idx="256">
                  <c:v>47.89</c:v>
                </c:pt>
                <c:pt idx="257">
                  <c:v>45.89</c:v>
                </c:pt>
                <c:pt idx="258">
                  <c:v>43.75</c:v>
                </c:pt>
                <c:pt idx="259">
                  <c:v>40.520000000000003</c:v>
                </c:pt>
                <c:pt idx="260">
                  <c:v>37.74</c:v>
                </c:pt>
                <c:pt idx="261">
                  <c:v>36.220000000000006</c:v>
                </c:pt>
                <c:pt idx="262">
                  <c:v>37.07</c:v>
                </c:pt>
                <c:pt idx="263">
                  <c:v>41.21</c:v>
                </c:pt>
                <c:pt idx="264">
                  <c:v>46.55</c:v>
                </c:pt>
                <c:pt idx="265">
                  <c:v>46.83</c:v>
                </c:pt>
                <c:pt idx="266">
                  <c:v>46.59</c:v>
                </c:pt>
                <c:pt idx="267">
                  <c:v>44.04</c:v>
                </c:pt>
                <c:pt idx="268">
                  <c:v>40.480000000000004</c:v>
                </c:pt>
                <c:pt idx="269">
                  <c:v>39.24</c:v>
                </c:pt>
                <c:pt idx="270">
                  <c:v>38.99</c:v>
                </c:pt>
                <c:pt idx="271">
                  <c:v>40.120000000000005</c:v>
                </c:pt>
                <c:pt idx="272">
                  <c:v>41.160000000000004</c:v>
                </c:pt>
                <c:pt idx="273">
                  <c:v>40.49</c:v>
                </c:pt>
                <c:pt idx="274">
                  <c:v>42.260000000000005</c:v>
                </c:pt>
                <c:pt idx="275">
                  <c:v>45.7</c:v>
                </c:pt>
                <c:pt idx="276">
                  <c:v>49.879999999999995</c:v>
                </c:pt>
                <c:pt idx="277">
                  <c:v>54.120000000000005</c:v>
                </c:pt>
                <c:pt idx="278">
                  <c:v>57.449999999999996</c:v>
                </c:pt>
                <c:pt idx="279">
                  <c:v>56.89</c:v>
                </c:pt>
                <c:pt idx="280">
                  <c:v>54.24</c:v>
                </c:pt>
                <c:pt idx="281">
                  <c:v>49.730000000000004</c:v>
                </c:pt>
                <c:pt idx="282">
                  <c:v>45.65</c:v>
                </c:pt>
                <c:pt idx="283">
                  <c:v>42.98</c:v>
                </c:pt>
                <c:pt idx="284">
                  <c:v>42.01</c:v>
                </c:pt>
                <c:pt idx="285">
                  <c:v>42.220000000000006</c:v>
                </c:pt>
                <c:pt idx="286">
                  <c:v>41.68</c:v>
                </c:pt>
                <c:pt idx="287">
                  <c:v>41.160000000000004</c:v>
                </c:pt>
                <c:pt idx="288">
                  <c:v>40.18</c:v>
                </c:pt>
                <c:pt idx="289">
                  <c:v>39.630000000000003</c:v>
                </c:pt>
                <c:pt idx="290">
                  <c:v>40.160000000000004</c:v>
                </c:pt>
                <c:pt idx="291">
                  <c:v>40.86</c:v>
                </c:pt>
                <c:pt idx="292">
                  <c:v>41.78</c:v>
                </c:pt>
                <c:pt idx="293">
                  <c:v>44.99</c:v>
                </c:pt>
                <c:pt idx="294">
                  <c:v>43.65</c:v>
                </c:pt>
                <c:pt idx="295">
                  <c:v>41.25</c:v>
                </c:pt>
                <c:pt idx="296">
                  <c:v>38.96</c:v>
                </c:pt>
                <c:pt idx="297">
                  <c:v>40.6</c:v>
                </c:pt>
                <c:pt idx="298">
                  <c:v>41.82</c:v>
                </c:pt>
                <c:pt idx="299">
                  <c:v>41.849999999999994</c:v>
                </c:pt>
                <c:pt idx="300">
                  <c:v>41.5</c:v>
                </c:pt>
                <c:pt idx="301">
                  <c:v>40.99</c:v>
                </c:pt>
                <c:pt idx="302">
                  <c:v>40.53</c:v>
                </c:pt>
                <c:pt idx="303">
                  <c:v>39.46</c:v>
                </c:pt>
                <c:pt idx="304">
                  <c:v>38.290000000000006</c:v>
                </c:pt>
                <c:pt idx="305">
                  <c:v>39</c:v>
                </c:pt>
                <c:pt idx="306">
                  <c:v>39.04</c:v>
                </c:pt>
                <c:pt idx="307">
                  <c:v>41.87</c:v>
                </c:pt>
                <c:pt idx="308">
                  <c:v>43.98</c:v>
                </c:pt>
                <c:pt idx="309">
                  <c:v>45.44</c:v>
                </c:pt>
                <c:pt idx="310">
                  <c:v>48.120000000000005</c:v>
                </c:pt>
                <c:pt idx="311">
                  <c:v>50.339999999999996</c:v>
                </c:pt>
                <c:pt idx="312">
                  <c:v>51.65</c:v>
                </c:pt>
                <c:pt idx="313">
                  <c:v>52.879999999999995</c:v>
                </c:pt>
                <c:pt idx="314">
                  <c:v>55.42</c:v>
                </c:pt>
                <c:pt idx="315">
                  <c:v>56.56</c:v>
                </c:pt>
                <c:pt idx="316">
                  <c:v>55.25</c:v>
                </c:pt>
                <c:pt idx="317">
                  <c:v>53.809999999999995</c:v>
                </c:pt>
                <c:pt idx="318">
                  <c:v>50.98</c:v>
                </c:pt>
                <c:pt idx="319">
                  <c:v>48.17</c:v>
                </c:pt>
                <c:pt idx="320">
                  <c:v>45.77</c:v>
                </c:pt>
                <c:pt idx="321">
                  <c:v>43.01</c:v>
                </c:pt>
                <c:pt idx="322">
                  <c:v>41.4</c:v>
                </c:pt>
                <c:pt idx="323">
                  <c:v>40.050000000000004</c:v>
                </c:pt>
                <c:pt idx="324">
                  <c:v>40.379999999999995</c:v>
                </c:pt>
                <c:pt idx="325">
                  <c:v>42.53</c:v>
                </c:pt>
                <c:pt idx="326">
                  <c:v>46.730000000000004</c:v>
                </c:pt>
                <c:pt idx="327">
                  <c:v>50.89</c:v>
                </c:pt>
                <c:pt idx="328">
                  <c:v>53.33</c:v>
                </c:pt>
                <c:pt idx="329">
                  <c:v>53.290000000000006</c:v>
                </c:pt>
                <c:pt idx="330">
                  <c:v>55.41</c:v>
                </c:pt>
                <c:pt idx="331">
                  <c:v>55.17</c:v>
                </c:pt>
                <c:pt idx="332">
                  <c:v>54.790000000000006</c:v>
                </c:pt>
                <c:pt idx="333">
                  <c:v>54.56</c:v>
                </c:pt>
                <c:pt idx="334">
                  <c:v>54.42</c:v>
                </c:pt>
                <c:pt idx="335">
                  <c:v>54.32</c:v>
                </c:pt>
                <c:pt idx="336">
                  <c:v>52.4</c:v>
                </c:pt>
                <c:pt idx="337">
                  <c:v>49.5</c:v>
                </c:pt>
                <c:pt idx="338">
                  <c:v>49.03</c:v>
                </c:pt>
                <c:pt idx="339">
                  <c:v>48.3</c:v>
                </c:pt>
                <c:pt idx="340">
                  <c:v>46.1</c:v>
                </c:pt>
                <c:pt idx="341">
                  <c:v>44.260000000000005</c:v>
                </c:pt>
                <c:pt idx="342">
                  <c:v>42.690000000000005</c:v>
                </c:pt>
                <c:pt idx="343">
                  <c:v>43.97</c:v>
                </c:pt>
                <c:pt idx="344">
                  <c:v>44.879999999999995</c:v>
                </c:pt>
                <c:pt idx="345">
                  <c:v>47.91</c:v>
                </c:pt>
                <c:pt idx="346">
                  <c:v>48.14</c:v>
                </c:pt>
                <c:pt idx="347">
                  <c:v>49</c:v>
                </c:pt>
                <c:pt idx="348">
                  <c:v>50.190000000000005</c:v>
                </c:pt>
                <c:pt idx="349">
                  <c:v>51.1</c:v>
                </c:pt>
                <c:pt idx="350">
                  <c:v>52.7</c:v>
                </c:pt>
                <c:pt idx="351">
                  <c:v>55.339999999999996</c:v>
                </c:pt>
                <c:pt idx="352">
                  <c:v>57.790000000000006</c:v>
                </c:pt>
                <c:pt idx="353">
                  <c:v>60.99</c:v>
                </c:pt>
                <c:pt idx="354">
                  <c:v>65.25</c:v>
                </c:pt>
                <c:pt idx="355">
                  <c:v>69.14</c:v>
                </c:pt>
                <c:pt idx="356">
                  <c:v>72.910000000000011</c:v>
                </c:pt>
                <c:pt idx="357">
                  <c:v>76.66</c:v>
                </c:pt>
                <c:pt idx="358">
                  <c:v>79.149999999999991</c:v>
                </c:pt>
                <c:pt idx="359">
                  <c:v>85.86</c:v>
                </c:pt>
                <c:pt idx="360">
                  <c:v>87.740000000000009</c:v>
                </c:pt>
                <c:pt idx="361">
                  <c:v>88.66</c:v>
                </c:pt>
                <c:pt idx="362">
                  <c:v>89.5</c:v>
                </c:pt>
                <c:pt idx="363">
                  <c:v>89.88</c:v>
                </c:pt>
                <c:pt idx="364">
                  <c:v>89.33</c:v>
                </c:pt>
                <c:pt idx="365">
                  <c:v>87.990000000000009</c:v>
                </c:pt>
                <c:pt idx="366">
                  <c:v>85.63</c:v>
                </c:pt>
                <c:pt idx="367">
                  <c:v>82.82</c:v>
                </c:pt>
                <c:pt idx="368">
                  <c:v>78.430000000000007</c:v>
                </c:pt>
                <c:pt idx="369">
                  <c:v>73.25</c:v>
                </c:pt>
                <c:pt idx="370">
                  <c:v>67.73</c:v>
                </c:pt>
                <c:pt idx="371">
                  <c:v>61.54</c:v>
                </c:pt>
                <c:pt idx="372">
                  <c:v>55.64</c:v>
                </c:pt>
                <c:pt idx="373">
                  <c:v>51.18</c:v>
                </c:pt>
                <c:pt idx="375">
                  <c:v>46.949999999999996</c:v>
                </c:pt>
                <c:pt idx="376">
                  <c:v>45.14</c:v>
                </c:pt>
                <c:pt idx="377">
                  <c:v>43.58</c:v>
                </c:pt>
                <c:pt idx="378">
                  <c:v>43.04</c:v>
                </c:pt>
                <c:pt idx="379">
                  <c:v>43.36</c:v>
                </c:pt>
                <c:pt idx="380">
                  <c:v>43.42</c:v>
                </c:pt>
                <c:pt idx="381">
                  <c:v>43.64</c:v>
                </c:pt>
                <c:pt idx="382">
                  <c:v>44.27</c:v>
                </c:pt>
                <c:pt idx="383">
                  <c:v>41.09</c:v>
                </c:pt>
                <c:pt idx="384">
                  <c:v>38.1</c:v>
                </c:pt>
                <c:pt idx="385">
                  <c:v>36.47</c:v>
                </c:pt>
                <c:pt idx="386">
                  <c:v>35.790000000000006</c:v>
                </c:pt>
                <c:pt idx="387">
                  <c:v>35.300000000000011</c:v>
                </c:pt>
                <c:pt idx="388">
                  <c:v>34.379999999999995</c:v>
                </c:pt>
                <c:pt idx="389">
                  <c:v>34.260000000000005</c:v>
                </c:pt>
                <c:pt idx="390">
                  <c:v>35.949999999999996</c:v>
                </c:pt>
                <c:pt idx="391">
                  <c:v>37.050000000000004</c:v>
                </c:pt>
                <c:pt idx="392">
                  <c:v>38.130000000000003</c:v>
                </c:pt>
                <c:pt idx="393">
                  <c:v>39.56</c:v>
                </c:pt>
                <c:pt idx="394">
                  <c:v>40.58</c:v>
                </c:pt>
                <c:pt idx="395">
                  <c:v>41</c:v>
                </c:pt>
                <c:pt idx="396">
                  <c:v>41.09</c:v>
                </c:pt>
                <c:pt idx="397">
                  <c:v>40.68</c:v>
                </c:pt>
                <c:pt idx="398">
                  <c:v>39.620000000000005</c:v>
                </c:pt>
                <c:pt idx="399">
                  <c:v>38.370000000000005</c:v>
                </c:pt>
                <c:pt idx="400">
                  <c:v>36.01</c:v>
                </c:pt>
                <c:pt idx="401">
                  <c:v>27.45</c:v>
                </c:pt>
                <c:pt idx="402">
                  <c:v>24.12</c:v>
                </c:pt>
                <c:pt idx="403">
                  <c:v>20.62</c:v>
                </c:pt>
                <c:pt idx="404">
                  <c:v>17.07</c:v>
                </c:pt>
                <c:pt idx="405">
                  <c:v>13.7</c:v>
                </c:pt>
                <c:pt idx="406">
                  <c:v>11.02</c:v>
                </c:pt>
                <c:pt idx="407">
                  <c:v>9.2100000000000009</c:v>
                </c:pt>
                <c:pt idx="408">
                  <c:v>9.120000000000001</c:v>
                </c:pt>
                <c:pt idx="409">
                  <c:v>9.44</c:v>
                </c:pt>
                <c:pt idx="410">
                  <c:v>9.620000000000001</c:v>
                </c:pt>
                <c:pt idx="411">
                  <c:v>10.55</c:v>
                </c:pt>
                <c:pt idx="412">
                  <c:v>11.79</c:v>
                </c:pt>
                <c:pt idx="413">
                  <c:v>13.08</c:v>
                </c:pt>
                <c:pt idx="414">
                  <c:v>15.360000000000001</c:v>
                </c:pt>
                <c:pt idx="415">
                  <c:v>17.779999999999998</c:v>
                </c:pt>
                <c:pt idx="416">
                  <c:v>19.989999999999991</c:v>
                </c:pt>
                <c:pt idx="417">
                  <c:v>23.04</c:v>
                </c:pt>
                <c:pt idx="418">
                  <c:v>26.52</c:v>
                </c:pt>
                <c:pt idx="419">
                  <c:v>30.2</c:v>
                </c:pt>
                <c:pt idx="420">
                  <c:v>34.379999999999995</c:v>
                </c:pt>
                <c:pt idx="421">
                  <c:v>38.449999999999996</c:v>
                </c:pt>
                <c:pt idx="422">
                  <c:v>41.44</c:v>
                </c:pt>
                <c:pt idx="423">
                  <c:v>40.809999999999995</c:v>
                </c:pt>
                <c:pt idx="424">
                  <c:v>39.65</c:v>
                </c:pt>
                <c:pt idx="425">
                  <c:v>39.620000000000005</c:v>
                </c:pt>
                <c:pt idx="426">
                  <c:v>39.03</c:v>
                </c:pt>
                <c:pt idx="427">
                  <c:v>40.86</c:v>
                </c:pt>
                <c:pt idx="428">
                  <c:v>42.53</c:v>
                </c:pt>
                <c:pt idx="429">
                  <c:v>42.32</c:v>
                </c:pt>
                <c:pt idx="430">
                  <c:v>41.04</c:v>
                </c:pt>
                <c:pt idx="431">
                  <c:v>39.15</c:v>
                </c:pt>
                <c:pt idx="432">
                  <c:v>38.379999999999995</c:v>
                </c:pt>
                <c:pt idx="433">
                  <c:v>38.020000000000003</c:v>
                </c:pt>
                <c:pt idx="434">
                  <c:v>34.33</c:v>
                </c:pt>
                <c:pt idx="435">
                  <c:v>29.17</c:v>
                </c:pt>
                <c:pt idx="436">
                  <c:v>26.4</c:v>
                </c:pt>
                <c:pt idx="437">
                  <c:v>25.650000000000002</c:v>
                </c:pt>
                <c:pt idx="438">
                  <c:v>25.21</c:v>
                </c:pt>
                <c:pt idx="439">
                  <c:v>23.37</c:v>
                </c:pt>
                <c:pt idx="440">
                  <c:v>24.330000000000002</c:v>
                </c:pt>
                <c:pt idx="441">
                  <c:v>26.16</c:v>
                </c:pt>
                <c:pt idx="442">
                  <c:v>28.67</c:v>
                </c:pt>
                <c:pt idx="443">
                  <c:v>30.14</c:v>
                </c:pt>
                <c:pt idx="444">
                  <c:v>31.51</c:v>
                </c:pt>
                <c:pt idx="445">
                  <c:v>33.230000000000011</c:v>
                </c:pt>
                <c:pt idx="446">
                  <c:v>35.309999999999995</c:v>
                </c:pt>
                <c:pt idx="447">
                  <c:v>37.61</c:v>
                </c:pt>
                <c:pt idx="448">
                  <c:v>40.24</c:v>
                </c:pt>
                <c:pt idx="449">
                  <c:v>44.39</c:v>
                </c:pt>
                <c:pt idx="450">
                  <c:v>46.65</c:v>
                </c:pt>
                <c:pt idx="451">
                  <c:v>48.17</c:v>
                </c:pt>
                <c:pt idx="452">
                  <c:v>48.349999999999994</c:v>
                </c:pt>
                <c:pt idx="453">
                  <c:v>47.339999999999996</c:v>
                </c:pt>
                <c:pt idx="454">
                  <c:v>47.06</c:v>
                </c:pt>
                <c:pt idx="455">
                  <c:v>46.82</c:v>
                </c:pt>
                <c:pt idx="456">
                  <c:v>46.379999999999995</c:v>
                </c:pt>
                <c:pt idx="457">
                  <c:v>44.49</c:v>
                </c:pt>
                <c:pt idx="458">
                  <c:v>42.05</c:v>
                </c:pt>
                <c:pt idx="459">
                  <c:v>40.32</c:v>
                </c:pt>
                <c:pt idx="460">
                  <c:v>39.07</c:v>
                </c:pt>
                <c:pt idx="461">
                  <c:v>37.309999999999995</c:v>
                </c:pt>
                <c:pt idx="462">
                  <c:v>35.89</c:v>
                </c:pt>
                <c:pt idx="463">
                  <c:v>38.11</c:v>
                </c:pt>
                <c:pt idx="464">
                  <c:v>39.47</c:v>
                </c:pt>
                <c:pt idx="465">
                  <c:v>39.339999999999996</c:v>
                </c:pt>
                <c:pt idx="466">
                  <c:v>38.93</c:v>
                </c:pt>
                <c:pt idx="467">
                  <c:v>38.46</c:v>
                </c:pt>
                <c:pt idx="468">
                  <c:v>37.46</c:v>
                </c:pt>
                <c:pt idx="469">
                  <c:v>35.870000000000005</c:v>
                </c:pt>
                <c:pt idx="470">
                  <c:v>33.44</c:v>
                </c:pt>
                <c:pt idx="471">
                  <c:v>31.6</c:v>
                </c:pt>
                <c:pt idx="472">
                  <c:v>31.630000000000003</c:v>
                </c:pt>
                <c:pt idx="473">
                  <c:v>31.439999999999998</c:v>
                </c:pt>
                <c:pt idx="474">
                  <c:v>31.419999999999998</c:v>
                </c:pt>
                <c:pt idx="475">
                  <c:v>31.72</c:v>
                </c:pt>
                <c:pt idx="476">
                  <c:v>32.120000000000005</c:v>
                </c:pt>
                <c:pt idx="477">
                  <c:v>32.339999999999996</c:v>
                </c:pt>
                <c:pt idx="478">
                  <c:v>31.59</c:v>
                </c:pt>
                <c:pt idx="479">
                  <c:v>31.6</c:v>
                </c:pt>
                <c:pt idx="480">
                  <c:v>32.15</c:v>
                </c:pt>
                <c:pt idx="481">
                  <c:v>33.879999999999995</c:v>
                </c:pt>
                <c:pt idx="482">
                  <c:v>36.43</c:v>
                </c:pt>
                <c:pt idx="483">
                  <c:v>38.760000000000005</c:v>
                </c:pt>
                <c:pt idx="484">
                  <c:v>41.309999999999995</c:v>
                </c:pt>
                <c:pt idx="485">
                  <c:v>43.89</c:v>
                </c:pt>
                <c:pt idx="486">
                  <c:v>45.9</c:v>
                </c:pt>
                <c:pt idx="487">
                  <c:v>43.89</c:v>
                </c:pt>
                <c:pt idx="488">
                  <c:v>44.42</c:v>
                </c:pt>
                <c:pt idx="489">
                  <c:v>44.120000000000005</c:v>
                </c:pt>
                <c:pt idx="490">
                  <c:v>43.8</c:v>
                </c:pt>
                <c:pt idx="491">
                  <c:v>44.04</c:v>
                </c:pt>
                <c:pt idx="492">
                  <c:v>43.8</c:v>
                </c:pt>
                <c:pt idx="493">
                  <c:v>44.18</c:v>
                </c:pt>
                <c:pt idx="494">
                  <c:v>46.24</c:v>
                </c:pt>
                <c:pt idx="495">
                  <c:v>46.92</c:v>
                </c:pt>
                <c:pt idx="496">
                  <c:v>48.14</c:v>
                </c:pt>
                <c:pt idx="497">
                  <c:v>49.760000000000005</c:v>
                </c:pt>
                <c:pt idx="498">
                  <c:v>51.6</c:v>
                </c:pt>
                <c:pt idx="499">
                  <c:v>51.24</c:v>
                </c:pt>
                <c:pt idx="500">
                  <c:v>49.849999999999994</c:v>
                </c:pt>
                <c:pt idx="501">
                  <c:v>51.93</c:v>
                </c:pt>
                <c:pt idx="502">
                  <c:v>49.349999999999994</c:v>
                </c:pt>
                <c:pt idx="503">
                  <c:v>47.46</c:v>
                </c:pt>
                <c:pt idx="504">
                  <c:v>46.5</c:v>
                </c:pt>
                <c:pt idx="505">
                  <c:v>45.63</c:v>
                </c:pt>
                <c:pt idx="506">
                  <c:v>47.74</c:v>
                </c:pt>
                <c:pt idx="507">
                  <c:v>48.77</c:v>
                </c:pt>
                <c:pt idx="508">
                  <c:v>49.33</c:v>
                </c:pt>
                <c:pt idx="509">
                  <c:v>50.1</c:v>
                </c:pt>
                <c:pt idx="510">
                  <c:v>49.36</c:v>
                </c:pt>
                <c:pt idx="511">
                  <c:v>48.7</c:v>
                </c:pt>
                <c:pt idx="512">
                  <c:v>47.51</c:v>
                </c:pt>
                <c:pt idx="513">
                  <c:v>46.27</c:v>
                </c:pt>
                <c:pt idx="514">
                  <c:v>44.790000000000006</c:v>
                </c:pt>
                <c:pt idx="515">
                  <c:v>46.55</c:v>
                </c:pt>
                <c:pt idx="516">
                  <c:v>46.01</c:v>
                </c:pt>
                <c:pt idx="517">
                  <c:v>45.42</c:v>
                </c:pt>
                <c:pt idx="518">
                  <c:v>44.74</c:v>
                </c:pt>
                <c:pt idx="519">
                  <c:v>43.839999999999996</c:v>
                </c:pt>
                <c:pt idx="520">
                  <c:v>42.05</c:v>
                </c:pt>
                <c:pt idx="521">
                  <c:v>39.190000000000005</c:v>
                </c:pt>
                <c:pt idx="522">
                  <c:v>37.120000000000005</c:v>
                </c:pt>
                <c:pt idx="523">
                  <c:v>35.339999999999996</c:v>
                </c:pt>
                <c:pt idx="524">
                  <c:v>32.57</c:v>
                </c:pt>
                <c:pt idx="525">
                  <c:v>31.91</c:v>
                </c:pt>
                <c:pt idx="526">
                  <c:v>33.06</c:v>
                </c:pt>
                <c:pt idx="527">
                  <c:v>32.92</c:v>
                </c:pt>
                <c:pt idx="528">
                  <c:v>32.230000000000011</c:v>
                </c:pt>
                <c:pt idx="529">
                  <c:v>32.410000000000004</c:v>
                </c:pt>
                <c:pt idx="530">
                  <c:v>33.97</c:v>
                </c:pt>
                <c:pt idx="531">
                  <c:v>36.97</c:v>
                </c:pt>
                <c:pt idx="532">
                  <c:v>39.590000000000003</c:v>
                </c:pt>
                <c:pt idx="533">
                  <c:v>43.46</c:v>
                </c:pt>
                <c:pt idx="534">
                  <c:v>47.41</c:v>
                </c:pt>
                <c:pt idx="535">
                  <c:v>50.120000000000005</c:v>
                </c:pt>
                <c:pt idx="536">
                  <c:v>53.42</c:v>
                </c:pt>
                <c:pt idx="537">
                  <c:v>56.01</c:v>
                </c:pt>
                <c:pt idx="538">
                  <c:v>60.99</c:v>
                </c:pt>
                <c:pt idx="539">
                  <c:v>63.120000000000005</c:v>
                </c:pt>
                <c:pt idx="540">
                  <c:v>64.75</c:v>
                </c:pt>
                <c:pt idx="541">
                  <c:v>65.2</c:v>
                </c:pt>
                <c:pt idx="542">
                  <c:v>64.73</c:v>
                </c:pt>
                <c:pt idx="543">
                  <c:v>63.309999999999995</c:v>
                </c:pt>
                <c:pt idx="544">
                  <c:v>59.68</c:v>
                </c:pt>
                <c:pt idx="545">
                  <c:v>53.53</c:v>
                </c:pt>
                <c:pt idx="546">
                  <c:v>47.41</c:v>
                </c:pt>
                <c:pt idx="547">
                  <c:v>42.449999999999996</c:v>
                </c:pt>
                <c:pt idx="548">
                  <c:v>38.370000000000005</c:v>
                </c:pt>
                <c:pt idx="549">
                  <c:v>36.550000000000004</c:v>
                </c:pt>
                <c:pt idx="550">
                  <c:v>35.07</c:v>
                </c:pt>
                <c:pt idx="551">
                  <c:v>34.520000000000003</c:v>
                </c:pt>
                <c:pt idx="552">
                  <c:v>33.97</c:v>
                </c:pt>
                <c:pt idx="553">
                  <c:v>34.160000000000004</c:v>
                </c:pt>
                <c:pt idx="554">
                  <c:v>33.93</c:v>
                </c:pt>
                <c:pt idx="555">
                  <c:v>34.78</c:v>
                </c:pt>
                <c:pt idx="556">
                  <c:v>36.620000000000005</c:v>
                </c:pt>
                <c:pt idx="557">
                  <c:v>41.309999999999995</c:v>
                </c:pt>
                <c:pt idx="558">
                  <c:v>44.760000000000005</c:v>
                </c:pt>
                <c:pt idx="559">
                  <c:v>48.86</c:v>
                </c:pt>
                <c:pt idx="560">
                  <c:v>52.11</c:v>
                </c:pt>
                <c:pt idx="561">
                  <c:v>55.83</c:v>
                </c:pt>
                <c:pt idx="562">
                  <c:v>60.160000000000004</c:v>
                </c:pt>
                <c:pt idx="563">
                  <c:v>63.04</c:v>
                </c:pt>
                <c:pt idx="564">
                  <c:v>63.53</c:v>
                </c:pt>
                <c:pt idx="565">
                  <c:v>62.849999999999994</c:v>
                </c:pt>
                <c:pt idx="566">
                  <c:v>61.449999999999996</c:v>
                </c:pt>
                <c:pt idx="567">
                  <c:v>65.11999999999999</c:v>
                </c:pt>
                <c:pt idx="568">
                  <c:v>65.45</c:v>
                </c:pt>
                <c:pt idx="569">
                  <c:v>65.510000000000005</c:v>
                </c:pt>
                <c:pt idx="570">
                  <c:v>65.319999999999993</c:v>
                </c:pt>
                <c:pt idx="571">
                  <c:v>64.239999999999995</c:v>
                </c:pt>
                <c:pt idx="572">
                  <c:v>63.17</c:v>
                </c:pt>
                <c:pt idx="573">
                  <c:v>62.02</c:v>
                </c:pt>
                <c:pt idx="574">
                  <c:v>60.720000000000006</c:v>
                </c:pt>
                <c:pt idx="575">
                  <c:v>61.51</c:v>
                </c:pt>
                <c:pt idx="576">
                  <c:v>61.68</c:v>
                </c:pt>
                <c:pt idx="577">
                  <c:v>59.3</c:v>
                </c:pt>
                <c:pt idx="578">
                  <c:v>56.65</c:v>
                </c:pt>
                <c:pt idx="579">
                  <c:v>51.51</c:v>
                </c:pt>
                <c:pt idx="580">
                  <c:v>48.349999999999994</c:v>
                </c:pt>
                <c:pt idx="581">
                  <c:v>48.65</c:v>
                </c:pt>
                <c:pt idx="582">
                  <c:v>50.71</c:v>
                </c:pt>
                <c:pt idx="583">
                  <c:v>52.74</c:v>
                </c:pt>
                <c:pt idx="584">
                  <c:v>54.87</c:v>
                </c:pt>
                <c:pt idx="585">
                  <c:v>56.849999999999994</c:v>
                </c:pt>
                <c:pt idx="586">
                  <c:v>59.41</c:v>
                </c:pt>
                <c:pt idx="587">
                  <c:v>61.4</c:v>
                </c:pt>
                <c:pt idx="588">
                  <c:v>63.18</c:v>
                </c:pt>
                <c:pt idx="589">
                  <c:v>65.75</c:v>
                </c:pt>
                <c:pt idx="590">
                  <c:v>67.36999999999999</c:v>
                </c:pt>
                <c:pt idx="591">
                  <c:v>66.040000000000006</c:v>
                </c:pt>
                <c:pt idx="592">
                  <c:v>65.169999999999987</c:v>
                </c:pt>
                <c:pt idx="593">
                  <c:v>65.410000000000011</c:v>
                </c:pt>
                <c:pt idx="594">
                  <c:v>65.669999999999987</c:v>
                </c:pt>
                <c:pt idx="595">
                  <c:v>64.679999999999993</c:v>
                </c:pt>
                <c:pt idx="596">
                  <c:v>61.339999999999996</c:v>
                </c:pt>
                <c:pt idx="597">
                  <c:v>58.48</c:v>
                </c:pt>
                <c:pt idx="598">
                  <c:v>57.02</c:v>
                </c:pt>
                <c:pt idx="599">
                  <c:v>55.260000000000005</c:v>
                </c:pt>
                <c:pt idx="600">
                  <c:v>52.849999999999994</c:v>
                </c:pt>
                <c:pt idx="601">
                  <c:v>51.379999999999995</c:v>
                </c:pt>
                <c:pt idx="602">
                  <c:v>51.57</c:v>
                </c:pt>
                <c:pt idx="603">
                  <c:v>52.220000000000006</c:v>
                </c:pt>
                <c:pt idx="604">
                  <c:v>52.59</c:v>
                </c:pt>
                <c:pt idx="605">
                  <c:v>57.620000000000005</c:v>
                </c:pt>
                <c:pt idx="606">
                  <c:v>58.09</c:v>
                </c:pt>
                <c:pt idx="607">
                  <c:v>57.04</c:v>
                </c:pt>
                <c:pt idx="608">
                  <c:v>56.25</c:v>
                </c:pt>
                <c:pt idx="609">
                  <c:v>55.82</c:v>
                </c:pt>
                <c:pt idx="610">
                  <c:v>59.53</c:v>
                </c:pt>
                <c:pt idx="611">
                  <c:v>63.59</c:v>
                </c:pt>
                <c:pt idx="612">
                  <c:v>66.149999999999991</c:v>
                </c:pt>
                <c:pt idx="613">
                  <c:v>69.61</c:v>
                </c:pt>
                <c:pt idx="614">
                  <c:v>71.63</c:v>
                </c:pt>
                <c:pt idx="615">
                  <c:v>70.760000000000005</c:v>
                </c:pt>
                <c:pt idx="616">
                  <c:v>69.39</c:v>
                </c:pt>
                <c:pt idx="617">
                  <c:v>66.510000000000005</c:v>
                </c:pt>
                <c:pt idx="618">
                  <c:v>63.760000000000005</c:v>
                </c:pt>
                <c:pt idx="619">
                  <c:v>67.11</c:v>
                </c:pt>
                <c:pt idx="620">
                  <c:v>66.760000000000005</c:v>
                </c:pt>
                <c:pt idx="621">
                  <c:v>66.649999999999991</c:v>
                </c:pt>
                <c:pt idx="622">
                  <c:v>67.56</c:v>
                </c:pt>
                <c:pt idx="623">
                  <c:v>68.099999999999994</c:v>
                </c:pt>
                <c:pt idx="624">
                  <c:v>66.89</c:v>
                </c:pt>
                <c:pt idx="625">
                  <c:v>65.430000000000007</c:v>
                </c:pt>
                <c:pt idx="626">
                  <c:v>65.36</c:v>
                </c:pt>
                <c:pt idx="627">
                  <c:v>67.19</c:v>
                </c:pt>
                <c:pt idx="628">
                  <c:v>69.22</c:v>
                </c:pt>
                <c:pt idx="629">
                  <c:v>68.53</c:v>
                </c:pt>
                <c:pt idx="630">
                  <c:v>66.56</c:v>
                </c:pt>
                <c:pt idx="631">
                  <c:v>63.15</c:v>
                </c:pt>
                <c:pt idx="632">
                  <c:v>60.24</c:v>
                </c:pt>
                <c:pt idx="633">
                  <c:v>58.09</c:v>
                </c:pt>
                <c:pt idx="634">
                  <c:v>58.120000000000005</c:v>
                </c:pt>
                <c:pt idx="635">
                  <c:v>59.09</c:v>
                </c:pt>
                <c:pt idx="636">
                  <c:v>57.58</c:v>
                </c:pt>
                <c:pt idx="637">
                  <c:v>56.25</c:v>
                </c:pt>
                <c:pt idx="638">
                  <c:v>55.5</c:v>
                </c:pt>
                <c:pt idx="639">
                  <c:v>55.64</c:v>
                </c:pt>
                <c:pt idx="640">
                  <c:v>58.690000000000005</c:v>
                </c:pt>
                <c:pt idx="641">
                  <c:v>62.760000000000005</c:v>
                </c:pt>
                <c:pt idx="642">
                  <c:v>66.940000000000012</c:v>
                </c:pt>
                <c:pt idx="643">
                  <c:v>67.239999999999995</c:v>
                </c:pt>
                <c:pt idx="644">
                  <c:v>67.53</c:v>
                </c:pt>
                <c:pt idx="645">
                  <c:v>68.36</c:v>
                </c:pt>
                <c:pt idx="646">
                  <c:v>69.489999999999995</c:v>
                </c:pt>
                <c:pt idx="647">
                  <c:v>71.510000000000005</c:v>
                </c:pt>
                <c:pt idx="648">
                  <c:v>73.78</c:v>
                </c:pt>
                <c:pt idx="649">
                  <c:v>74.22</c:v>
                </c:pt>
                <c:pt idx="650">
                  <c:v>75.28</c:v>
                </c:pt>
                <c:pt idx="651">
                  <c:v>73.98</c:v>
                </c:pt>
                <c:pt idx="652">
                  <c:v>72.25</c:v>
                </c:pt>
                <c:pt idx="653">
                  <c:v>69.8</c:v>
                </c:pt>
                <c:pt idx="654">
                  <c:v>68.13</c:v>
                </c:pt>
                <c:pt idx="655">
                  <c:v>65.040000000000006</c:v>
                </c:pt>
                <c:pt idx="656">
                  <c:v>62.52</c:v>
                </c:pt>
                <c:pt idx="657">
                  <c:v>65.05</c:v>
                </c:pt>
                <c:pt idx="658">
                  <c:v>65.22</c:v>
                </c:pt>
                <c:pt idx="659">
                  <c:v>64.540000000000006</c:v>
                </c:pt>
                <c:pt idx="660">
                  <c:v>66.64</c:v>
                </c:pt>
                <c:pt idx="661">
                  <c:v>63.42</c:v>
                </c:pt>
                <c:pt idx="662">
                  <c:v>65.25</c:v>
                </c:pt>
                <c:pt idx="663">
                  <c:v>69.179999999999993</c:v>
                </c:pt>
                <c:pt idx="664">
                  <c:v>72.03</c:v>
                </c:pt>
                <c:pt idx="665">
                  <c:v>74.64</c:v>
                </c:pt>
                <c:pt idx="666">
                  <c:v>75.930000000000007</c:v>
                </c:pt>
                <c:pt idx="667">
                  <c:v>76.010000000000005</c:v>
                </c:pt>
                <c:pt idx="668">
                  <c:v>74.940000000000012</c:v>
                </c:pt>
                <c:pt idx="669">
                  <c:v>73.709999999999994</c:v>
                </c:pt>
                <c:pt idx="670">
                  <c:v>72.45</c:v>
                </c:pt>
                <c:pt idx="671">
                  <c:v>75.53</c:v>
                </c:pt>
                <c:pt idx="672">
                  <c:v>75.66</c:v>
                </c:pt>
                <c:pt idx="673">
                  <c:v>75.179999999999993</c:v>
                </c:pt>
                <c:pt idx="674">
                  <c:v>75.290000000000006</c:v>
                </c:pt>
                <c:pt idx="675">
                  <c:v>75.510000000000005</c:v>
                </c:pt>
                <c:pt idx="676">
                  <c:v>75.11</c:v>
                </c:pt>
                <c:pt idx="677">
                  <c:v>74.78</c:v>
                </c:pt>
                <c:pt idx="700">
                  <c:v>24.419999999999998</c:v>
                </c:pt>
                <c:pt idx="701">
                  <c:v>24.71</c:v>
                </c:pt>
                <c:pt idx="702">
                  <c:v>25.810000000000002</c:v>
                </c:pt>
                <c:pt idx="703">
                  <c:v>27.41</c:v>
                </c:pt>
                <c:pt idx="704">
                  <c:v>30.58</c:v>
                </c:pt>
                <c:pt idx="705">
                  <c:v>35.92</c:v>
                </c:pt>
                <c:pt idx="706">
                  <c:v>39.720000000000006</c:v>
                </c:pt>
                <c:pt idx="707">
                  <c:v>42.120000000000005</c:v>
                </c:pt>
                <c:pt idx="708">
                  <c:v>44.809999999999995</c:v>
                </c:pt>
                <c:pt idx="709">
                  <c:v>48.25</c:v>
                </c:pt>
                <c:pt idx="710">
                  <c:v>50.36</c:v>
                </c:pt>
                <c:pt idx="711">
                  <c:v>51.44</c:v>
                </c:pt>
                <c:pt idx="712">
                  <c:v>51.36</c:v>
                </c:pt>
                <c:pt idx="713">
                  <c:v>50.55</c:v>
                </c:pt>
                <c:pt idx="714">
                  <c:v>52.08</c:v>
                </c:pt>
                <c:pt idx="715">
                  <c:v>52.58</c:v>
                </c:pt>
                <c:pt idx="716">
                  <c:v>52.839999999999996</c:v>
                </c:pt>
                <c:pt idx="717">
                  <c:v>53.849999999999994</c:v>
                </c:pt>
                <c:pt idx="718">
                  <c:v>53.8</c:v>
                </c:pt>
                <c:pt idx="719">
                  <c:v>52.4</c:v>
                </c:pt>
                <c:pt idx="720">
                  <c:v>50.6</c:v>
                </c:pt>
                <c:pt idx="721">
                  <c:v>49.5</c:v>
                </c:pt>
                <c:pt idx="722">
                  <c:v>48.25</c:v>
                </c:pt>
                <c:pt idx="723">
                  <c:v>49.74</c:v>
                </c:pt>
                <c:pt idx="724">
                  <c:v>48.59</c:v>
                </c:pt>
                <c:pt idx="725">
                  <c:v>47.91</c:v>
                </c:pt>
                <c:pt idx="726">
                  <c:v>47</c:v>
                </c:pt>
                <c:pt idx="727">
                  <c:v>45.67</c:v>
                </c:pt>
                <c:pt idx="728">
                  <c:v>44.33</c:v>
                </c:pt>
                <c:pt idx="729">
                  <c:v>43.89</c:v>
                </c:pt>
                <c:pt idx="730">
                  <c:v>46.67</c:v>
                </c:pt>
                <c:pt idx="731">
                  <c:v>52.53</c:v>
                </c:pt>
                <c:pt idx="732">
                  <c:v>55.18</c:v>
                </c:pt>
                <c:pt idx="733">
                  <c:v>55.03</c:v>
                </c:pt>
                <c:pt idx="734">
                  <c:v>52.89</c:v>
                </c:pt>
                <c:pt idx="735">
                  <c:v>48.6</c:v>
                </c:pt>
                <c:pt idx="736">
                  <c:v>44.83</c:v>
                </c:pt>
                <c:pt idx="737">
                  <c:v>42.720000000000006</c:v>
                </c:pt>
                <c:pt idx="738">
                  <c:v>40.42</c:v>
                </c:pt>
                <c:pt idx="739">
                  <c:v>39.290000000000006</c:v>
                </c:pt>
                <c:pt idx="740">
                  <c:v>39.56</c:v>
                </c:pt>
                <c:pt idx="741">
                  <c:v>39.04</c:v>
                </c:pt>
                <c:pt idx="742">
                  <c:v>39.04</c:v>
                </c:pt>
                <c:pt idx="743">
                  <c:v>38.86</c:v>
                </c:pt>
                <c:pt idx="744">
                  <c:v>39.339999999999996</c:v>
                </c:pt>
                <c:pt idx="745">
                  <c:v>38.42</c:v>
                </c:pt>
                <c:pt idx="746">
                  <c:v>35.36</c:v>
                </c:pt>
                <c:pt idx="747">
                  <c:v>29.74</c:v>
                </c:pt>
                <c:pt idx="748">
                  <c:v>26.41</c:v>
                </c:pt>
                <c:pt idx="749">
                  <c:v>24.479999999999997</c:v>
                </c:pt>
                <c:pt idx="750">
                  <c:v>23.49</c:v>
                </c:pt>
                <c:pt idx="751">
                  <c:v>22.830000000000002</c:v>
                </c:pt>
                <c:pt idx="752">
                  <c:v>23.02</c:v>
                </c:pt>
                <c:pt idx="753">
                  <c:v>23.86</c:v>
                </c:pt>
                <c:pt idx="754">
                  <c:v>24.919999999999998</c:v>
                </c:pt>
                <c:pt idx="755">
                  <c:v>26.25</c:v>
                </c:pt>
                <c:pt idx="756">
                  <c:v>28.41</c:v>
                </c:pt>
                <c:pt idx="757">
                  <c:v>32.020000000000003</c:v>
                </c:pt>
                <c:pt idx="758">
                  <c:v>37.15</c:v>
                </c:pt>
                <c:pt idx="759">
                  <c:v>42.32</c:v>
                </c:pt>
                <c:pt idx="760">
                  <c:v>45.9</c:v>
                </c:pt>
                <c:pt idx="761">
                  <c:v>49.97</c:v>
                </c:pt>
                <c:pt idx="762">
                  <c:v>50.120000000000005</c:v>
                </c:pt>
                <c:pt idx="763">
                  <c:v>50.690000000000005</c:v>
                </c:pt>
                <c:pt idx="764">
                  <c:v>51.33</c:v>
                </c:pt>
                <c:pt idx="765">
                  <c:v>48.849999999999994</c:v>
                </c:pt>
                <c:pt idx="766">
                  <c:v>49.89</c:v>
                </c:pt>
                <c:pt idx="767">
                  <c:v>52.03</c:v>
                </c:pt>
                <c:pt idx="768">
                  <c:v>51.57</c:v>
                </c:pt>
                <c:pt idx="769">
                  <c:v>50.1</c:v>
                </c:pt>
                <c:pt idx="770">
                  <c:v>48.18</c:v>
                </c:pt>
                <c:pt idx="771">
                  <c:v>46.1</c:v>
                </c:pt>
                <c:pt idx="772">
                  <c:v>42.65</c:v>
                </c:pt>
                <c:pt idx="773">
                  <c:v>39.300000000000011</c:v>
                </c:pt>
                <c:pt idx="774">
                  <c:v>37.42</c:v>
                </c:pt>
                <c:pt idx="775">
                  <c:v>39.309999999999995</c:v>
                </c:pt>
                <c:pt idx="776">
                  <c:v>38.260000000000005</c:v>
                </c:pt>
                <c:pt idx="777">
                  <c:v>37.349999999999994</c:v>
                </c:pt>
                <c:pt idx="778">
                  <c:v>36.720000000000006</c:v>
                </c:pt>
                <c:pt idx="779">
                  <c:v>36.56</c:v>
                </c:pt>
                <c:pt idx="780">
                  <c:v>36.790000000000006</c:v>
                </c:pt>
                <c:pt idx="781">
                  <c:v>35.660000000000004</c:v>
                </c:pt>
                <c:pt idx="782">
                  <c:v>34.17</c:v>
                </c:pt>
                <c:pt idx="783">
                  <c:v>32.4</c:v>
                </c:pt>
                <c:pt idx="784">
                  <c:v>29.97</c:v>
                </c:pt>
                <c:pt idx="785">
                  <c:v>29.12</c:v>
                </c:pt>
                <c:pt idx="786">
                  <c:v>28.47</c:v>
                </c:pt>
                <c:pt idx="787">
                  <c:v>28.8</c:v>
                </c:pt>
                <c:pt idx="788">
                  <c:v>29.24</c:v>
                </c:pt>
                <c:pt idx="789">
                  <c:v>28.54</c:v>
                </c:pt>
                <c:pt idx="790">
                  <c:v>27.610000000000003</c:v>
                </c:pt>
                <c:pt idx="791">
                  <c:v>27.38</c:v>
                </c:pt>
                <c:pt idx="792">
                  <c:v>27.55</c:v>
                </c:pt>
                <c:pt idx="793">
                  <c:v>29.12</c:v>
                </c:pt>
                <c:pt idx="794">
                  <c:v>31.39</c:v>
                </c:pt>
                <c:pt idx="795">
                  <c:v>34.020000000000003</c:v>
                </c:pt>
                <c:pt idx="796">
                  <c:v>36.46</c:v>
                </c:pt>
                <c:pt idx="797">
                  <c:v>39.74</c:v>
                </c:pt>
                <c:pt idx="798">
                  <c:v>42.339999999999996</c:v>
                </c:pt>
                <c:pt idx="799">
                  <c:v>41.83</c:v>
                </c:pt>
                <c:pt idx="800">
                  <c:v>41.03</c:v>
                </c:pt>
                <c:pt idx="801">
                  <c:v>40.21</c:v>
                </c:pt>
                <c:pt idx="802">
                  <c:v>38.4</c:v>
                </c:pt>
                <c:pt idx="803">
                  <c:v>36.33</c:v>
                </c:pt>
                <c:pt idx="804">
                  <c:v>33.92</c:v>
                </c:pt>
                <c:pt idx="805">
                  <c:v>32</c:v>
                </c:pt>
                <c:pt idx="806">
                  <c:v>30.89</c:v>
                </c:pt>
                <c:pt idx="807">
                  <c:v>29.610000000000003</c:v>
                </c:pt>
                <c:pt idx="808">
                  <c:v>28.69</c:v>
                </c:pt>
                <c:pt idx="809">
                  <c:v>29.1</c:v>
                </c:pt>
                <c:pt idx="810">
                  <c:v>29.07</c:v>
                </c:pt>
                <c:pt idx="811">
                  <c:v>30.54</c:v>
                </c:pt>
                <c:pt idx="812">
                  <c:v>31.54</c:v>
                </c:pt>
                <c:pt idx="813">
                  <c:v>32.53</c:v>
                </c:pt>
                <c:pt idx="814">
                  <c:v>32</c:v>
                </c:pt>
                <c:pt idx="815">
                  <c:v>32.379999999999995</c:v>
                </c:pt>
                <c:pt idx="816">
                  <c:v>32.630000000000003</c:v>
                </c:pt>
                <c:pt idx="817">
                  <c:v>35</c:v>
                </c:pt>
                <c:pt idx="818">
                  <c:v>36.260000000000005</c:v>
                </c:pt>
                <c:pt idx="819">
                  <c:v>39.260000000000005</c:v>
                </c:pt>
                <c:pt idx="820">
                  <c:v>41.87</c:v>
                </c:pt>
                <c:pt idx="821">
                  <c:v>43.67</c:v>
                </c:pt>
                <c:pt idx="822">
                  <c:v>43.260000000000005</c:v>
                </c:pt>
                <c:pt idx="823">
                  <c:v>43.190000000000005</c:v>
                </c:pt>
                <c:pt idx="824">
                  <c:v>43.64</c:v>
                </c:pt>
                <c:pt idx="825">
                  <c:v>42.120000000000005</c:v>
                </c:pt>
                <c:pt idx="826">
                  <c:v>40.68</c:v>
                </c:pt>
                <c:pt idx="827">
                  <c:v>43.05</c:v>
                </c:pt>
                <c:pt idx="828">
                  <c:v>41.63</c:v>
                </c:pt>
                <c:pt idx="829">
                  <c:v>40.339999999999996</c:v>
                </c:pt>
                <c:pt idx="830">
                  <c:v>40.68</c:v>
                </c:pt>
                <c:pt idx="831">
                  <c:v>41.68</c:v>
                </c:pt>
                <c:pt idx="832">
                  <c:v>41.99</c:v>
                </c:pt>
                <c:pt idx="833">
                  <c:v>41.36</c:v>
                </c:pt>
                <c:pt idx="834">
                  <c:v>41.2</c:v>
                </c:pt>
                <c:pt idx="835">
                  <c:v>41.53</c:v>
                </c:pt>
                <c:pt idx="836">
                  <c:v>41.47</c:v>
                </c:pt>
                <c:pt idx="837">
                  <c:v>41.61</c:v>
                </c:pt>
                <c:pt idx="838">
                  <c:v>41.849999999999994</c:v>
                </c:pt>
                <c:pt idx="839">
                  <c:v>42.61</c:v>
                </c:pt>
                <c:pt idx="840">
                  <c:v>43.28</c:v>
                </c:pt>
                <c:pt idx="841">
                  <c:v>44.04</c:v>
                </c:pt>
                <c:pt idx="842">
                  <c:v>43.78</c:v>
                </c:pt>
                <c:pt idx="843">
                  <c:v>44.08</c:v>
                </c:pt>
                <c:pt idx="844">
                  <c:v>45.849999999999994</c:v>
                </c:pt>
                <c:pt idx="845">
                  <c:v>46.37</c:v>
                </c:pt>
                <c:pt idx="846">
                  <c:v>47.07</c:v>
                </c:pt>
                <c:pt idx="847">
                  <c:v>48.36</c:v>
                </c:pt>
                <c:pt idx="848">
                  <c:v>49.14</c:v>
                </c:pt>
                <c:pt idx="849">
                  <c:v>49.21</c:v>
                </c:pt>
                <c:pt idx="850">
                  <c:v>48.51</c:v>
                </c:pt>
                <c:pt idx="851">
                  <c:v>45.53</c:v>
                </c:pt>
                <c:pt idx="852">
                  <c:v>44.15</c:v>
                </c:pt>
                <c:pt idx="853">
                  <c:v>43</c:v>
                </c:pt>
                <c:pt idx="854">
                  <c:v>42.93</c:v>
                </c:pt>
                <c:pt idx="855">
                  <c:v>41.11</c:v>
                </c:pt>
                <c:pt idx="856">
                  <c:v>39.54</c:v>
                </c:pt>
                <c:pt idx="857">
                  <c:v>40.849999999999994</c:v>
                </c:pt>
                <c:pt idx="858">
                  <c:v>43.05</c:v>
                </c:pt>
                <c:pt idx="859">
                  <c:v>44.620000000000005</c:v>
                </c:pt>
                <c:pt idx="860">
                  <c:v>47.93</c:v>
                </c:pt>
                <c:pt idx="861">
                  <c:v>50.77</c:v>
                </c:pt>
                <c:pt idx="862">
                  <c:v>52.21</c:v>
                </c:pt>
                <c:pt idx="863">
                  <c:v>51.690000000000005</c:v>
                </c:pt>
                <c:pt idx="864">
                  <c:v>49.86</c:v>
                </c:pt>
                <c:pt idx="865">
                  <c:v>50.93</c:v>
                </c:pt>
                <c:pt idx="866">
                  <c:v>52.86</c:v>
                </c:pt>
                <c:pt idx="867">
                  <c:v>55.1</c:v>
                </c:pt>
                <c:pt idx="868">
                  <c:v>56.49</c:v>
                </c:pt>
                <c:pt idx="869">
                  <c:v>53.760000000000005</c:v>
                </c:pt>
                <c:pt idx="870">
                  <c:v>56.51</c:v>
                </c:pt>
                <c:pt idx="871">
                  <c:v>60.230000000000004</c:v>
                </c:pt>
                <c:pt idx="872">
                  <c:v>63.27</c:v>
                </c:pt>
                <c:pt idx="873">
                  <c:v>65.52</c:v>
                </c:pt>
                <c:pt idx="874">
                  <c:v>66.319999999999993</c:v>
                </c:pt>
                <c:pt idx="875">
                  <c:v>68.010000000000005</c:v>
                </c:pt>
                <c:pt idx="876">
                  <c:v>70.02</c:v>
                </c:pt>
                <c:pt idx="877">
                  <c:v>71.849999999999994</c:v>
                </c:pt>
                <c:pt idx="878">
                  <c:v>73.400000000000006</c:v>
                </c:pt>
                <c:pt idx="879">
                  <c:v>66.099999999999994</c:v>
                </c:pt>
                <c:pt idx="880">
                  <c:v>64.42</c:v>
                </c:pt>
                <c:pt idx="881">
                  <c:v>62</c:v>
                </c:pt>
                <c:pt idx="882">
                  <c:v>59.98</c:v>
                </c:pt>
                <c:pt idx="883">
                  <c:v>57.74</c:v>
                </c:pt>
                <c:pt idx="884">
                  <c:v>54</c:v>
                </c:pt>
                <c:pt idx="885">
                  <c:v>49.790000000000006</c:v>
                </c:pt>
                <c:pt idx="886">
                  <c:v>46.42</c:v>
                </c:pt>
                <c:pt idx="887">
                  <c:v>43.56</c:v>
                </c:pt>
                <c:pt idx="888">
                  <c:v>41.92</c:v>
                </c:pt>
                <c:pt idx="889">
                  <c:v>39.56</c:v>
                </c:pt>
                <c:pt idx="890">
                  <c:v>36.800000000000011</c:v>
                </c:pt>
                <c:pt idx="891">
                  <c:v>35.08</c:v>
                </c:pt>
                <c:pt idx="892">
                  <c:v>33.18</c:v>
                </c:pt>
                <c:pt idx="893">
                  <c:v>31.66</c:v>
                </c:pt>
                <c:pt idx="894">
                  <c:v>31.08</c:v>
                </c:pt>
                <c:pt idx="895">
                  <c:v>32.449999999999996</c:v>
                </c:pt>
                <c:pt idx="896">
                  <c:v>33.879999999999995</c:v>
                </c:pt>
                <c:pt idx="897">
                  <c:v>35.290000000000006</c:v>
                </c:pt>
                <c:pt idx="898">
                  <c:v>38.120000000000005</c:v>
                </c:pt>
                <c:pt idx="899">
                  <c:v>40.89</c:v>
                </c:pt>
                <c:pt idx="900">
                  <c:v>43.9</c:v>
                </c:pt>
                <c:pt idx="901">
                  <c:v>46.06</c:v>
                </c:pt>
                <c:pt idx="902">
                  <c:v>48.54</c:v>
                </c:pt>
                <c:pt idx="903">
                  <c:v>48.74</c:v>
                </c:pt>
                <c:pt idx="904">
                  <c:v>49.75</c:v>
                </c:pt>
                <c:pt idx="905">
                  <c:v>51.43</c:v>
                </c:pt>
                <c:pt idx="906">
                  <c:v>53</c:v>
                </c:pt>
                <c:pt idx="907">
                  <c:v>54.78</c:v>
                </c:pt>
                <c:pt idx="908">
                  <c:v>55.47</c:v>
                </c:pt>
                <c:pt idx="909">
                  <c:v>54.91</c:v>
                </c:pt>
                <c:pt idx="910">
                  <c:v>54.120000000000005</c:v>
                </c:pt>
                <c:pt idx="911">
                  <c:v>52.809999999999995</c:v>
                </c:pt>
                <c:pt idx="912">
                  <c:v>51.65</c:v>
                </c:pt>
                <c:pt idx="913">
                  <c:v>50.36</c:v>
                </c:pt>
                <c:pt idx="914">
                  <c:v>49.6</c:v>
                </c:pt>
                <c:pt idx="915">
                  <c:v>49.1</c:v>
                </c:pt>
                <c:pt idx="916">
                  <c:v>47.309999999999995</c:v>
                </c:pt>
                <c:pt idx="917">
                  <c:v>46.13</c:v>
                </c:pt>
                <c:pt idx="918">
                  <c:v>45.08</c:v>
                </c:pt>
                <c:pt idx="919">
                  <c:v>45.25</c:v>
                </c:pt>
                <c:pt idx="920">
                  <c:v>46.44</c:v>
                </c:pt>
                <c:pt idx="921">
                  <c:v>44.7</c:v>
                </c:pt>
                <c:pt idx="922">
                  <c:v>45.74</c:v>
                </c:pt>
                <c:pt idx="923">
                  <c:v>48.190000000000005</c:v>
                </c:pt>
                <c:pt idx="924">
                  <c:v>49.75</c:v>
                </c:pt>
                <c:pt idx="925">
                  <c:v>51.37</c:v>
                </c:pt>
                <c:pt idx="926">
                  <c:v>53.120000000000005</c:v>
                </c:pt>
                <c:pt idx="927">
                  <c:v>55.449999999999996</c:v>
                </c:pt>
                <c:pt idx="928">
                  <c:v>56.260000000000005</c:v>
                </c:pt>
                <c:pt idx="929">
                  <c:v>55.7</c:v>
                </c:pt>
                <c:pt idx="930">
                  <c:v>56.07</c:v>
                </c:pt>
                <c:pt idx="931">
                  <c:v>59.379999999999995</c:v>
                </c:pt>
                <c:pt idx="932">
                  <c:v>58.97</c:v>
                </c:pt>
                <c:pt idx="933">
                  <c:v>59.190000000000005</c:v>
                </c:pt>
                <c:pt idx="934">
                  <c:v>59.51</c:v>
                </c:pt>
                <c:pt idx="935">
                  <c:v>60.56</c:v>
                </c:pt>
                <c:pt idx="936">
                  <c:v>62.33</c:v>
                </c:pt>
                <c:pt idx="937">
                  <c:v>64.069999999999993</c:v>
                </c:pt>
                <c:pt idx="938">
                  <c:v>66.260000000000005</c:v>
                </c:pt>
                <c:pt idx="939">
                  <c:v>67.260000000000005</c:v>
                </c:pt>
                <c:pt idx="940">
                  <c:v>68.36</c:v>
                </c:pt>
                <c:pt idx="941">
                  <c:v>67.849999999999994</c:v>
                </c:pt>
                <c:pt idx="942">
                  <c:v>66.36</c:v>
                </c:pt>
                <c:pt idx="943">
                  <c:v>61.94</c:v>
                </c:pt>
                <c:pt idx="944">
                  <c:v>56.21</c:v>
                </c:pt>
                <c:pt idx="945">
                  <c:v>52.879999999999995</c:v>
                </c:pt>
                <c:pt idx="946">
                  <c:v>50.67</c:v>
                </c:pt>
                <c:pt idx="947">
                  <c:v>49.65</c:v>
                </c:pt>
                <c:pt idx="948">
                  <c:v>48.43</c:v>
                </c:pt>
                <c:pt idx="949">
                  <c:v>47.46</c:v>
                </c:pt>
                <c:pt idx="950">
                  <c:v>48.720000000000006</c:v>
                </c:pt>
                <c:pt idx="951">
                  <c:v>49.68</c:v>
                </c:pt>
                <c:pt idx="952">
                  <c:v>52.59</c:v>
                </c:pt>
                <c:pt idx="953">
                  <c:v>56.790000000000006</c:v>
                </c:pt>
                <c:pt idx="954">
                  <c:v>60.09</c:v>
                </c:pt>
                <c:pt idx="955">
                  <c:v>59.05</c:v>
                </c:pt>
                <c:pt idx="956">
                  <c:v>56.3</c:v>
                </c:pt>
                <c:pt idx="957">
                  <c:v>53.7</c:v>
                </c:pt>
                <c:pt idx="958">
                  <c:v>51.65</c:v>
                </c:pt>
                <c:pt idx="959">
                  <c:v>47.6</c:v>
                </c:pt>
                <c:pt idx="960">
                  <c:v>44.190000000000005</c:v>
                </c:pt>
                <c:pt idx="961">
                  <c:v>41.46</c:v>
                </c:pt>
                <c:pt idx="962">
                  <c:v>40.160000000000004</c:v>
                </c:pt>
                <c:pt idx="963">
                  <c:v>38.53</c:v>
                </c:pt>
                <c:pt idx="964">
                  <c:v>35.96</c:v>
                </c:pt>
                <c:pt idx="965">
                  <c:v>36.97</c:v>
                </c:pt>
                <c:pt idx="966">
                  <c:v>39.480000000000004</c:v>
                </c:pt>
                <c:pt idx="967">
                  <c:v>40.120000000000005</c:v>
                </c:pt>
                <c:pt idx="968">
                  <c:v>41.339999999999996</c:v>
                </c:pt>
                <c:pt idx="969">
                  <c:v>45.52</c:v>
                </c:pt>
                <c:pt idx="970">
                  <c:v>49.6</c:v>
                </c:pt>
                <c:pt idx="971">
                  <c:v>53.349999999999994</c:v>
                </c:pt>
                <c:pt idx="972">
                  <c:v>56.260000000000005</c:v>
                </c:pt>
                <c:pt idx="973">
                  <c:v>54.690000000000005</c:v>
                </c:pt>
                <c:pt idx="974">
                  <c:v>58.260000000000005</c:v>
                </c:pt>
                <c:pt idx="975">
                  <c:v>60.849999999999994</c:v>
                </c:pt>
                <c:pt idx="976">
                  <c:v>61.27</c:v>
                </c:pt>
                <c:pt idx="977">
                  <c:v>60.52</c:v>
                </c:pt>
                <c:pt idx="978">
                  <c:v>57.37</c:v>
                </c:pt>
                <c:pt idx="979">
                  <c:v>52.790000000000006</c:v>
                </c:pt>
                <c:pt idx="980">
                  <c:v>47</c:v>
                </c:pt>
                <c:pt idx="981">
                  <c:v>41.44</c:v>
                </c:pt>
                <c:pt idx="982">
                  <c:v>36.83</c:v>
                </c:pt>
                <c:pt idx="983">
                  <c:v>36.770000000000003</c:v>
                </c:pt>
                <c:pt idx="984">
                  <c:v>37.260000000000005</c:v>
                </c:pt>
                <c:pt idx="985">
                  <c:v>38.33</c:v>
                </c:pt>
                <c:pt idx="986">
                  <c:v>40.44</c:v>
                </c:pt>
                <c:pt idx="987">
                  <c:v>43.17</c:v>
                </c:pt>
                <c:pt idx="988">
                  <c:v>44.56</c:v>
                </c:pt>
                <c:pt idx="989">
                  <c:v>44.839999999999996</c:v>
                </c:pt>
                <c:pt idx="990">
                  <c:v>45.54</c:v>
                </c:pt>
                <c:pt idx="991">
                  <c:v>45.760000000000005</c:v>
                </c:pt>
                <c:pt idx="992">
                  <c:v>45.9</c:v>
                </c:pt>
                <c:pt idx="993">
                  <c:v>44.77</c:v>
                </c:pt>
                <c:pt idx="994">
                  <c:v>43.13</c:v>
                </c:pt>
                <c:pt idx="995">
                  <c:v>40.590000000000003</c:v>
                </c:pt>
                <c:pt idx="996">
                  <c:v>37.46</c:v>
                </c:pt>
                <c:pt idx="997">
                  <c:v>35.290000000000006</c:v>
                </c:pt>
                <c:pt idx="998">
                  <c:v>33.870000000000005</c:v>
                </c:pt>
                <c:pt idx="999">
                  <c:v>33.520000000000003</c:v>
                </c:pt>
                <c:pt idx="1000">
                  <c:v>33.36</c:v>
                </c:pt>
                <c:pt idx="1001">
                  <c:v>33.07</c:v>
                </c:pt>
                <c:pt idx="1002">
                  <c:v>32.51</c:v>
                </c:pt>
                <c:pt idx="1003">
                  <c:v>33.6</c:v>
                </c:pt>
                <c:pt idx="1004">
                  <c:v>34.65</c:v>
                </c:pt>
                <c:pt idx="1005">
                  <c:v>35.700000000000003</c:v>
                </c:pt>
                <c:pt idx="1006">
                  <c:v>37.04</c:v>
                </c:pt>
                <c:pt idx="1007">
                  <c:v>35.700000000000003</c:v>
                </c:pt>
                <c:pt idx="1008">
                  <c:v>33.879999999999995</c:v>
                </c:pt>
                <c:pt idx="1009">
                  <c:v>32.78</c:v>
                </c:pt>
                <c:pt idx="1010">
                  <c:v>33.25</c:v>
                </c:pt>
                <c:pt idx="1011">
                  <c:v>34.92</c:v>
                </c:pt>
                <c:pt idx="1012">
                  <c:v>37.800000000000011</c:v>
                </c:pt>
                <c:pt idx="1013">
                  <c:v>40.760000000000005</c:v>
                </c:pt>
                <c:pt idx="1014">
                  <c:v>43.349999999999994</c:v>
                </c:pt>
                <c:pt idx="1015">
                  <c:v>45.48</c:v>
                </c:pt>
                <c:pt idx="1016">
                  <c:v>46.220000000000006</c:v>
                </c:pt>
                <c:pt idx="1017">
                  <c:v>46.56</c:v>
                </c:pt>
                <c:pt idx="1018">
                  <c:v>47.65</c:v>
                </c:pt>
                <c:pt idx="1019">
                  <c:v>50.1</c:v>
                </c:pt>
                <c:pt idx="1020">
                  <c:v>51.83</c:v>
                </c:pt>
                <c:pt idx="1021">
                  <c:v>52.8</c:v>
                </c:pt>
                <c:pt idx="1022">
                  <c:v>52.18</c:v>
                </c:pt>
                <c:pt idx="1023">
                  <c:v>52.63</c:v>
                </c:pt>
                <c:pt idx="1024">
                  <c:v>52.309999999999995</c:v>
                </c:pt>
                <c:pt idx="1025">
                  <c:v>49.6</c:v>
                </c:pt>
                <c:pt idx="1026">
                  <c:v>51.13</c:v>
                </c:pt>
                <c:pt idx="1027">
                  <c:v>52.17</c:v>
                </c:pt>
                <c:pt idx="1028">
                  <c:v>51.339999999999996</c:v>
                </c:pt>
                <c:pt idx="1029">
                  <c:v>49.27</c:v>
                </c:pt>
                <c:pt idx="1030">
                  <c:v>47.49</c:v>
                </c:pt>
                <c:pt idx="1031">
                  <c:v>46.11</c:v>
                </c:pt>
                <c:pt idx="1032">
                  <c:v>44.54</c:v>
                </c:pt>
                <c:pt idx="1033">
                  <c:v>43.4</c:v>
                </c:pt>
                <c:pt idx="1034">
                  <c:v>41.75</c:v>
                </c:pt>
                <c:pt idx="1035">
                  <c:v>42.86</c:v>
                </c:pt>
                <c:pt idx="1036">
                  <c:v>41.790000000000006</c:v>
                </c:pt>
                <c:pt idx="1037">
                  <c:v>40.449999999999996</c:v>
                </c:pt>
                <c:pt idx="1038">
                  <c:v>39.720000000000006</c:v>
                </c:pt>
                <c:pt idx="1039">
                  <c:v>39.260000000000005</c:v>
                </c:pt>
                <c:pt idx="1040">
                  <c:v>38.25</c:v>
                </c:pt>
                <c:pt idx="1041">
                  <c:v>36.17</c:v>
                </c:pt>
                <c:pt idx="1042">
                  <c:v>33.75</c:v>
                </c:pt>
                <c:pt idx="1043">
                  <c:v>32.1</c:v>
                </c:pt>
                <c:pt idx="1044">
                  <c:v>31.53</c:v>
                </c:pt>
                <c:pt idx="1045">
                  <c:v>33.44</c:v>
                </c:pt>
                <c:pt idx="1046">
                  <c:v>36.230000000000011</c:v>
                </c:pt>
                <c:pt idx="1047">
                  <c:v>38.49</c:v>
                </c:pt>
                <c:pt idx="1048">
                  <c:v>38.190000000000005</c:v>
                </c:pt>
                <c:pt idx="1049">
                  <c:v>38.349999999999994</c:v>
                </c:pt>
                <c:pt idx="1050">
                  <c:v>39.809999999999995</c:v>
                </c:pt>
                <c:pt idx="1051">
                  <c:v>42.77</c:v>
                </c:pt>
                <c:pt idx="1052">
                  <c:v>44.379999999999995</c:v>
                </c:pt>
                <c:pt idx="1053">
                  <c:v>44.33</c:v>
                </c:pt>
                <c:pt idx="1054">
                  <c:v>45.39</c:v>
                </c:pt>
                <c:pt idx="1055">
                  <c:v>46.97</c:v>
                </c:pt>
                <c:pt idx="1056">
                  <c:v>48.17</c:v>
                </c:pt>
                <c:pt idx="1057">
                  <c:v>48.620000000000005</c:v>
                </c:pt>
                <c:pt idx="1058">
                  <c:v>47.04</c:v>
                </c:pt>
                <c:pt idx="1059">
                  <c:v>41.809999999999995</c:v>
                </c:pt>
                <c:pt idx="1060">
                  <c:v>38.309999999999995</c:v>
                </c:pt>
                <c:pt idx="1061">
                  <c:v>36</c:v>
                </c:pt>
                <c:pt idx="1062">
                  <c:v>36.620000000000005</c:v>
                </c:pt>
                <c:pt idx="1063">
                  <c:v>38.700000000000003</c:v>
                </c:pt>
                <c:pt idx="1064">
                  <c:v>40.98</c:v>
                </c:pt>
                <c:pt idx="1065">
                  <c:v>42.02</c:v>
                </c:pt>
                <c:pt idx="1066">
                  <c:v>42.11</c:v>
                </c:pt>
                <c:pt idx="1067">
                  <c:v>43.11</c:v>
                </c:pt>
                <c:pt idx="1068">
                  <c:v>44.52</c:v>
                </c:pt>
                <c:pt idx="1069">
                  <c:v>46.37</c:v>
                </c:pt>
                <c:pt idx="1070">
                  <c:v>48.379999999999995</c:v>
                </c:pt>
                <c:pt idx="1071">
                  <c:v>50.1</c:v>
                </c:pt>
                <c:pt idx="1072">
                  <c:v>50.49</c:v>
                </c:pt>
                <c:pt idx="1073">
                  <c:v>52.94</c:v>
                </c:pt>
                <c:pt idx="1074">
                  <c:v>53.4</c:v>
                </c:pt>
                <c:pt idx="1075">
                  <c:v>54.74</c:v>
                </c:pt>
                <c:pt idx="1076">
                  <c:v>55.879999999999995</c:v>
                </c:pt>
                <c:pt idx="1077">
                  <c:v>54.730000000000004</c:v>
                </c:pt>
                <c:pt idx="1078">
                  <c:v>56.44</c:v>
                </c:pt>
                <c:pt idx="1079">
                  <c:v>58.11</c:v>
                </c:pt>
                <c:pt idx="1080">
                  <c:v>59.760000000000005</c:v>
                </c:pt>
                <c:pt idx="1081">
                  <c:v>61.230000000000004</c:v>
                </c:pt>
                <c:pt idx="1082">
                  <c:v>62.220000000000006</c:v>
                </c:pt>
                <c:pt idx="1083">
                  <c:v>63.21</c:v>
                </c:pt>
                <c:pt idx="1084">
                  <c:v>63.4</c:v>
                </c:pt>
                <c:pt idx="1085">
                  <c:v>63.290000000000006</c:v>
                </c:pt>
                <c:pt idx="1086">
                  <c:v>63.03</c:v>
                </c:pt>
                <c:pt idx="1087">
                  <c:v>67.48</c:v>
                </c:pt>
                <c:pt idx="1088">
                  <c:v>68.13</c:v>
                </c:pt>
                <c:pt idx="1089">
                  <c:v>67.25</c:v>
                </c:pt>
                <c:pt idx="1090">
                  <c:v>66.69</c:v>
                </c:pt>
                <c:pt idx="1091">
                  <c:v>66.75</c:v>
                </c:pt>
                <c:pt idx="1092">
                  <c:v>64.64</c:v>
                </c:pt>
                <c:pt idx="1093">
                  <c:v>62.7</c:v>
                </c:pt>
                <c:pt idx="1094">
                  <c:v>60.7</c:v>
                </c:pt>
                <c:pt idx="1095">
                  <c:v>58.67</c:v>
                </c:pt>
                <c:pt idx="1096">
                  <c:v>56.98</c:v>
                </c:pt>
                <c:pt idx="1097">
                  <c:v>54.91</c:v>
                </c:pt>
                <c:pt idx="1098">
                  <c:v>52.25</c:v>
                </c:pt>
                <c:pt idx="1099">
                  <c:v>50.290000000000006</c:v>
                </c:pt>
                <c:pt idx="1100">
                  <c:v>48.730000000000004</c:v>
                </c:pt>
                <c:pt idx="1101">
                  <c:v>47.82</c:v>
                </c:pt>
                <c:pt idx="1102">
                  <c:v>46.82</c:v>
                </c:pt>
                <c:pt idx="1103">
                  <c:v>48.120000000000005</c:v>
                </c:pt>
                <c:pt idx="1104">
                  <c:v>50.71</c:v>
                </c:pt>
                <c:pt idx="1105">
                  <c:v>50.879999999999995</c:v>
                </c:pt>
                <c:pt idx="1106">
                  <c:v>51.04</c:v>
                </c:pt>
                <c:pt idx="1107">
                  <c:v>52.3</c:v>
                </c:pt>
                <c:pt idx="1108">
                  <c:v>53.24</c:v>
                </c:pt>
                <c:pt idx="1109">
                  <c:v>52.56</c:v>
                </c:pt>
                <c:pt idx="1110">
                  <c:v>52.49</c:v>
                </c:pt>
                <c:pt idx="1111">
                  <c:v>50.18</c:v>
                </c:pt>
                <c:pt idx="1112">
                  <c:v>48.53</c:v>
                </c:pt>
                <c:pt idx="1113">
                  <c:v>47.08</c:v>
                </c:pt>
                <c:pt idx="1114">
                  <c:v>47.3</c:v>
                </c:pt>
                <c:pt idx="1115">
                  <c:v>48.65</c:v>
                </c:pt>
                <c:pt idx="1116">
                  <c:v>49.58</c:v>
                </c:pt>
                <c:pt idx="1117">
                  <c:v>49.02</c:v>
                </c:pt>
                <c:pt idx="1118">
                  <c:v>47.37</c:v>
                </c:pt>
                <c:pt idx="1119">
                  <c:v>46.730000000000004</c:v>
                </c:pt>
                <c:pt idx="1120">
                  <c:v>48.44</c:v>
                </c:pt>
                <c:pt idx="1121">
                  <c:v>51.03</c:v>
                </c:pt>
                <c:pt idx="1122">
                  <c:v>51.57</c:v>
                </c:pt>
                <c:pt idx="1123">
                  <c:v>51.54</c:v>
                </c:pt>
                <c:pt idx="1124">
                  <c:v>51.04</c:v>
                </c:pt>
                <c:pt idx="1125">
                  <c:v>51.49</c:v>
                </c:pt>
                <c:pt idx="1126">
                  <c:v>47.260000000000005</c:v>
                </c:pt>
                <c:pt idx="1127">
                  <c:v>46.1</c:v>
                </c:pt>
                <c:pt idx="1128">
                  <c:v>45.78</c:v>
                </c:pt>
                <c:pt idx="1129">
                  <c:v>45.75</c:v>
                </c:pt>
                <c:pt idx="1130">
                  <c:v>47.04</c:v>
                </c:pt>
                <c:pt idx="1131">
                  <c:v>50.96</c:v>
                </c:pt>
                <c:pt idx="1132">
                  <c:v>56.82</c:v>
                </c:pt>
                <c:pt idx="1133">
                  <c:v>59.74</c:v>
                </c:pt>
                <c:pt idx="1134">
                  <c:v>59.339999999999996</c:v>
                </c:pt>
                <c:pt idx="1135">
                  <c:v>58.7</c:v>
                </c:pt>
                <c:pt idx="1136">
                  <c:v>57.1</c:v>
                </c:pt>
                <c:pt idx="1137">
                  <c:v>55.33</c:v>
                </c:pt>
                <c:pt idx="1138">
                  <c:v>53.9</c:v>
                </c:pt>
                <c:pt idx="1139">
                  <c:v>57.06</c:v>
                </c:pt>
                <c:pt idx="1140">
                  <c:v>58.660000000000004</c:v>
                </c:pt>
                <c:pt idx="1141">
                  <c:v>60.06</c:v>
                </c:pt>
                <c:pt idx="1142">
                  <c:v>60.1</c:v>
                </c:pt>
                <c:pt idx="1143">
                  <c:v>59.03</c:v>
                </c:pt>
                <c:pt idx="1144">
                  <c:v>58.75</c:v>
                </c:pt>
                <c:pt idx="1145">
                  <c:v>59.24</c:v>
                </c:pt>
                <c:pt idx="1146">
                  <c:v>59.36</c:v>
                </c:pt>
                <c:pt idx="1147">
                  <c:v>58.53</c:v>
                </c:pt>
                <c:pt idx="1148">
                  <c:v>57.02</c:v>
                </c:pt>
                <c:pt idx="1149">
                  <c:v>56.42</c:v>
                </c:pt>
                <c:pt idx="1150">
                  <c:v>55.01</c:v>
                </c:pt>
                <c:pt idx="1151">
                  <c:v>52.94</c:v>
                </c:pt>
                <c:pt idx="1152">
                  <c:v>51.349999999999994</c:v>
                </c:pt>
                <c:pt idx="1153">
                  <c:v>50.39</c:v>
                </c:pt>
                <c:pt idx="1154">
                  <c:v>49.51</c:v>
                </c:pt>
                <c:pt idx="1155">
                  <c:v>48.37</c:v>
                </c:pt>
                <c:pt idx="1156">
                  <c:v>46.93</c:v>
                </c:pt>
                <c:pt idx="1157">
                  <c:v>45.78</c:v>
                </c:pt>
                <c:pt idx="1158">
                  <c:v>44.09</c:v>
                </c:pt>
                <c:pt idx="1159">
                  <c:v>42.91</c:v>
                </c:pt>
                <c:pt idx="1160">
                  <c:v>44.620000000000005</c:v>
                </c:pt>
                <c:pt idx="1161">
                  <c:v>48.720000000000006</c:v>
                </c:pt>
                <c:pt idx="1162">
                  <c:v>52.06</c:v>
                </c:pt>
                <c:pt idx="1163">
                  <c:v>51.65</c:v>
                </c:pt>
                <c:pt idx="1164">
                  <c:v>52.63</c:v>
                </c:pt>
                <c:pt idx="1165">
                  <c:v>55.260000000000005</c:v>
                </c:pt>
                <c:pt idx="1166">
                  <c:v>56.13</c:v>
                </c:pt>
                <c:pt idx="1167">
                  <c:v>57.21</c:v>
                </c:pt>
                <c:pt idx="1168">
                  <c:v>58.25</c:v>
                </c:pt>
                <c:pt idx="1169">
                  <c:v>60.27</c:v>
                </c:pt>
                <c:pt idx="1170">
                  <c:v>60.6</c:v>
                </c:pt>
                <c:pt idx="1171">
                  <c:v>58.57</c:v>
                </c:pt>
                <c:pt idx="1172">
                  <c:v>54.849999999999994</c:v>
                </c:pt>
                <c:pt idx="1173">
                  <c:v>54.21</c:v>
                </c:pt>
                <c:pt idx="1174">
                  <c:v>52.87</c:v>
                </c:pt>
                <c:pt idx="1175">
                  <c:v>51.620000000000005</c:v>
                </c:pt>
                <c:pt idx="1176">
                  <c:v>51.11</c:v>
                </c:pt>
                <c:pt idx="1177">
                  <c:v>52.47</c:v>
                </c:pt>
                <c:pt idx="1178">
                  <c:v>52.91</c:v>
                </c:pt>
                <c:pt idx="1179">
                  <c:v>53.68</c:v>
                </c:pt>
                <c:pt idx="1180">
                  <c:v>55.379999999999995</c:v>
                </c:pt>
                <c:pt idx="1181">
                  <c:v>56.14</c:v>
                </c:pt>
                <c:pt idx="1182">
                  <c:v>58.82</c:v>
                </c:pt>
                <c:pt idx="1183">
                  <c:v>62.54</c:v>
                </c:pt>
                <c:pt idx="1184">
                  <c:v>66.14</c:v>
                </c:pt>
                <c:pt idx="1185">
                  <c:v>68.88</c:v>
                </c:pt>
                <c:pt idx="1186">
                  <c:v>70.819999999999993</c:v>
                </c:pt>
                <c:pt idx="1187">
                  <c:v>72.64</c:v>
                </c:pt>
                <c:pt idx="1188">
                  <c:v>72.31</c:v>
                </c:pt>
                <c:pt idx="1189">
                  <c:v>70.410000000000011</c:v>
                </c:pt>
                <c:pt idx="1190">
                  <c:v>66.89</c:v>
                </c:pt>
                <c:pt idx="1191">
                  <c:v>68.16</c:v>
                </c:pt>
                <c:pt idx="1192">
                  <c:v>65.760000000000005</c:v>
                </c:pt>
                <c:pt idx="1193">
                  <c:v>63.190000000000005</c:v>
                </c:pt>
                <c:pt idx="1194">
                  <c:v>61.3</c:v>
                </c:pt>
                <c:pt idx="1195">
                  <c:v>60.120000000000005</c:v>
                </c:pt>
                <c:pt idx="1196">
                  <c:v>56.58</c:v>
                </c:pt>
                <c:pt idx="1197">
                  <c:v>55.59</c:v>
                </c:pt>
                <c:pt idx="1198">
                  <c:v>52.82</c:v>
                </c:pt>
                <c:pt idx="1199">
                  <c:v>50.349999999999994</c:v>
                </c:pt>
                <c:pt idx="1200">
                  <c:v>48.53</c:v>
                </c:pt>
                <c:pt idx="1201">
                  <c:v>47.14</c:v>
                </c:pt>
                <c:pt idx="1202">
                  <c:v>46.92</c:v>
                </c:pt>
                <c:pt idx="1203">
                  <c:v>43.77</c:v>
                </c:pt>
                <c:pt idx="1204">
                  <c:v>41.290000000000006</c:v>
                </c:pt>
                <c:pt idx="1205">
                  <c:v>40.720000000000006</c:v>
                </c:pt>
                <c:pt idx="1206">
                  <c:v>39.51</c:v>
                </c:pt>
                <c:pt idx="1207">
                  <c:v>40.71</c:v>
                </c:pt>
                <c:pt idx="1208">
                  <c:v>41.98</c:v>
                </c:pt>
                <c:pt idx="1209">
                  <c:v>41.56</c:v>
                </c:pt>
                <c:pt idx="1210">
                  <c:v>43</c:v>
                </c:pt>
                <c:pt idx="1211">
                  <c:v>43.47</c:v>
                </c:pt>
                <c:pt idx="1212">
                  <c:v>42.74</c:v>
                </c:pt>
                <c:pt idx="1213">
                  <c:v>42.790000000000006</c:v>
                </c:pt>
                <c:pt idx="1214">
                  <c:v>44.03</c:v>
                </c:pt>
                <c:pt idx="1215">
                  <c:v>45.03</c:v>
                </c:pt>
                <c:pt idx="1216">
                  <c:v>46.339999999999996</c:v>
                </c:pt>
                <c:pt idx="1217">
                  <c:v>45.24</c:v>
                </c:pt>
                <c:pt idx="1218">
                  <c:v>45.56</c:v>
                </c:pt>
                <c:pt idx="1219">
                  <c:v>45.06</c:v>
                </c:pt>
                <c:pt idx="1220">
                  <c:v>44.71</c:v>
                </c:pt>
                <c:pt idx="1221">
                  <c:v>42.98</c:v>
                </c:pt>
                <c:pt idx="1222">
                  <c:v>43</c:v>
                </c:pt>
                <c:pt idx="1223">
                  <c:v>46.2</c:v>
                </c:pt>
                <c:pt idx="1224">
                  <c:v>49.05</c:v>
                </c:pt>
                <c:pt idx="1225">
                  <c:v>50.64</c:v>
                </c:pt>
                <c:pt idx="1226">
                  <c:v>50.21</c:v>
                </c:pt>
                <c:pt idx="1227">
                  <c:v>50.44</c:v>
                </c:pt>
                <c:pt idx="1228">
                  <c:v>51.9</c:v>
                </c:pt>
                <c:pt idx="1229">
                  <c:v>55.55</c:v>
                </c:pt>
                <c:pt idx="1230">
                  <c:v>55.04</c:v>
                </c:pt>
                <c:pt idx="1231">
                  <c:v>57.54</c:v>
                </c:pt>
                <c:pt idx="1232">
                  <c:v>61.379999999999995</c:v>
                </c:pt>
                <c:pt idx="1233">
                  <c:v>59.49</c:v>
                </c:pt>
                <c:pt idx="1234">
                  <c:v>62.290000000000006</c:v>
                </c:pt>
                <c:pt idx="1235">
                  <c:v>66.77</c:v>
                </c:pt>
                <c:pt idx="1236">
                  <c:v>71.19</c:v>
                </c:pt>
                <c:pt idx="1237">
                  <c:v>73.61</c:v>
                </c:pt>
                <c:pt idx="1238">
                  <c:v>73.569999999999993</c:v>
                </c:pt>
                <c:pt idx="1239">
                  <c:v>73.39</c:v>
                </c:pt>
                <c:pt idx="1240">
                  <c:v>70.58</c:v>
                </c:pt>
                <c:pt idx="1241">
                  <c:v>67.669999999999987</c:v>
                </c:pt>
                <c:pt idx="1242">
                  <c:v>65.959999999999994</c:v>
                </c:pt>
                <c:pt idx="1243">
                  <c:v>68.53</c:v>
                </c:pt>
                <c:pt idx="1244">
                  <c:v>67.169999999999987</c:v>
                </c:pt>
                <c:pt idx="1245">
                  <c:v>66.349999999999994</c:v>
                </c:pt>
                <c:pt idx="1246">
                  <c:v>66.410000000000011</c:v>
                </c:pt>
                <c:pt idx="1247">
                  <c:v>66.97</c:v>
                </c:pt>
                <c:pt idx="1248">
                  <c:v>67.290000000000006</c:v>
                </c:pt>
                <c:pt idx="1249">
                  <c:v>66.910000000000011</c:v>
                </c:pt>
                <c:pt idx="1250">
                  <c:v>65.209999999999994</c:v>
                </c:pt>
                <c:pt idx="1251">
                  <c:v>64.19</c:v>
                </c:pt>
                <c:pt idx="1252">
                  <c:v>62.5</c:v>
                </c:pt>
                <c:pt idx="1253">
                  <c:v>60.9</c:v>
                </c:pt>
                <c:pt idx="1254">
                  <c:v>59.65</c:v>
                </c:pt>
                <c:pt idx="1255">
                  <c:v>56.230000000000004</c:v>
                </c:pt>
                <c:pt idx="1256">
                  <c:v>52.74</c:v>
                </c:pt>
                <c:pt idx="1257">
                  <c:v>50.190000000000005</c:v>
                </c:pt>
                <c:pt idx="1258">
                  <c:v>47.620000000000005</c:v>
                </c:pt>
                <c:pt idx="1259">
                  <c:v>46.41</c:v>
                </c:pt>
                <c:pt idx="1260">
                  <c:v>45.57</c:v>
                </c:pt>
                <c:pt idx="1261">
                  <c:v>44.94</c:v>
                </c:pt>
                <c:pt idx="1262">
                  <c:v>46.15</c:v>
                </c:pt>
                <c:pt idx="1263">
                  <c:v>47.790000000000006</c:v>
                </c:pt>
                <c:pt idx="1264">
                  <c:v>49.65</c:v>
                </c:pt>
                <c:pt idx="1265">
                  <c:v>51.2</c:v>
                </c:pt>
                <c:pt idx="1266">
                  <c:v>53.89</c:v>
                </c:pt>
                <c:pt idx="1267">
                  <c:v>54.2</c:v>
                </c:pt>
                <c:pt idx="1268">
                  <c:v>56.55</c:v>
                </c:pt>
                <c:pt idx="1269">
                  <c:v>59.03</c:v>
                </c:pt>
                <c:pt idx="1270">
                  <c:v>59.13</c:v>
                </c:pt>
                <c:pt idx="1271">
                  <c:v>57.83</c:v>
                </c:pt>
                <c:pt idx="1272">
                  <c:v>55.43</c:v>
                </c:pt>
                <c:pt idx="1273">
                  <c:v>53.17</c:v>
                </c:pt>
                <c:pt idx="1274">
                  <c:v>51.28</c:v>
                </c:pt>
                <c:pt idx="1275">
                  <c:v>48.61</c:v>
                </c:pt>
                <c:pt idx="1276">
                  <c:v>48.39</c:v>
                </c:pt>
                <c:pt idx="1277">
                  <c:v>51.97</c:v>
                </c:pt>
                <c:pt idx="1278">
                  <c:v>53.39</c:v>
                </c:pt>
                <c:pt idx="1279">
                  <c:v>53.49</c:v>
                </c:pt>
                <c:pt idx="1280">
                  <c:v>55.449999999999996</c:v>
                </c:pt>
                <c:pt idx="1281">
                  <c:v>60.39</c:v>
                </c:pt>
                <c:pt idx="1282">
                  <c:v>60.790000000000006</c:v>
                </c:pt>
                <c:pt idx="1283">
                  <c:v>61.2</c:v>
                </c:pt>
                <c:pt idx="1284">
                  <c:v>61.36</c:v>
                </c:pt>
                <c:pt idx="1285">
                  <c:v>59.09</c:v>
                </c:pt>
                <c:pt idx="1286">
                  <c:v>60.230000000000004</c:v>
                </c:pt>
                <c:pt idx="1287">
                  <c:v>60.4</c:v>
                </c:pt>
                <c:pt idx="1288">
                  <c:v>61.3</c:v>
                </c:pt>
                <c:pt idx="1289">
                  <c:v>60.99</c:v>
                </c:pt>
                <c:pt idx="1290">
                  <c:v>58.879999999999995</c:v>
                </c:pt>
                <c:pt idx="1291">
                  <c:v>57.879999999999995</c:v>
                </c:pt>
                <c:pt idx="1292">
                  <c:v>57.17</c:v>
                </c:pt>
                <c:pt idx="1293">
                  <c:v>56.65</c:v>
                </c:pt>
                <c:pt idx="1294">
                  <c:v>55.7</c:v>
                </c:pt>
                <c:pt idx="1295">
                  <c:v>59.3</c:v>
                </c:pt>
                <c:pt idx="1296">
                  <c:v>59.160000000000004</c:v>
                </c:pt>
                <c:pt idx="1297">
                  <c:v>58.04</c:v>
                </c:pt>
                <c:pt idx="1298">
                  <c:v>57.56</c:v>
                </c:pt>
                <c:pt idx="1299">
                  <c:v>57.879999999999995</c:v>
                </c:pt>
                <c:pt idx="1300">
                  <c:v>59.01</c:v>
                </c:pt>
                <c:pt idx="1301">
                  <c:v>59.6</c:v>
                </c:pt>
                <c:pt idx="1302">
                  <c:v>60.190000000000005</c:v>
                </c:pt>
                <c:pt idx="1303">
                  <c:v>61.190000000000005</c:v>
                </c:pt>
                <c:pt idx="1304">
                  <c:v>60.8</c:v>
                </c:pt>
                <c:pt idx="1305">
                  <c:v>60.54</c:v>
                </c:pt>
                <c:pt idx="1306">
                  <c:v>59.86</c:v>
                </c:pt>
                <c:pt idx="1307">
                  <c:v>57.839999999999996</c:v>
                </c:pt>
                <c:pt idx="1308">
                  <c:v>56.309999999999995</c:v>
                </c:pt>
                <c:pt idx="1309">
                  <c:v>55.14</c:v>
                </c:pt>
                <c:pt idx="1310">
                  <c:v>53.74</c:v>
                </c:pt>
                <c:pt idx="1311">
                  <c:v>53.09</c:v>
                </c:pt>
                <c:pt idx="1312">
                  <c:v>52.879999999999995</c:v>
                </c:pt>
                <c:pt idx="1313">
                  <c:v>52.92</c:v>
                </c:pt>
                <c:pt idx="1314">
                  <c:v>54.56</c:v>
                </c:pt>
                <c:pt idx="1315">
                  <c:v>56.660000000000004</c:v>
                </c:pt>
                <c:pt idx="1316">
                  <c:v>56.309999999999995</c:v>
                </c:pt>
                <c:pt idx="1317">
                  <c:v>54.949999999999996</c:v>
                </c:pt>
                <c:pt idx="1318">
                  <c:v>54.27</c:v>
                </c:pt>
                <c:pt idx="1319">
                  <c:v>51.47</c:v>
                </c:pt>
                <c:pt idx="1320">
                  <c:v>49.08</c:v>
                </c:pt>
                <c:pt idx="1321">
                  <c:v>45.82</c:v>
                </c:pt>
                <c:pt idx="1322">
                  <c:v>41.56</c:v>
                </c:pt>
                <c:pt idx="1323">
                  <c:v>38.42</c:v>
                </c:pt>
                <c:pt idx="1324">
                  <c:v>35.93</c:v>
                </c:pt>
                <c:pt idx="1325">
                  <c:v>33.65</c:v>
                </c:pt>
                <c:pt idx="1326">
                  <c:v>33.53</c:v>
                </c:pt>
                <c:pt idx="1327">
                  <c:v>34.190000000000005</c:v>
                </c:pt>
                <c:pt idx="1328">
                  <c:v>35.97</c:v>
                </c:pt>
                <c:pt idx="1329">
                  <c:v>38.32</c:v>
                </c:pt>
                <c:pt idx="1330">
                  <c:v>41.7</c:v>
                </c:pt>
                <c:pt idx="1331">
                  <c:v>45.37</c:v>
                </c:pt>
                <c:pt idx="1332">
                  <c:v>47.98</c:v>
                </c:pt>
                <c:pt idx="1333">
                  <c:v>54.37</c:v>
                </c:pt>
                <c:pt idx="1334">
                  <c:v>56.660000000000004</c:v>
                </c:pt>
                <c:pt idx="1335">
                  <c:v>56.78</c:v>
                </c:pt>
                <c:pt idx="1336">
                  <c:v>57.54</c:v>
                </c:pt>
                <c:pt idx="1337">
                  <c:v>57.54</c:v>
                </c:pt>
                <c:pt idx="1338">
                  <c:v>60.55</c:v>
                </c:pt>
                <c:pt idx="1339">
                  <c:v>64.59</c:v>
                </c:pt>
                <c:pt idx="1340">
                  <c:v>67.900000000000006</c:v>
                </c:pt>
                <c:pt idx="1341">
                  <c:v>71.92</c:v>
                </c:pt>
                <c:pt idx="1342">
                  <c:v>74.3</c:v>
                </c:pt>
                <c:pt idx="1343">
                  <c:v>75.13</c:v>
                </c:pt>
                <c:pt idx="1344">
                  <c:v>75.78</c:v>
                </c:pt>
                <c:pt idx="1345">
                  <c:v>75.910000000000011</c:v>
                </c:pt>
                <c:pt idx="1346">
                  <c:v>74.69</c:v>
                </c:pt>
                <c:pt idx="1347">
                  <c:v>78.669999999999987</c:v>
                </c:pt>
                <c:pt idx="1348">
                  <c:v>79.2</c:v>
                </c:pt>
                <c:pt idx="1349">
                  <c:v>78.599999999999994</c:v>
                </c:pt>
                <c:pt idx="1350">
                  <c:v>77.440000000000012</c:v>
                </c:pt>
                <c:pt idx="1351">
                  <c:v>75.47</c:v>
                </c:pt>
                <c:pt idx="1352">
                  <c:v>71.64</c:v>
                </c:pt>
                <c:pt idx="1353">
                  <c:v>65.66</c:v>
                </c:pt>
                <c:pt idx="1354">
                  <c:v>58.56</c:v>
                </c:pt>
                <c:pt idx="1355">
                  <c:v>51.720000000000006</c:v>
                </c:pt>
                <c:pt idx="1356">
                  <c:v>49.25</c:v>
                </c:pt>
                <c:pt idx="1357">
                  <c:v>48.47</c:v>
                </c:pt>
                <c:pt idx="1358">
                  <c:v>44.47</c:v>
                </c:pt>
                <c:pt idx="1359">
                  <c:v>39.99</c:v>
                </c:pt>
                <c:pt idx="1360">
                  <c:v>41.620000000000005</c:v>
                </c:pt>
                <c:pt idx="1361">
                  <c:v>39.07</c:v>
                </c:pt>
                <c:pt idx="1362">
                  <c:v>39.349999999999994</c:v>
                </c:pt>
                <c:pt idx="1363">
                  <c:v>33.620000000000005</c:v>
                </c:pt>
                <c:pt idx="1364">
                  <c:v>40.130000000000003</c:v>
                </c:pt>
                <c:pt idx="1365">
                  <c:v>44.78</c:v>
                </c:pt>
                <c:pt idx="1366">
                  <c:v>39.1</c:v>
                </c:pt>
                <c:pt idx="1367">
                  <c:v>37.6</c:v>
                </c:pt>
                <c:pt idx="1368">
                  <c:v>37.47</c:v>
                </c:pt>
                <c:pt idx="1369">
                  <c:v>35.06</c:v>
                </c:pt>
                <c:pt idx="1370">
                  <c:v>36.720000000000006</c:v>
                </c:pt>
                <c:pt idx="1371">
                  <c:v>33.58</c:v>
                </c:pt>
                <c:pt idx="1372">
                  <c:v>27.21</c:v>
                </c:pt>
                <c:pt idx="1373">
                  <c:v>30.16</c:v>
                </c:pt>
                <c:pt idx="1374">
                  <c:v>39.93</c:v>
                </c:pt>
                <c:pt idx="1375">
                  <c:v>34.730000000000011</c:v>
                </c:pt>
                <c:pt idx="1376">
                  <c:v>33.17</c:v>
                </c:pt>
                <c:pt idx="1377">
                  <c:v>34.53</c:v>
                </c:pt>
                <c:pt idx="1378">
                  <c:v>38.93</c:v>
                </c:pt>
                <c:pt idx="1379">
                  <c:v>43.39</c:v>
                </c:pt>
                <c:pt idx="1380">
                  <c:v>46.290000000000006</c:v>
                </c:pt>
                <c:pt idx="1381">
                  <c:v>48.849999999999994</c:v>
                </c:pt>
                <c:pt idx="1382">
                  <c:v>50.849999999999994</c:v>
                </c:pt>
                <c:pt idx="1383">
                  <c:v>52.44</c:v>
                </c:pt>
                <c:pt idx="1384">
                  <c:v>53.160000000000004</c:v>
                </c:pt>
                <c:pt idx="1385">
                  <c:v>54.8</c:v>
                </c:pt>
                <c:pt idx="1386">
                  <c:v>55.9</c:v>
                </c:pt>
                <c:pt idx="1387">
                  <c:v>56.5</c:v>
                </c:pt>
                <c:pt idx="1388">
                  <c:v>56.49</c:v>
                </c:pt>
                <c:pt idx="1389">
                  <c:v>56.17</c:v>
                </c:pt>
                <c:pt idx="1390">
                  <c:v>59.449999999999996</c:v>
                </c:pt>
                <c:pt idx="1391">
                  <c:v>62.379999999999995</c:v>
                </c:pt>
                <c:pt idx="1392">
                  <c:v>64.209999999999994</c:v>
                </c:pt>
                <c:pt idx="1393">
                  <c:v>66.05</c:v>
                </c:pt>
                <c:pt idx="1394">
                  <c:v>67.16</c:v>
                </c:pt>
                <c:pt idx="1395">
                  <c:v>67.81</c:v>
                </c:pt>
                <c:pt idx="1396">
                  <c:v>67.3</c:v>
                </c:pt>
                <c:pt idx="1397">
                  <c:v>65.83</c:v>
                </c:pt>
                <c:pt idx="1398">
                  <c:v>63.379999999999995</c:v>
                </c:pt>
                <c:pt idx="1399">
                  <c:v>66.19</c:v>
                </c:pt>
                <c:pt idx="1400">
                  <c:v>66.52</c:v>
                </c:pt>
                <c:pt idx="1401">
                  <c:v>65.169999999999987</c:v>
                </c:pt>
                <c:pt idx="1402">
                  <c:v>64.669999999999987</c:v>
                </c:pt>
                <c:pt idx="1403">
                  <c:v>64.099999999999994</c:v>
                </c:pt>
                <c:pt idx="1404">
                  <c:v>63.290000000000006</c:v>
                </c:pt>
                <c:pt idx="1405">
                  <c:v>61.5</c:v>
                </c:pt>
                <c:pt idx="1406">
                  <c:v>61.18</c:v>
                </c:pt>
                <c:pt idx="1407">
                  <c:v>61.41</c:v>
                </c:pt>
                <c:pt idx="1408">
                  <c:v>61.58</c:v>
                </c:pt>
                <c:pt idx="1409">
                  <c:v>60.46</c:v>
                </c:pt>
                <c:pt idx="1410">
                  <c:v>57.28</c:v>
                </c:pt>
                <c:pt idx="1411">
                  <c:v>53.42</c:v>
                </c:pt>
                <c:pt idx="1412">
                  <c:v>51.74</c:v>
                </c:pt>
                <c:pt idx="1413">
                  <c:v>50.09</c:v>
                </c:pt>
                <c:pt idx="1414">
                  <c:v>47.879999999999995</c:v>
                </c:pt>
                <c:pt idx="1415">
                  <c:v>47.75</c:v>
                </c:pt>
                <c:pt idx="1416">
                  <c:v>48.309999999999995</c:v>
                </c:pt>
                <c:pt idx="1417">
                  <c:v>48.56</c:v>
                </c:pt>
                <c:pt idx="1418">
                  <c:v>49.51</c:v>
                </c:pt>
                <c:pt idx="1419">
                  <c:v>50.379999999999995</c:v>
                </c:pt>
                <c:pt idx="1420">
                  <c:v>51.75</c:v>
                </c:pt>
                <c:pt idx="1421">
                  <c:v>51.8</c:v>
                </c:pt>
                <c:pt idx="1422">
                  <c:v>49.17</c:v>
                </c:pt>
                <c:pt idx="1423">
                  <c:v>44.53</c:v>
                </c:pt>
                <c:pt idx="1424">
                  <c:v>41.28</c:v>
                </c:pt>
                <c:pt idx="1425">
                  <c:v>39.83</c:v>
                </c:pt>
                <c:pt idx="1426">
                  <c:v>40.379999999999995</c:v>
                </c:pt>
                <c:pt idx="1427">
                  <c:v>42.74</c:v>
                </c:pt>
                <c:pt idx="1428">
                  <c:v>45.809999999999995</c:v>
                </c:pt>
                <c:pt idx="1429">
                  <c:v>50.57</c:v>
                </c:pt>
                <c:pt idx="1430">
                  <c:v>52.6</c:v>
                </c:pt>
                <c:pt idx="1431">
                  <c:v>52.5</c:v>
                </c:pt>
                <c:pt idx="1432">
                  <c:v>51.42</c:v>
                </c:pt>
                <c:pt idx="1433">
                  <c:v>49.8</c:v>
                </c:pt>
                <c:pt idx="1434">
                  <c:v>48.44</c:v>
                </c:pt>
                <c:pt idx="1435">
                  <c:v>46.8</c:v>
                </c:pt>
                <c:pt idx="1436">
                  <c:v>46.7</c:v>
                </c:pt>
                <c:pt idx="1437">
                  <c:v>49.5</c:v>
                </c:pt>
                <c:pt idx="1438">
                  <c:v>50.790000000000006</c:v>
                </c:pt>
                <c:pt idx="1439">
                  <c:v>51.15</c:v>
                </c:pt>
                <c:pt idx="1440">
                  <c:v>52.6</c:v>
                </c:pt>
                <c:pt idx="1441">
                  <c:v>58.91</c:v>
                </c:pt>
                <c:pt idx="1442">
                  <c:v>60.24</c:v>
                </c:pt>
                <c:pt idx="1443">
                  <c:v>62.89</c:v>
                </c:pt>
                <c:pt idx="1444">
                  <c:v>65.08</c:v>
                </c:pt>
                <c:pt idx="1445">
                  <c:v>67.58</c:v>
                </c:pt>
                <c:pt idx="1446">
                  <c:v>70.209999999999994</c:v>
                </c:pt>
                <c:pt idx="1447">
                  <c:v>73.28</c:v>
                </c:pt>
                <c:pt idx="1448">
                  <c:v>76.05</c:v>
                </c:pt>
                <c:pt idx="1449">
                  <c:v>78.36999999999999</c:v>
                </c:pt>
                <c:pt idx="1450">
                  <c:v>78.649999999999991</c:v>
                </c:pt>
                <c:pt idx="1451">
                  <c:v>84.25</c:v>
                </c:pt>
                <c:pt idx="1452">
                  <c:v>85.5</c:v>
                </c:pt>
                <c:pt idx="1453">
                  <c:v>86.669999999999987</c:v>
                </c:pt>
                <c:pt idx="1454">
                  <c:v>87.43</c:v>
                </c:pt>
                <c:pt idx="1455">
                  <c:v>87.169999999999987</c:v>
                </c:pt>
                <c:pt idx="1456">
                  <c:v>86.63</c:v>
                </c:pt>
                <c:pt idx="1457">
                  <c:v>86.04</c:v>
                </c:pt>
                <c:pt idx="1458">
                  <c:v>86.04</c:v>
                </c:pt>
                <c:pt idx="1459">
                  <c:v>84.940000000000012</c:v>
                </c:pt>
                <c:pt idx="1460">
                  <c:v>80.36999999999999</c:v>
                </c:pt>
                <c:pt idx="1461">
                  <c:v>74.669999999999987</c:v>
                </c:pt>
                <c:pt idx="1462">
                  <c:v>67.63</c:v>
                </c:pt>
                <c:pt idx="1463">
                  <c:v>59.61</c:v>
                </c:pt>
                <c:pt idx="1464">
                  <c:v>55.63</c:v>
                </c:pt>
                <c:pt idx="1465">
                  <c:v>54.230000000000004</c:v>
                </c:pt>
                <c:pt idx="1466">
                  <c:v>52.59</c:v>
                </c:pt>
                <c:pt idx="1467">
                  <c:v>51.92</c:v>
                </c:pt>
                <c:pt idx="1468">
                  <c:v>52.24</c:v>
                </c:pt>
                <c:pt idx="1469">
                  <c:v>53.03</c:v>
                </c:pt>
                <c:pt idx="1470">
                  <c:v>54.47</c:v>
                </c:pt>
                <c:pt idx="1471">
                  <c:v>55.94</c:v>
                </c:pt>
                <c:pt idx="1472">
                  <c:v>59.03</c:v>
                </c:pt>
                <c:pt idx="1473">
                  <c:v>64.92</c:v>
                </c:pt>
                <c:pt idx="1474">
                  <c:v>68.48</c:v>
                </c:pt>
                <c:pt idx="1475">
                  <c:v>66.52</c:v>
                </c:pt>
                <c:pt idx="1476">
                  <c:v>64.819999999999993</c:v>
                </c:pt>
                <c:pt idx="1477">
                  <c:v>63.6</c:v>
                </c:pt>
                <c:pt idx="1478">
                  <c:v>63.93</c:v>
                </c:pt>
                <c:pt idx="1479">
                  <c:v>63.720000000000006</c:v>
                </c:pt>
                <c:pt idx="1480">
                  <c:v>64.040000000000006</c:v>
                </c:pt>
                <c:pt idx="1481">
                  <c:v>65.260000000000005</c:v>
                </c:pt>
                <c:pt idx="1482">
                  <c:v>65.349999999999994</c:v>
                </c:pt>
                <c:pt idx="1483">
                  <c:v>62.77</c:v>
                </c:pt>
                <c:pt idx="1484">
                  <c:v>59.21</c:v>
                </c:pt>
                <c:pt idx="1485">
                  <c:v>56.720000000000006</c:v>
                </c:pt>
                <c:pt idx="1486">
                  <c:v>57.220000000000006</c:v>
                </c:pt>
                <c:pt idx="1487">
                  <c:v>57.160000000000004</c:v>
                </c:pt>
                <c:pt idx="1488">
                  <c:v>58.14</c:v>
                </c:pt>
                <c:pt idx="1489">
                  <c:v>64.290000000000006</c:v>
                </c:pt>
                <c:pt idx="1490">
                  <c:v>66.709999999999994</c:v>
                </c:pt>
                <c:pt idx="1491">
                  <c:v>68.09</c:v>
                </c:pt>
                <c:pt idx="1492">
                  <c:v>70.790000000000006</c:v>
                </c:pt>
                <c:pt idx="1493">
                  <c:v>75.440000000000012</c:v>
                </c:pt>
                <c:pt idx="1494">
                  <c:v>76.83</c:v>
                </c:pt>
                <c:pt idx="1495">
                  <c:v>78.06</c:v>
                </c:pt>
                <c:pt idx="1496">
                  <c:v>79</c:v>
                </c:pt>
                <c:pt idx="1497">
                  <c:v>79.11999999999999</c:v>
                </c:pt>
                <c:pt idx="1498">
                  <c:v>76.83</c:v>
                </c:pt>
                <c:pt idx="1499">
                  <c:v>73.61999999999999</c:v>
                </c:pt>
                <c:pt idx="1500">
                  <c:v>71.760000000000005</c:v>
                </c:pt>
                <c:pt idx="1501">
                  <c:v>70.19</c:v>
                </c:pt>
                <c:pt idx="1502">
                  <c:v>68.440000000000012</c:v>
                </c:pt>
                <c:pt idx="1503">
                  <c:v>72.8</c:v>
                </c:pt>
                <c:pt idx="1504">
                  <c:v>73.290000000000006</c:v>
                </c:pt>
                <c:pt idx="1505">
                  <c:v>72.239999999999995</c:v>
                </c:pt>
                <c:pt idx="1506">
                  <c:v>71.72</c:v>
                </c:pt>
                <c:pt idx="1507">
                  <c:v>69.739999999999995</c:v>
                </c:pt>
                <c:pt idx="1508">
                  <c:v>66.86</c:v>
                </c:pt>
                <c:pt idx="1509">
                  <c:v>63.98</c:v>
                </c:pt>
                <c:pt idx="1510">
                  <c:v>63.02</c:v>
                </c:pt>
                <c:pt idx="1511">
                  <c:v>62.720000000000006</c:v>
                </c:pt>
                <c:pt idx="1512">
                  <c:v>63.11</c:v>
                </c:pt>
                <c:pt idx="1513">
                  <c:v>64.59</c:v>
                </c:pt>
                <c:pt idx="1514">
                  <c:v>63.48</c:v>
                </c:pt>
                <c:pt idx="1515">
                  <c:v>59.7</c:v>
                </c:pt>
                <c:pt idx="1516">
                  <c:v>56.17</c:v>
                </c:pt>
                <c:pt idx="1517">
                  <c:v>53.21</c:v>
                </c:pt>
                <c:pt idx="1518">
                  <c:v>50.47</c:v>
                </c:pt>
                <c:pt idx="1519">
                  <c:v>50.08</c:v>
                </c:pt>
                <c:pt idx="1520">
                  <c:v>50.13</c:v>
                </c:pt>
                <c:pt idx="1521">
                  <c:v>50.25</c:v>
                </c:pt>
                <c:pt idx="1522">
                  <c:v>50.349999999999994</c:v>
                </c:pt>
                <c:pt idx="1523">
                  <c:v>50.55</c:v>
                </c:pt>
                <c:pt idx="1524">
                  <c:v>50.98</c:v>
                </c:pt>
                <c:pt idx="1525">
                  <c:v>51.64</c:v>
                </c:pt>
                <c:pt idx="1526">
                  <c:v>53.24</c:v>
                </c:pt>
                <c:pt idx="1527">
                  <c:v>54.13</c:v>
                </c:pt>
                <c:pt idx="1528">
                  <c:v>54.36</c:v>
                </c:pt>
                <c:pt idx="1529">
                  <c:v>53.02</c:v>
                </c:pt>
                <c:pt idx="1530">
                  <c:v>51.33</c:v>
                </c:pt>
                <c:pt idx="1531">
                  <c:v>51.09</c:v>
                </c:pt>
                <c:pt idx="1532">
                  <c:v>50.33</c:v>
                </c:pt>
                <c:pt idx="1533">
                  <c:v>50.17</c:v>
                </c:pt>
                <c:pt idx="1534">
                  <c:v>51.190000000000005</c:v>
                </c:pt>
                <c:pt idx="1535">
                  <c:v>52.120000000000005</c:v>
                </c:pt>
                <c:pt idx="1536">
                  <c:v>52.67</c:v>
                </c:pt>
                <c:pt idx="1537">
                  <c:v>54.08</c:v>
                </c:pt>
                <c:pt idx="1538">
                  <c:v>54.9</c:v>
                </c:pt>
                <c:pt idx="1539">
                  <c:v>56.89</c:v>
                </c:pt>
                <c:pt idx="1540">
                  <c:v>58.27</c:v>
                </c:pt>
                <c:pt idx="1541">
                  <c:v>63.13</c:v>
                </c:pt>
                <c:pt idx="1542">
                  <c:v>63.65</c:v>
                </c:pt>
                <c:pt idx="1543">
                  <c:v>64.72</c:v>
                </c:pt>
                <c:pt idx="1544">
                  <c:v>66.239999999999995</c:v>
                </c:pt>
                <c:pt idx="1545">
                  <c:v>71.27</c:v>
                </c:pt>
                <c:pt idx="1546">
                  <c:v>73.510000000000005</c:v>
                </c:pt>
                <c:pt idx="1547">
                  <c:v>76.8</c:v>
                </c:pt>
                <c:pt idx="1548">
                  <c:v>78.290000000000006</c:v>
                </c:pt>
                <c:pt idx="1549">
                  <c:v>78.510000000000005</c:v>
                </c:pt>
                <c:pt idx="1550">
                  <c:v>78.679999999999993</c:v>
                </c:pt>
                <c:pt idx="1551">
                  <c:v>78.92</c:v>
                </c:pt>
                <c:pt idx="1552">
                  <c:v>78.02</c:v>
                </c:pt>
                <c:pt idx="1553">
                  <c:v>75.099999999999994</c:v>
                </c:pt>
                <c:pt idx="1554">
                  <c:v>72.149999999999991</c:v>
                </c:pt>
                <c:pt idx="1555">
                  <c:v>76.23</c:v>
                </c:pt>
                <c:pt idx="1556">
                  <c:v>74.88</c:v>
                </c:pt>
                <c:pt idx="1557">
                  <c:v>73.760000000000005</c:v>
                </c:pt>
                <c:pt idx="1558">
                  <c:v>73.61</c:v>
                </c:pt>
                <c:pt idx="1559">
                  <c:v>73.489999999999995</c:v>
                </c:pt>
                <c:pt idx="1560">
                  <c:v>73.42</c:v>
                </c:pt>
                <c:pt idx="1561">
                  <c:v>72.930000000000007</c:v>
                </c:pt>
                <c:pt idx="1562">
                  <c:v>71.5</c:v>
                </c:pt>
                <c:pt idx="1563">
                  <c:v>71.510000000000005</c:v>
                </c:pt>
                <c:pt idx="1564">
                  <c:v>71.099999999999994</c:v>
                </c:pt>
                <c:pt idx="1565">
                  <c:v>69.410000000000011</c:v>
                </c:pt>
                <c:pt idx="1566">
                  <c:v>67.8</c:v>
                </c:pt>
                <c:pt idx="1567">
                  <c:v>64.349999999999994</c:v>
                </c:pt>
                <c:pt idx="1568">
                  <c:v>60.230000000000004</c:v>
                </c:pt>
                <c:pt idx="1569">
                  <c:v>58.230000000000004</c:v>
                </c:pt>
                <c:pt idx="1570">
                  <c:v>57.01</c:v>
                </c:pt>
                <c:pt idx="1571">
                  <c:v>53.449999999999996</c:v>
                </c:pt>
                <c:pt idx="1572">
                  <c:v>50.78</c:v>
                </c:pt>
                <c:pt idx="1573">
                  <c:v>48.83</c:v>
                </c:pt>
                <c:pt idx="1574">
                  <c:v>48.339999999999996</c:v>
                </c:pt>
                <c:pt idx="1575">
                  <c:v>48.04</c:v>
                </c:pt>
                <c:pt idx="1576">
                  <c:v>49.03</c:v>
                </c:pt>
                <c:pt idx="1577">
                  <c:v>50.89</c:v>
                </c:pt>
                <c:pt idx="1578">
                  <c:v>42.64</c:v>
                </c:pt>
                <c:pt idx="1579">
                  <c:v>46.5</c:v>
                </c:pt>
                <c:pt idx="1580">
                  <c:v>51.51</c:v>
                </c:pt>
                <c:pt idx="1581">
                  <c:v>53.790000000000006</c:v>
                </c:pt>
                <c:pt idx="1582">
                  <c:v>54.37</c:v>
                </c:pt>
                <c:pt idx="1583">
                  <c:v>54.809999999999995</c:v>
                </c:pt>
                <c:pt idx="1584">
                  <c:v>55.06</c:v>
                </c:pt>
                <c:pt idx="1585">
                  <c:v>55.11</c:v>
                </c:pt>
                <c:pt idx="1586">
                  <c:v>55.24</c:v>
                </c:pt>
                <c:pt idx="1587">
                  <c:v>54.18</c:v>
                </c:pt>
                <c:pt idx="1588">
                  <c:v>53.63</c:v>
                </c:pt>
                <c:pt idx="1589">
                  <c:v>52.190000000000005</c:v>
                </c:pt>
                <c:pt idx="1590">
                  <c:v>50.28</c:v>
                </c:pt>
                <c:pt idx="1591">
                  <c:v>45.43</c:v>
                </c:pt>
                <c:pt idx="1592">
                  <c:v>42.87</c:v>
                </c:pt>
                <c:pt idx="1593">
                  <c:v>43.53</c:v>
                </c:pt>
                <c:pt idx="1594">
                  <c:v>44.41</c:v>
                </c:pt>
                <c:pt idx="1595">
                  <c:v>47.120000000000005</c:v>
                </c:pt>
                <c:pt idx="1596">
                  <c:v>50.27</c:v>
                </c:pt>
                <c:pt idx="1597">
                  <c:v>58.56</c:v>
                </c:pt>
                <c:pt idx="1598">
                  <c:v>62.83</c:v>
                </c:pt>
                <c:pt idx="1599">
                  <c:v>63.190000000000005</c:v>
                </c:pt>
                <c:pt idx="1600">
                  <c:v>65.209999999999994</c:v>
                </c:pt>
                <c:pt idx="1601">
                  <c:v>65.89</c:v>
                </c:pt>
                <c:pt idx="1602">
                  <c:v>65.569999999999993</c:v>
                </c:pt>
                <c:pt idx="1603">
                  <c:v>65.510000000000005</c:v>
                </c:pt>
                <c:pt idx="1604">
                  <c:v>64.73</c:v>
                </c:pt>
                <c:pt idx="1605">
                  <c:v>63.120000000000005</c:v>
                </c:pt>
                <c:pt idx="1606">
                  <c:v>61.37</c:v>
                </c:pt>
                <c:pt idx="1607">
                  <c:v>59.690000000000005</c:v>
                </c:pt>
                <c:pt idx="1608">
                  <c:v>56.91</c:v>
                </c:pt>
                <c:pt idx="1609">
                  <c:v>54.86</c:v>
                </c:pt>
                <c:pt idx="1610">
                  <c:v>53.5</c:v>
                </c:pt>
                <c:pt idx="1611">
                  <c:v>52.27</c:v>
                </c:pt>
                <c:pt idx="1612">
                  <c:v>50.37</c:v>
                </c:pt>
                <c:pt idx="1613">
                  <c:v>47.56</c:v>
                </c:pt>
                <c:pt idx="1614">
                  <c:v>45.49</c:v>
                </c:pt>
                <c:pt idx="1615">
                  <c:v>44.760000000000005</c:v>
                </c:pt>
                <c:pt idx="1616">
                  <c:v>44.4</c:v>
                </c:pt>
                <c:pt idx="1617">
                  <c:v>43.46</c:v>
                </c:pt>
                <c:pt idx="1618">
                  <c:v>42.730000000000004</c:v>
                </c:pt>
                <c:pt idx="1619">
                  <c:v>40.809999999999995</c:v>
                </c:pt>
                <c:pt idx="1620">
                  <c:v>38.300000000000011</c:v>
                </c:pt>
                <c:pt idx="1621">
                  <c:v>38.15</c:v>
                </c:pt>
                <c:pt idx="1622">
                  <c:v>39.290000000000006</c:v>
                </c:pt>
                <c:pt idx="1623">
                  <c:v>41.18</c:v>
                </c:pt>
                <c:pt idx="1624">
                  <c:v>43.55</c:v>
                </c:pt>
                <c:pt idx="1625">
                  <c:v>45.7</c:v>
                </c:pt>
                <c:pt idx="1626">
                  <c:v>46.87</c:v>
                </c:pt>
                <c:pt idx="1627">
                  <c:v>49.06</c:v>
                </c:pt>
                <c:pt idx="1628">
                  <c:v>54.339999999999996</c:v>
                </c:pt>
                <c:pt idx="1629">
                  <c:v>58.97</c:v>
                </c:pt>
                <c:pt idx="1630">
                  <c:v>62.89</c:v>
                </c:pt>
                <c:pt idx="1631">
                  <c:v>64.5</c:v>
                </c:pt>
                <c:pt idx="1632">
                  <c:v>64.92</c:v>
                </c:pt>
                <c:pt idx="1633">
                  <c:v>62.92</c:v>
                </c:pt>
                <c:pt idx="1634">
                  <c:v>59.690000000000005</c:v>
                </c:pt>
                <c:pt idx="1635">
                  <c:v>56.63</c:v>
                </c:pt>
                <c:pt idx="1636">
                  <c:v>53.14</c:v>
                </c:pt>
                <c:pt idx="1637">
                  <c:v>51.77</c:v>
                </c:pt>
                <c:pt idx="1638">
                  <c:v>51.8</c:v>
                </c:pt>
                <c:pt idx="1639">
                  <c:v>50.17</c:v>
                </c:pt>
                <c:pt idx="1640">
                  <c:v>47.63</c:v>
                </c:pt>
                <c:pt idx="1641">
                  <c:v>43.06</c:v>
                </c:pt>
                <c:pt idx="1642">
                  <c:v>40.67</c:v>
                </c:pt>
                <c:pt idx="1643">
                  <c:v>41.879999999999995</c:v>
                </c:pt>
                <c:pt idx="1644">
                  <c:v>43.449999999999996</c:v>
                </c:pt>
                <c:pt idx="1645">
                  <c:v>45.33</c:v>
                </c:pt>
                <c:pt idx="1646">
                  <c:v>50.41</c:v>
                </c:pt>
                <c:pt idx="1647">
                  <c:v>53.290000000000006</c:v>
                </c:pt>
                <c:pt idx="1648">
                  <c:v>54.46</c:v>
                </c:pt>
                <c:pt idx="1649">
                  <c:v>62.17</c:v>
                </c:pt>
                <c:pt idx="1650">
                  <c:v>67.39</c:v>
                </c:pt>
                <c:pt idx="1651">
                  <c:v>73.099999999999994</c:v>
                </c:pt>
                <c:pt idx="1652">
                  <c:v>75.8</c:v>
                </c:pt>
                <c:pt idx="1653">
                  <c:v>77.14</c:v>
                </c:pt>
                <c:pt idx="1654">
                  <c:v>77.599999999999994</c:v>
                </c:pt>
                <c:pt idx="1655">
                  <c:v>76.39</c:v>
                </c:pt>
                <c:pt idx="1656">
                  <c:v>73.5</c:v>
                </c:pt>
                <c:pt idx="1657">
                  <c:v>70.36</c:v>
                </c:pt>
                <c:pt idx="1658">
                  <c:v>68.28</c:v>
                </c:pt>
                <c:pt idx="1659">
                  <c:v>65.400000000000006</c:v>
                </c:pt>
                <c:pt idx="1660">
                  <c:v>61.349999999999994</c:v>
                </c:pt>
                <c:pt idx="1661">
                  <c:v>58.2</c:v>
                </c:pt>
                <c:pt idx="1662">
                  <c:v>55.730000000000004</c:v>
                </c:pt>
                <c:pt idx="1663">
                  <c:v>53.48</c:v>
                </c:pt>
                <c:pt idx="1664">
                  <c:v>51.14</c:v>
                </c:pt>
                <c:pt idx="1665">
                  <c:v>48.74</c:v>
                </c:pt>
                <c:pt idx="1666">
                  <c:v>47.87</c:v>
                </c:pt>
                <c:pt idx="1667">
                  <c:v>47.04</c:v>
                </c:pt>
                <c:pt idx="1668">
                  <c:v>46.879999999999995</c:v>
                </c:pt>
                <c:pt idx="1669">
                  <c:v>46.25</c:v>
                </c:pt>
                <c:pt idx="1670">
                  <c:v>44.809999999999995</c:v>
                </c:pt>
                <c:pt idx="1671">
                  <c:v>42.379999999999995</c:v>
                </c:pt>
                <c:pt idx="1672">
                  <c:v>39.379999999999995</c:v>
                </c:pt>
                <c:pt idx="1673">
                  <c:v>35.39</c:v>
                </c:pt>
                <c:pt idx="1674">
                  <c:v>33.75</c:v>
                </c:pt>
                <c:pt idx="1675">
                  <c:v>35.21</c:v>
                </c:pt>
                <c:pt idx="1676">
                  <c:v>36.28</c:v>
                </c:pt>
                <c:pt idx="1677">
                  <c:v>36.630000000000003</c:v>
                </c:pt>
                <c:pt idx="1678">
                  <c:v>34.6</c:v>
                </c:pt>
                <c:pt idx="1679">
                  <c:v>30.419999999999998</c:v>
                </c:pt>
                <c:pt idx="1680">
                  <c:v>27.75</c:v>
                </c:pt>
                <c:pt idx="1681">
                  <c:v>25.17</c:v>
                </c:pt>
                <c:pt idx="1682">
                  <c:v>27.150000000000002</c:v>
                </c:pt>
                <c:pt idx="1683">
                  <c:v>27.7</c:v>
                </c:pt>
                <c:pt idx="1684">
                  <c:v>28.22</c:v>
                </c:pt>
                <c:pt idx="1685">
                  <c:v>27.12</c:v>
                </c:pt>
                <c:pt idx="1686">
                  <c:v>18.329999999999995</c:v>
                </c:pt>
                <c:pt idx="1687">
                  <c:v>17.88</c:v>
                </c:pt>
                <c:pt idx="1688">
                  <c:v>18.829999999999995</c:v>
                </c:pt>
                <c:pt idx="1689">
                  <c:v>21.18</c:v>
                </c:pt>
                <c:pt idx="1690">
                  <c:v>24.759999999999998</c:v>
                </c:pt>
                <c:pt idx="1691">
                  <c:v>28.29</c:v>
                </c:pt>
                <c:pt idx="1692">
                  <c:v>31.56</c:v>
                </c:pt>
                <c:pt idx="1693">
                  <c:v>33.01</c:v>
                </c:pt>
                <c:pt idx="1694">
                  <c:v>34.14</c:v>
                </c:pt>
                <c:pt idx="1695">
                  <c:v>36.71</c:v>
                </c:pt>
                <c:pt idx="1696">
                  <c:v>41.68</c:v>
                </c:pt>
                <c:pt idx="1697">
                  <c:v>46.449999999999996</c:v>
                </c:pt>
                <c:pt idx="1698">
                  <c:v>49.65</c:v>
                </c:pt>
                <c:pt idx="1699">
                  <c:v>50.78</c:v>
                </c:pt>
                <c:pt idx="1700">
                  <c:v>53.01</c:v>
                </c:pt>
                <c:pt idx="1701">
                  <c:v>61.2</c:v>
                </c:pt>
                <c:pt idx="1702">
                  <c:v>63.720000000000006</c:v>
                </c:pt>
                <c:pt idx="1703">
                  <c:v>66.669999999999987</c:v>
                </c:pt>
                <c:pt idx="1704">
                  <c:v>68.45</c:v>
                </c:pt>
                <c:pt idx="1705">
                  <c:v>69.69</c:v>
                </c:pt>
                <c:pt idx="1706">
                  <c:v>68.569999999999993</c:v>
                </c:pt>
                <c:pt idx="1707">
                  <c:v>64.7</c:v>
                </c:pt>
                <c:pt idx="1708">
                  <c:v>60.3</c:v>
                </c:pt>
                <c:pt idx="1709">
                  <c:v>56.99</c:v>
                </c:pt>
                <c:pt idx="1710">
                  <c:v>53.36</c:v>
                </c:pt>
                <c:pt idx="1711">
                  <c:v>49.56</c:v>
                </c:pt>
                <c:pt idx="1712">
                  <c:v>45.849999999999994</c:v>
                </c:pt>
                <c:pt idx="1713">
                  <c:v>43.74</c:v>
                </c:pt>
                <c:pt idx="1714">
                  <c:v>41.06</c:v>
                </c:pt>
                <c:pt idx="1715">
                  <c:v>37.760000000000005</c:v>
                </c:pt>
                <c:pt idx="1716">
                  <c:v>36.04</c:v>
                </c:pt>
                <c:pt idx="1717">
                  <c:v>36.090000000000003</c:v>
                </c:pt>
                <c:pt idx="1718">
                  <c:v>38.25</c:v>
                </c:pt>
                <c:pt idx="1719">
                  <c:v>42.7</c:v>
                </c:pt>
                <c:pt idx="1720">
                  <c:v>46.55</c:v>
                </c:pt>
                <c:pt idx="1721">
                  <c:v>51.27</c:v>
                </c:pt>
                <c:pt idx="1722">
                  <c:v>54.98</c:v>
                </c:pt>
                <c:pt idx="1723">
                  <c:v>55.18</c:v>
                </c:pt>
                <c:pt idx="1724">
                  <c:v>52.8</c:v>
                </c:pt>
                <c:pt idx="1725">
                  <c:v>47.839999999999996</c:v>
                </c:pt>
                <c:pt idx="1726">
                  <c:v>45.55</c:v>
                </c:pt>
                <c:pt idx="1727">
                  <c:v>44.6</c:v>
                </c:pt>
                <c:pt idx="1728">
                  <c:v>41.51</c:v>
                </c:pt>
                <c:pt idx="1729">
                  <c:v>37.53</c:v>
                </c:pt>
                <c:pt idx="1730">
                  <c:v>33.53</c:v>
                </c:pt>
                <c:pt idx="1731">
                  <c:v>30.79</c:v>
                </c:pt>
                <c:pt idx="1732">
                  <c:v>30.68</c:v>
                </c:pt>
                <c:pt idx="1733">
                  <c:v>31.4</c:v>
                </c:pt>
                <c:pt idx="1734">
                  <c:v>32.720000000000006</c:v>
                </c:pt>
                <c:pt idx="1735">
                  <c:v>35.18</c:v>
                </c:pt>
                <c:pt idx="1736">
                  <c:v>39.28</c:v>
                </c:pt>
                <c:pt idx="1737">
                  <c:v>41.92</c:v>
                </c:pt>
                <c:pt idx="1738">
                  <c:v>43.14</c:v>
                </c:pt>
                <c:pt idx="1739">
                  <c:v>43.08</c:v>
                </c:pt>
                <c:pt idx="1740">
                  <c:v>42.97</c:v>
                </c:pt>
                <c:pt idx="1741">
                  <c:v>41.690000000000005</c:v>
                </c:pt>
                <c:pt idx="1742">
                  <c:v>39.200000000000003</c:v>
                </c:pt>
                <c:pt idx="1743">
                  <c:v>37.54</c:v>
                </c:pt>
                <c:pt idx="1744">
                  <c:v>36.379999999999995</c:v>
                </c:pt>
                <c:pt idx="1745">
                  <c:v>37.800000000000011</c:v>
                </c:pt>
                <c:pt idx="1746">
                  <c:v>39.620000000000005</c:v>
                </c:pt>
                <c:pt idx="1747">
                  <c:v>40.760000000000005</c:v>
                </c:pt>
                <c:pt idx="1748">
                  <c:v>42.91</c:v>
                </c:pt>
                <c:pt idx="1749">
                  <c:v>43.58</c:v>
                </c:pt>
              </c:numCache>
            </c:numRef>
          </c:val>
          <c:smooth val="0"/>
          <c:extLst>
            <c:ext xmlns:c16="http://schemas.microsoft.com/office/drawing/2014/chart" uri="{C3380CC4-5D6E-409C-BE32-E72D297353CC}">
              <c16:uniqueId val="{00000000-1014-483B-B88B-6E744E012BA3}"/>
            </c:ext>
          </c:extLst>
        </c:ser>
        <c:ser>
          <c:idx val="1"/>
          <c:order val="1"/>
          <c:tx>
            <c:strRef>
              <c:f>Лист2!$N$1</c:f>
              <c:strCache>
                <c:ptCount val="1"/>
                <c:pt idx="0">
                  <c:v>Ararat</c:v>
                </c:pt>
              </c:strCache>
            </c:strRef>
          </c:tx>
          <c:marker>
            <c:symbol val="none"/>
          </c:marker>
          <c:cat>
            <c:numRef>
              <c:f>Лист2!$A$2:$A$1753</c:f>
              <c:numCache>
                <c:formatCode>General</c:formatCode>
                <c:ptCount val="1752"/>
                <c:pt idx="0">
                  <c:v>1981</c:v>
                </c:pt>
                <c:pt idx="1">
                  <c:v>1981</c:v>
                </c:pt>
                <c:pt idx="2">
                  <c:v>1981</c:v>
                </c:pt>
                <c:pt idx="3">
                  <c:v>1981</c:v>
                </c:pt>
                <c:pt idx="4">
                  <c:v>1981</c:v>
                </c:pt>
                <c:pt idx="5">
                  <c:v>1981</c:v>
                </c:pt>
                <c:pt idx="6">
                  <c:v>1981</c:v>
                </c:pt>
                <c:pt idx="7">
                  <c:v>1981</c:v>
                </c:pt>
                <c:pt idx="8">
                  <c:v>1981</c:v>
                </c:pt>
                <c:pt idx="9">
                  <c:v>1981</c:v>
                </c:pt>
                <c:pt idx="10">
                  <c:v>1981</c:v>
                </c:pt>
                <c:pt idx="11">
                  <c:v>1981</c:v>
                </c:pt>
                <c:pt idx="12">
                  <c:v>1981</c:v>
                </c:pt>
                <c:pt idx="13">
                  <c:v>1981</c:v>
                </c:pt>
                <c:pt idx="14">
                  <c:v>1981</c:v>
                </c:pt>
                <c:pt idx="15">
                  <c:v>1981</c:v>
                </c:pt>
                <c:pt idx="16">
                  <c:v>1981</c:v>
                </c:pt>
                <c:pt idx="17">
                  <c:v>1981</c:v>
                </c:pt>
                <c:pt idx="18">
                  <c:v>1982</c:v>
                </c:pt>
                <c:pt idx="19">
                  <c:v>1982</c:v>
                </c:pt>
                <c:pt idx="20">
                  <c:v>1982</c:v>
                </c:pt>
                <c:pt idx="21">
                  <c:v>1982</c:v>
                </c:pt>
                <c:pt idx="22">
                  <c:v>1982</c:v>
                </c:pt>
                <c:pt idx="23">
                  <c:v>1982</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1982</c:v>
                </c:pt>
                <c:pt idx="37">
                  <c:v>1982</c:v>
                </c:pt>
                <c:pt idx="38">
                  <c:v>1982</c:v>
                </c:pt>
                <c:pt idx="39">
                  <c:v>1982</c:v>
                </c:pt>
                <c:pt idx="40">
                  <c:v>1982</c:v>
                </c:pt>
                <c:pt idx="41">
                  <c:v>1982</c:v>
                </c:pt>
                <c:pt idx="42">
                  <c:v>1982</c:v>
                </c:pt>
                <c:pt idx="43">
                  <c:v>1982</c:v>
                </c:pt>
                <c:pt idx="44">
                  <c:v>1982</c:v>
                </c:pt>
                <c:pt idx="45">
                  <c:v>1982</c:v>
                </c:pt>
                <c:pt idx="46">
                  <c:v>1982</c:v>
                </c:pt>
                <c:pt idx="47">
                  <c:v>1982</c:v>
                </c:pt>
                <c:pt idx="48">
                  <c:v>1982</c:v>
                </c:pt>
                <c:pt idx="49">
                  <c:v>1982</c:v>
                </c:pt>
                <c:pt idx="50">
                  <c:v>1982</c:v>
                </c:pt>
                <c:pt idx="51">
                  <c:v>1982</c:v>
                </c:pt>
                <c:pt idx="52">
                  <c:v>1982</c:v>
                </c:pt>
                <c:pt idx="53">
                  <c:v>1982</c:v>
                </c:pt>
                <c:pt idx="54">
                  <c:v>1982</c:v>
                </c:pt>
                <c:pt idx="55">
                  <c:v>1982</c:v>
                </c:pt>
                <c:pt idx="56">
                  <c:v>1982</c:v>
                </c:pt>
                <c:pt idx="57">
                  <c:v>1982</c:v>
                </c:pt>
                <c:pt idx="58">
                  <c:v>1982</c:v>
                </c:pt>
                <c:pt idx="59">
                  <c:v>1982</c:v>
                </c:pt>
                <c:pt idx="60">
                  <c:v>1982</c:v>
                </c:pt>
                <c:pt idx="61">
                  <c:v>1982</c:v>
                </c:pt>
                <c:pt idx="62">
                  <c:v>1982</c:v>
                </c:pt>
                <c:pt idx="63">
                  <c:v>1982</c:v>
                </c:pt>
                <c:pt idx="64">
                  <c:v>1982</c:v>
                </c:pt>
                <c:pt idx="65">
                  <c:v>1982</c:v>
                </c:pt>
                <c:pt idx="66">
                  <c:v>1982</c:v>
                </c:pt>
                <c:pt idx="67">
                  <c:v>1982</c:v>
                </c:pt>
                <c:pt idx="68">
                  <c:v>1982</c:v>
                </c:pt>
                <c:pt idx="69">
                  <c:v>1982</c:v>
                </c:pt>
                <c:pt idx="70">
                  <c:v>1983</c:v>
                </c:pt>
                <c:pt idx="71">
                  <c:v>1983</c:v>
                </c:pt>
                <c:pt idx="72">
                  <c:v>1983</c:v>
                </c:pt>
                <c:pt idx="73">
                  <c:v>1983</c:v>
                </c:pt>
                <c:pt idx="74">
                  <c:v>1983</c:v>
                </c:pt>
                <c:pt idx="75">
                  <c:v>1983</c:v>
                </c:pt>
                <c:pt idx="76">
                  <c:v>1983</c:v>
                </c:pt>
                <c:pt idx="77">
                  <c:v>1983</c:v>
                </c:pt>
                <c:pt idx="78">
                  <c:v>1983</c:v>
                </c:pt>
                <c:pt idx="79">
                  <c:v>1983</c:v>
                </c:pt>
                <c:pt idx="80">
                  <c:v>1983</c:v>
                </c:pt>
                <c:pt idx="81">
                  <c:v>1983</c:v>
                </c:pt>
                <c:pt idx="82">
                  <c:v>1983</c:v>
                </c:pt>
                <c:pt idx="83">
                  <c:v>1983</c:v>
                </c:pt>
                <c:pt idx="84">
                  <c:v>1983</c:v>
                </c:pt>
                <c:pt idx="85">
                  <c:v>1983</c:v>
                </c:pt>
                <c:pt idx="86">
                  <c:v>1983</c:v>
                </c:pt>
                <c:pt idx="87">
                  <c:v>1983</c:v>
                </c:pt>
                <c:pt idx="88">
                  <c:v>1983</c:v>
                </c:pt>
                <c:pt idx="89">
                  <c:v>1983</c:v>
                </c:pt>
                <c:pt idx="90">
                  <c:v>1983</c:v>
                </c:pt>
                <c:pt idx="91">
                  <c:v>1983</c:v>
                </c:pt>
                <c:pt idx="92">
                  <c:v>1983</c:v>
                </c:pt>
                <c:pt idx="93">
                  <c:v>1983</c:v>
                </c:pt>
                <c:pt idx="94">
                  <c:v>1983</c:v>
                </c:pt>
                <c:pt idx="95">
                  <c:v>1983</c:v>
                </c:pt>
                <c:pt idx="96">
                  <c:v>1983</c:v>
                </c:pt>
                <c:pt idx="97">
                  <c:v>1983</c:v>
                </c:pt>
                <c:pt idx="98">
                  <c:v>1983</c:v>
                </c:pt>
                <c:pt idx="99">
                  <c:v>1983</c:v>
                </c:pt>
                <c:pt idx="100">
                  <c:v>1983</c:v>
                </c:pt>
                <c:pt idx="101">
                  <c:v>1983</c:v>
                </c:pt>
                <c:pt idx="102">
                  <c:v>1983</c:v>
                </c:pt>
                <c:pt idx="103">
                  <c:v>1983</c:v>
                </c:pt>
                <c:pt idx="104">
                  <c:v>1983</c:v>
                </c:pt>
                <c:pt idx="105">
                  <c:v>1983</c:v>
                </c:pt>
                <c:pt idx="106">
                  <c:v>1983</c:v>
                </c:pt>
                <c:pt idx="107">
                  <c:v>1983</c:v>
                </c:pt>
                <c:pt idx="108">
                  <c:v>1983</c:v>
                </c:pt>
                <c:pt idx="109">
                  <c:v>1983</c:v>
                </c:pt>
                <c:pt idx="110">
                  <c:v>1983</c:v>
                </c:pt>
                <c:pt idx="111">
                  <c:v>1983</c:v>
                </c:pt>
                <c:pt idx="112">
                  <c:v>1983</c:v>
                </c:pt>
                <c:pt idx="113">
                  <c:v>1983</c:v>
                </c:pt>
                <c:pt idx="114">
                  <c:v>1983</c:v>
                </c:pt>
                <c:pt idx="115">
                  <c:v>1983</c:v>
                </c:pt>
                <c:pt idx="116">
                  <c:v>1983</c:v>
                </c:pt>
                <c:pt idx="117">
                  <c:v>1983</c:v>
                </c:pt>
                <c:pt idx="118">
                  <c:v>1983</c:v>
                </c:pt>
                <c:pt idx="119">
                  <c:v>1983</c:v>
                </c:pt>
                <c:pt idx="120">
                  <c:v>1983</c:v>
                </c:pt>
                <c:pt idx="121">
                  <c:v>1983</c:v>
                </c:pt>
                <c:pt idx="122">
                  <c:v>1984</c:v>
                </c:pt>
                <c:pt idx="123">
                  <c:v>1984</c:v>
                </c:pt>
                <c:pt idx="124">
                  <c:v>1984</c:v>
                </c:pt>
                <c:pt idx="125">
                  <c:v>1984</c:v>
                </c:pt>
                <c:pt idx="126">
                  <c:v>1984</c:v>
                </c:pt>
                <c:pt idx="127">
                  <c:v>1984</c:v>
                </c:pt>
                <c:pt idx="128">
                  <c:v>1984</c:v>
                </c:pt>
                <c:pt idx="129">
                  <c:v>1984</c:v>
                </c:pt>
                <c:pt idx="130">
                  <c:v>1984</c:v>
                </c:pt>
                <c:pt idx="131">
                  <c:v>1984</c:v>
                </c:pt>
                <c:pt idx="132">
                  <c:v>1984</c:v>
                </c:pt>
                <c:pt idx="133">
                  <c:v>1984</c:v>
                </c:pt>
                <c:pt idx="134">
                  <c:v>1984</c:v>
                </c:pt>
                <c:pt idx="135">
                  <c:v>1984</c:v>
                </c:pt>
                <c:pt idx="136">
                  <c:v>1984</c:v>
                </c:pt>
                <c:pt idx="137">
                  <c:v>1984</c:v>
                </c:pt>
                <c:pt idx="138">
                  <c:v>1984</c:v>
                </c:pt>
                <c:pt idx="139">
                  <c:v>1984</c:v>
                </c:pt>
                <c:pt idx="140">
                  <c:v>1984</c:v>
                </c:pt>
                <c:pt idx="141">
                  <c:v>1984</c:v>
                </c:pt>
                <c:pt idx="142">
                  <c:v>1984</c:v>
                </c:pt>
                <c:pt idx="143">
                  <c:v>1984</c:v>
                </c:pt>
                <c:pt idx="144">
                  <c:v>1984</c:v>
                </c:pt>
                <c:pt idx="145">
                  <c:v>1984</c:v>
                </c:pt>
                <c:pt idx="146">
                  <c:v>1984</c:v>
                </c:pt>
                <c:pt idx="147">
                  <c:v>1984</c:v>
                </c:pt>
                <c:pt idx="148">
                  <c:v>1984</c:v>
                </c:pt>
                <c:pt idx="149">
                  <c:v>1984</c:v>
                </c:pt>
                <c:pt idx="150">
                  <c:v>1984</c:v>
                </c:pt>
                <c:pt idx="151">
                  <c:v>1984</c:v>
                </c:pt>
                <c:pt idx="152">
                  <c:v>1984</c:v>
                </c:pt>
                <c:pt idx="153">
                  <c:v>1984</c:v>
                </c:pt>
                <c:pt idx="154">
                  <c:v>1984</c:v>
                </c:pt>
                <c:pt idx="155">
                  <c:v>1984</c:v>
                </c:pt>
                <c:pt idx="156">
                  <c:v>1984</c:v>
                </c:pt>
                <c:pt idx="157">
                  <c:v>1984</c:v>
                </c:pt>
                <c:pt idx="158">
                  <c:v>1984</c:v>
                </c:pt>
                <c:pt idx="159">
                  <c:v>1984</c:v>
                </c:pt>
                <c:pt idx="160">
                  <c:v>1984</c:v>
                </c:pt>
                <c:pt idx="161">
                  <c:v>1984</c:v>
                </c:pt>
                <c:pt idx="162">
                  <c:v>1984</c:v>
                </c:pt>
                <c:pt idx="163">
                  <c:v>1984</c:v>
                </c:pt>
                <c:pt idx="164">
                  <c:v>1984</c:v>
                </c:pt>
                <c:pt idx="165">
                  <c:v>1984</c:v>
                </c:pt>
                <c:pt idx="166">
                  <c:v>1984</c:v>
                </c:pt>
                <c:pt idx="167">
                  <c:v>1984</c:v>
                </c:pt>
                <c:pt idx="168">
                  <c:v>1984</c:v>
                </c:pt>
                <c:pt idx="169">
                  <c:v>1984</c:v>
                </c:pt>
                <c:pt idx="170">
                  <c:v>1984</c:v>
                </c:pt>
                <c:pt idx="171">
                  <c:v>1984</c:v>
                </c:pt>
                <c:pt idx="172">
                  <c:v>1984</c:v>
                </c:pt>
                <c:pt idx="173">
                  <c:v>1984</c:v>
                </c:pt>
                <c:pt idx="174">
                  <c:v>1985</c:v>
                </c:pt>
                <c:pt idx="175">
                  <c:v>1985</c:v>
                </c:pt>
                <c:pt idx="176">
                  <c:v>1985</c:v>
                </c:pt>
                <c:pt idx="177">
                  <c:v>1985</c:v>
                </c:pt>
                <c:pt idx="178">
                  <c:v>1985</c:v>
                </c:pt>
                <c:pt idx="179">
                  <c:v>1985</c:v>
                </c:pt>
                <c:pt idx="180">
                  <c:v>1985</c:v>
                </c:pt>
                <c:pt idx="181">
                  <c:v>1985</c:v>
                </c:pt>
                <c:pt idx="182">
                  <c:v>1985</c:v>
                </c:pt>
                <c:pt idx="183">
                  <c:v>1985</c:v>
                </c:pt>
                <c:pt idx="184">
                  <c:v>1985</c:v>
                </c:pt>
                <c:pt idx="185">
                  <c:v>1985</c:v>
                </c:pt>
                <c:pt idx="186">
                  <c:v>1985</c:v>
                </c:pt>
                <c:pt idx="187">
                  <c:v>1985</c:v>
                </c:pt>
                <c:pt idx="188">
                  <c:v>1985</c:v>
                </c:pt>
                <c:pt idx="189">
                  <c:v>1985</c:v>
                </c:pt>
                <c:pt idx="190">
                  <c:v>1985</c:v>
                </c:pt>
                <c:pt idx="191">
                  <c:v>1985</c:v>
                </c:pt>
                <c:pt idx="192">
                  <c:v>1985</c:v>
                </c:pt>
                <c:pt idx="193">
                  <c:v>1985</c:v>
                </c:pt>
                <c:pt idx="194">
                  <c:v>1985</c:v>
                </c:pt>
                <c:pt idx="195">
                  <c:v>1985</c:v>
                </c:pt>
                <c:pt idx="196">
                  <c:v>1985</c:v>
                </c:pt>
                <c:pt idx="197">
                  <c:v>1985</c:v>
                </c:pt>
                <c:pt idx="198">
                  <c:v>1985</c:v>
                </c:pt>
                <c:pt idx="199">
                  <c:v>1985</c:v>
                </c:pt>
                <c:pt idx="200">
                  <c:v>1985</c:v>
                </c:pt>
                <c:pt idx="201">
                  <c:v>1985</c:v>
                </c:pt>
                <c:pt idx="202">
                  <c:v>1985</c:v>
                </c:pt>
                <c:pt idx="203">
                  <c:v>1985</c:v>
                </c:pt>
                <c:pt idx="204">
                  <c:v>1985</c:v>
                </c:pt>
                <c:pt idx="205">
                  <c:v>1985</c:v>
                </c:pt>
                <c:pt idx="206">
                  <c:v>1985</c:v>
                </c:pt>
                <c:pt idx="207">
                  <c:v>1985</c:v>
                </c:pt>
                <c:pt idx="208">
                  <c:v>1985</c:v>
                </c:pt>
                <c:pt idx="209">
                  <c:v>1985</c:v>
                </c:pt>
                <c:pt idx="210">
                  <c:v>1985</c:v>
                </c:pt>
                <c:pt idx="211">
                  <c:v>1985</c:v>
                </c:pt>
                <c:pt idx="212">
                  <c:v>1985</c:v>
                </c:pt>
                <c:pt idx="213">
                  <c:v>1985</c:v>
                </c:pt>
                <c:pt idx="214">
                  <c:v>1985</c:v>
                </c:pt>
                <c:pt idx="215">
                  <c:v>1985</c:v>
                </c:pt>
                <c:pt idx="216">
                  <c:v>1985</c:v>
                </c:pt>
                <c:pt idx="217">
                  <c:v>1985</c:v>
                </c:pt>
                <c:pt idx="218">
                  <c:v>1985</c:v>
                </c:pt>
                <c:pt idx="219">
                  <c:v>1985</c:v>
                </c:pt>
                <c:pt idx="220">
                  <c:v>1985</c:v>
                </c:pt>
                <c:pt idx="221">
                  <c:v>1985</c:v>
                </c:pt>
                <c:pt idx="222">
                  <c:v>1985</c:v>
                </c:pt>
                <c:pt idx="223">
                  <c:v>1985</c:v>
                </c:pt>
                <c:pt idx="224">
                  <c:v>1985</c:v>
                </c:pt>
                <c:pt idx="225">
                  <c:v>1985</c:v>
                </c:pt>
                <c:pt idx="226">
                  <c:v>1986</c:v>
                </c:pt>
                <c:pt idx="227">
                  <c:v>1986</c:v>
                </c:pt>
                <c:pt idx="228">
                  <c:v>1986</c:v>
                </c:pt>
                <c:pt idx="229">
                  <c:v>1986</c:v>
                </c:pt>
                <c:pt idx="230">
                  <c:v>1986</c:v>
                </c:pt>
                <c:pt idx="231">
                  <c:v>1986</c:v>
                </c:pt>
                <c:pt idx="232">
                  <c:v>1986</c:v>
                </c:pt>
                <c:pt idx="233">
                  <c:v>1986</c:v>
                </c:pt>
                <c:pt idx="234">
                  <c:v>1986</c:v>
                </c:pt>
                <c:pt idx="235">
                  <c:v>1986</c:v>
                </c:pt>
                <c:pt idx="236">
                  <c:v>1986</c:v>
                </c:pt>
                <c:pt idx="237">
                  <c:v>1986</c:v>
                </c:pt>
                <c:pt idx="238">
                  <c:v>1986</c:v>
                </c:pt>
                <c:pt idx="239">
                  <c:v>1986</c:v>
                </c:pt>
                <c:pt idx="240">
                  <c:v>1986</c:v>
                </c:pt>
                <c:pt idx="241">
                  <c:v>1986</c:v>
                </c:pt>
                <c:pt idx="242">
                  <c:v>1986</c:v>
                </c:pt>
                <c:pt idx="243">
                  <c:v>1986</c:v>
                </c:pt>
                <c:pt idx="244">
                  <c:v>1986</c:v>
                </c:pt>
                <c:pt idx="245">
                  <c:v>1986</c:v>
                </c:pt>
                <c:pt idx="246">
                  <c:v>1986</c:v>
                </c:pt>
                <c:pt idx="247">
                  <c:v>1986</c:v>
                </c:pt>
                <c:pt idx="248">
                  <c:v>1986</c:v>
                </c:pt>
                <c:pt idx="249">
                  <c:v>1986</c:v>
                </c:pt>
                <c:pt idx="250">
                  <c:v>1986</c:v>
                </c:pt>
                <c:pt idx="251">
                  <c:v>1986</c:v>
                </c:pt>
                <c:pt idx="252">
                  <c:v>1986</c:v>
                </c:pt>
                <c:pt idx="253">
                  <c:v>1986</c:v>
                </c:pt>
                <c:pt idx="254">
                  <c:v>1986</c:v>
                </c:pt>
                <c:pt idx="255">
                  <c:v>1986</c:v>
                </c:pt>
                <c:pt idx="256">
                  <c:v>1986</c:v>
                </c:pt>
                <c:pt idx="257">
                  <c:v>1986</c:v>
                </c:pt>
                <c:pt idx="258">
                  <c:v>1986</c:v>
                </c:pt>
                <c:pt idx="259">
                  <c:v>1986</c:v>
                </c:pt>
                <c:pt idx="260">
                  <c:v>1986</c:v>
                </c:pt>
                <c:pt idx="261">
                  <c:v>1986</c:v>
                </c:pt>
                <c:pt idx="262">
                  <c:v>1986</c:v>
                </c:pt>
                <c:pt idx="263">
                  <c:v>1986</c:v>
                </c:pt>
                <c:pt idx="264">
                  <c:v>1986</c:v>
                </c:pt>
                <c:pt idx="265">
                  <c:v>1986</c:v>
                </c:pt>
                <c:pt idx="266">
                  <c:v>1986</c:v>
                </c:pt>
                <c:pt idx="267">
                  <c:v>1986</c:v>
                </c:pt>
                <c:pt idx="268">
                  <c:v>1986</c:v>
                </c:pt>
                <c:pt idx="269">
                  <c:v>1986</c:v>
                </c:pt>
                <c:pt idx="270">
                  <c:v>1986</c:v>
                </c:pt>
                <c:pt idx="271">
                  <c:v>1986</c:v>
                </c:pt>
                <c:pt idx="272">
                  <c:v>1986</c:v>
                </c:pt>
                <c:pt idx="273">
                  <c:v>1986</c:v>
                </c:pt>
                <c:pt idx="274">
                  <c:v>1986</c:v>
                </c:pt>
                <c:pt idx="275">
                  <c:v>1986</c:v>
                </c:pt>
                <c:pt idx="276">
                  <c:v>1986</c:v>
                </c:pt>
                <c:pt idx="277">
                  <c:v>1986</c:v>
                </c:pt>
                <c:pt idx="278">
                  <c:v>1987</c:v>
                </c:pt>
                <c:pt idx="279">
                  <c:v>1987</c:v>
                </c:pt>
                <c:pt idx="280">
                  <c:v>1987</c:v>
                </c:pt>
                <c:pt idx="281">
                  <c:v>1987</c:v>
                </c:pt>
                <c:pt idx="282">
                  <c:v>1987</c:v>
                </c:pt>
                <c:pt idx="283">
                  <c:v>1987</c:v>
                </c:pt>
                <c:pt idx="284">
                  <c:v>1987</c:v>
                </c:pt>
                <c:pt idx="285">
                  <c:v>1987</c:v>
                </c:pt>
                <c:pt idx="286">
                  <c:v>1987</c:v>
                </c:pt>
                <c:pt idx="287">
                  <c:v>1987</c:v>
                </c:pt>
                <c:pt idx="288">
                  <c:v>1987</c:v>
                </c:pt>
                <c:pt idx="289">
                  <c:v>1987</c:v>
                </c:pt>
                <c:pt idx="290">
                  <c:v>1987</c:v>
                </c:pt>
                <c:pt idx="291">
                  <c:v>1987</c:v>
                </c:pt>
                <c:pt idx="292">
                  <c:v>1987</c:v>
                </c:pt>
                <c:pt idx="293">
                  <c:v>1987</c:v>
                </c:pt>
                <c:pt idx="294">
                  <c:v>1987</c:v>
                </c:pt>
                <c:pt idx="295">
                  <c:v>1987</c:v>
                </c:pt>
                <c:pt idx="296">
                  <c:v>1987</c:v>
                </c:pt>
                <c:pt idx="297">
                  <c:v>1987</c:v>
                </c:pt>
                <c:pt idx="298">
                  <c:v>1987</c:v>
                </c:pt>
                <c:pt idx="299">
                  <c:v>1987</c:v>
                </c:pt>
                <c:pt idx="300">
                  <c:v>1987</c:v>
                </c:pt>
                <c:pt idx="301">
                  <c:v>1987</c:v>
                </c:pt>
                <c:pt idx="302">
                  <c:v>1987</c:v>
                </c:pt>
                <c:pt idx="303">
                  <c:v>1987</c:v>
                </c:pt>
                <c:pt idx="304">
                  <c:v>1987</c:v>
                </c:pt>
                <c:pt idx="305">
                  <c:v>1987</c:v>
                </c:pt>
                <c:pt idx="306">
                  <c:v>1987</c:v>
                </c:pt>
                <c:pt idx="307">
                  <c:v>1987</c:v>
                </c:pt>
                <c:pt idx="308">
                  <c:v>1987</c:v>
                </c:pt>
                <c:pt idx="309">
                  <c:v>1987</c:v>
                </c:pt>
                <c:pt idx="310">
                  <c:v>1987</c:v>
                </c:pt>
                <c:pt idx="311">
                  <c:v>1987</c:v>
                </c:pt>
                <c:pt idx="312">
                  <c:v>1987</c:v>
                </c:pt>
                <c:pt idx="313">
                  <c:v>1987</c:v>
                </c:pt>
                <c:pt idx="314">
                  <c:v>1987</c:v>
                </c:pt>
                <c:pt idx="315">
                  <c:v>1987</c:v>
                </c:pt>
                <c:pt idx="316">
                  <c:v>1987</c:v>
                </c:pt>
                <c:pt idx="317">
                  <c:v>1987</c:v>
                </c:pt>
                <c:pt idx="318">
                  <c:v>1987</c:v>
                </c:pt>
                <c:pt idx="319">
                  <c:v>1987</c:v>
                </c:pt>
                <c:pt idx="320">
                  <c:v>1987</c:v>
                </c:pt>
                <c:pt idx="321">
                  <c:v>1987</c:v>
                </c:pt>
                <c:pt idx="322">
                  <c:v>1987</c:v>
                </c:pt>
                <c:pt idx="323">
                  <c:v>1987</c:v>
                </c:pt>
                <c:pt idx="324">
                  <c:v>1987</c:v>
                </c:pt>
                <c:pt idx="325">
                  <c:v>1987</c:v>
                </c:pt>
                <c:pt idx="326">
                  <c:v>1987</c:v>
                </c:pt>
                <c:pt idx="327">
                  <c:v>1987</c:v>
                </c:pt>
                <c:pt idx="328">
                  <c:v>1987</c:v>
                </c:pt>
                <c:pt idx="329">
                  <c:v>1987</c:v>
                </c:pt>
                <c:pt idx="330">
                  <c:v>1988</c:v>
                </c:pt>
                <c:pt idx="331">
                  <c:v>1988</c:v>
                </c:pt>
                <c:pt idx="332">
                  <c:v>1988</c:v>
                </c:pt>
                <c:pt idx="333">
                  <c:v>1988</c:v>
                </c:pt>
                <c:pt idx="334">
                  <c:v>1988</c:v>
                </c:pt>
                <c:pt idx="335">
                  <c:v>1988</c:v>
                </c:pt>
                <c:pt idx="336">
                  <c:v>1988</c:v>
                </c:pt>
                <c:pt idx="337">
                  <c:v>1988</c:v>
                </c:pt>
                <c:pt idx="338">
                  <c:v>1988</c:v>
                </c:pt>
                <c:pt idx="339">
                  <c:v>1988</c:v>
                </c:pt>
                <c:pt idx="340">
                  <c:v>1988</c:v>
                </c:pt>
                <c:pt idx="341">
                  <c:v>1988</c:v>
                </c:pt>
                <c:pt idx="342">
                  <c:v>1988</c:v>
                </c:pt>
                <c:pt idx="343">
                  <c:v>1988</c:v>
                </c:pt>
                <c:pt idx="344">
                  <c:v>1988</c:v>
                </c:pt>
                <c:pt idx="345">
                  <c:v>1988</c:v>
                </c:pt>
                <c:pt idx="346">
                  <c:v>1988</c:v>
                </c:pt>
                <c:pt idx="347">
                  <c:v>1988</c:v>
                </c:pt>
                <c:pt idx="348">
                  <c:v>1988</c:v>
                </c:pt>
                <c:pt idx="349">
                  <c:v>1988</c:v>
                </c:pt>
                <c:pt idx="350">
                  <c:v>1988</c:v>
                </c:pt>
                <c:pt idx="351">
                  <c:v>1988</c:v>
                </c:pt>
                <c:pt idx="352">
                  <c:v>1988</c:v>
                </c:pt>
                <c:pt idx="353">
                  <c:v>1988</c:v>
                </c:pt>
                <c:pt idx="354">
                  <c:v>1988</c:v>
                </c:pt>
                <c:pt idx="355">
                  <c:v>1988</c:v>
                </c:pt>
                <c:pt idx="356">
                  <c:v>1988</c:v>
                </c:pt>
                <c:pt idx="357">
                  <c:v>1988</c:v>
                </c:pt>
                <c:pt idx="358">
                  <c:v>1988</c:v>
                </c:pt>
                <c:pt idx="359">
                  <c:v>1988</c:v>
                </c:pt>
                <c:pt idx="360">
                  <c:v>1988</c:v>
                </c:pt>
                <c:pt idx="361">
                  <c:v>1988</c:v>
                </c:pt>
                <c:pt idx="362">
                  <c:v>1988</c:v>
                </c:pt>
                <c:pt idx="363">
                  <c:v>1988</c:v>
                </c:pt>
                <c:pt idx="364">
                  <c:v>1988</c:v>
                </c:pt>
                <c:pt idx="365">
                  <c:v>1988</c:v>
                </c:pt>
                <c:pt idx="366">
                  <c:v>1988</c:v>
                </c:pt>
                <c:pt idx="367">
                  <c:v>1988</c:v>
                </c:pt>
                <c:pt idx="368">
                  <c:v>1988</c:v>
                </c:pt>
                <c:pt idx="369">
                  <c:v>1988</c:v>
                </c:pt>
                <c:pt idx="370">
                  <c:v>1988</c:v>
                </c:pt>
                <c:pt idx="371">
                  <c:v>1988</c:v>
                </c:pt>
                <c:pt idx="372">
                  <c:v>1988</c:v>
                </c:pt>
                <c:pt idx="373">
                  <c:v>1988</c:v>
                </c:pt>
                <c:pt idx="374">
                  <c:v>1988</c:v>
                </c:pt>
                <c:pt idx="375">
                  <c:v>1988</c:v>
                </c:pt>
                <c:pt idx="376">
                  <c:v>1988</c:v>
                </c:pt>
                <c:pt idx="377">
                  <c:v>1988</c:v>
                </c:pt>
                <c:pt idx="378">
                  <c:v>1988</c:v>
                </c:pt>
                <c:pt idx="379">
                  <c:v>1988</c:v>
                </c:pt>
                <c:pt idx="380">
                  <c:v>1988</c:v>
                </c:pt>
                <c:pt idx="381">
                  <c:v>1988</c:v>
                </c:pt>
                <c:pt idx="382">
                  <c:v>1989</c:v>
                </c:pt>
                <c:pt idx="383">
                  <c:v>1989</c:v>
                </c:pt>
                <c:pt idx="384">
                  <c:v>1989</c:v>
                </c:pt>
                <c:pt idx="385">
                  <c:v>1989</c:v>
                </c:pt>
                <c:pt idx="386">
                  <c:v>1989</c:v>
                </c:pt>
                <c:pt idx="387">
                  <c:v>1989</c:v>
                </c:pt>
                <c:pt idx="388">
                  <c:v>1989</c:v>
                </c:pt>
                <c:pt idx="389">
                  <c:v>1989</c:v>
                </c:pt>
                <c:pt idx="390">
                  <c:v>1989</c:v>
                </c:pt>
                <c:pt idx="391">
                  <c:v>1989</c:v>
                </c:pt>
                <c:pt idx="392">
                  <c:v>1989</c:v>
                </c:pt>
                <c:pt idx="393">
                  <c:v>1989</c:v>
                </c:pt>
                <c:pt idx="394">
                  <c:v>1989</c:v>
                </c:pt>
                <c:pt idx="395">
                  <c:v>1989</c:v>
                </c:pt>
                <c:pt idx="396">
                  <c:v>1989</c:v>
                </c:pt>
                <c:pt idx="397">
                  <c:v>1989</c:v>
                </c:pt>
                <c:pt idx="398">
                  <c:v>1989</c:v>
                </c:pt>
                <c:pt idx="399">
                  <c:v>1989</c:v>
                </c:pt>
                <c:pt idx="400">
                  <c:v>1989</c:v>
                </c:pt>
                <c:pt idx="401">
                  <c:v>1989</c:v>
                </c:pt>
                <c:pt idx="402">
                  <c:v>1989</c:v>
                </c:pt>
                <c:pt idx="403">
                  <c:v>1989</c:v>
                </c:pt>
                <c:pt idx="404">
                  <c:v>1989</c:v>
                </c:pt>
                <c:pt idx="405">
                  <c:v>1989</c:v>
                </c:pt>
                <c:pt idx="406">
                  <c:v>1989</c:v>
                </c:pt>
                <c:pt idx="407">
                  <c:v>1989</c:v>
                </c:pt>
                <c:pt idx="408">
                  <c:v>1989</c:v>
                </c:pt>
                <c:pt idx="409">
                  <c:v>1989</c:v>
                </c:pt>
                <c:pt idx="410">
                  <c:v>1989</c:v>
                </c:pt>
                <c:pt idx="411">
                  <c:v>1989</c:v>
                </c:pt>
                <c:pt idx="412">
                  <c:v>1989</c:v>
                </c:pt>
                <c:pt idx="413">
                  <c:v>1989</c:v>
                </c:pt>
                <c:pt idx="414">
                  <c:v>1989</c:v>
                </c:pt>
                <c:pt idx="415">
                  <c:v>1989</c:v>
                </c:pt>
                <c:pt idx="416">
                  <c:v>1989</c:v>
                </c:pt>
                <c:pt idx="417">
                  <c:v>1989</c:v>
                </c:pt>
                <c:pt idx="418">
                  <c:v>1989</c:v>
                </c:pt>
                <c:pt idx="419">
                  <c:v>1989</c:v>
                </c:pt>
                <c:pt idx="420">
                  <c:v>1989</c:v>
                </c:pt>
                <c:pt idx="421">
                  <c:v>1989</c:v>
                </c:pt>
                <c:pt idx="422">
                  <c:v>1989</c:v>
                </c:pt>
                <c:pt idx="423">
                  <c:v>1989</c:v>
                </c:pt>
                <c:pt idx="424">
                  <c:v>1989</c:v>
                </c:pt>
                <c:pt idx="425">
                  <c:v>1989</c:v>
                </c:pt>
                <c:pt idx="426">
                  <c:v>1989</c:v>
                </c:pt>
                <c:pt idx="427">
                  <c:v>1989</c:v>
                </c:pt>
                <c:pt idx="428">
                  <c:v>1989</c:v>
                </c:pt>
                <c:pt idx="429">
                  <c:v>1989</c:v>
                </c:pt>
                <c:pt idx="430">
                  <c:v>1989</c:v>
                </c:pt>
                <c:pt idx="431">
                  <c:v>1989</c:v>
                </c:pt>
                <c:pt idx="432">
                  <c:v>1989</c:v>
                </c:pt>
                <c:pt idx="433">
                  <c:v>1989</c:v>
                </c:pt>
                <c:pt idx="434">
                  <c:v>1990</c:v>
                </c:pt>
                <c:pt idx="435">
                  <c:v>1990</c:v>
                </c:pt>
                <c:pt idx="436">
                  <c:v>1990</c:v>
                </c:pt>
                <c:pt idx="437">
                  <c:v>1990</c:v>
                </c:pt>
                <c:pt idx="438">
                  <c:v>1990</c:v>
                </c:pt>
                <c:pt idx="439">
                  <c:v>1990</c:v>
                </c:pt>
                <c:pt idx="440">
                  <c:v>1990</c:v>
                </c:pt>
                <c:pt idx="441">
                  <c:v>1990</c:v>
                </c:pt>
                <c:pt idx="442">
                  <c:v>1990</c:v>
                </c:pt>
                <c:pt idx="443">
                  <c:v>1990</c:v>
                </c:pt>
                <c:pt idx="444">
                  <c:v>1990</c:v>
                </c:pt>
                <c:pt idx="445">
                  <c:v>1990</c:v>
                </c:pt>
                <c:pt idx="446">
                  <c:v>1990</c:v>
                </c:pt>
                <c:pt idx="447">
                  <c:v>1990</c:v>
                </c:pt>
                <c:pt idx="448">
                  <c:v>1990</c:v>
                </c:pt>
                <c:pt idx="449">
                  <c:v>1990</c:v>
                </c:pt>
                <c:pt idx="450">
                  <c:v>1990</c:v>
                </c:pt>
                <c:pt idx="451">
                  <c:v>1990</c:v>
                </c:pt>
                <c:pt idx="452">
                  <c:v>1990</c:v>
                </c:pt>
                <c:pt idx="453">
                  <c:v>1990</c:v>
                </c:pt>
                <c:pt idx="454">
                  <c:v>1990</c:v>
                </c:pt>
                <c:pt idx="455">
                  <c:v>1990</c:v>
                </c:pt>
                <c:pt idx="456">
                  <c:v>1990</c:v>
                </c:pt>
                <c:pt idx="457">
                  <c:v>1990</c:v>
                </c:pt>
                <c:pt idx="458">
                  <c:v>1990</c:v>
                </c:pt>
                <c:pt idx="459">
                  <c:v>1990</c:v>
                </c:pt>
                <c:pt idx="460">
                  <c:v>1990</c:v>
                </c:pt>
                <c:pt idx="461">
                  <c:v>1990</c:v>
                </c:pt>
                <c:pt idx="462">
                  <c:v>1990</c:v>
                </c:pt>
                <c:pt idx="463">
                  <c:v>1990</c:v>
                </c:pt>
                <c:pt idx="464">
                  <c:v>1990</c:v>
                </c:pt>
                <c:pt idx="465">
                  <c:v>1990</c:v>
                </c:pt>
                <c:pt idx="466">
                  <c:v>1990</c:v>
                </c:pt>
                <c:pt idx="467">
                  <c:v>1990</c:v>
                </c:pt>
                <c:pt idx="468">
                  <c:v>1990</c:v>
                </c:pt>
                <c:pt idx="469">
                  <c:v>1990</c:v>
                </c:pt>
                <c:pt idx="470">
                  <c:v>1990</c:v>
                </c:pt>
                <c:pt idx="471">
                  <c:v>1990</c:v>
                </c:pt>
                <c:pt idx="472">
                  <c:v>1990</c:v>
                </c:pt>
                <c:pt idx="473">
                  <c:v>1990</c:v>
                </c:pt>
                <c:pt idx="474">
                  <c:v>1990</c:v>
                </c:pt>
                <c:pt idx="475">
                  <c:v>1990</c:v>
                </c:pt>
                <c:pt idx="476">
                  <c:v>1990</c:v>
                </c:pt>
                <c:pt idx="477">
                  <c:v>1990</c:v>
                </c:pt>
                <c:pt idx="478">
                  <c:v>1990</c:v>
                </c:pt>
                <c:pt idx="479">
                  <c:v>1990</c:v>
                </c:pt>
                <c:pt idx="480">
                  <c:v>1990</c:v>
                </c:pt>
                <c:pt idx="481">
                  <c:v>1990</c:v>
                </c:pt>
                <c:pt idx="482">
                  <c:v>1990</c:v>
                </c:pt>
                <c:pt idx="483">
                  <c:v>1990</c:v>
                </c:pt>
                <c:pt idx="484">
                  <c:v>1990</c:v>
                </c:pt>
                <c:pt idx="485">
                  <c:v>1990</c:v>
                </c:pt>
                <c:pt idx="486">
                  <c:v>1991</c:v>
                </c:pt>
                <c:pt idx="487">
                  <c:v>1991</c:v>
                </c:pt>
                <c:pt idx="488">
                  <c:v>1991</c:v>
                </c:pt>
                <c:pt idx="489">
                  <c:v>1991</c:v>
                </c:pt>
                <c:pt idx="490">
                  <c:v>1991</c:v>
                </c:pt>
                <c:pt idx="491">
                  <c:v>1991</c:v>
                </c:pt>
                <c:pt idx="492">
                  <c:v>1991</c:v>
                </c:pt>
                <c:pt idx="493">
                  <c:v>1991</c:v>
                </c:pt>
                <c:pt idx="494">
                  <c:v>1991</c:v>
                </c:pt>
                <c:pt idx="495">
                  <c:v>1991</c:v>
                </c:pt>
                <c:pt idx="496">
                  <c:v>1991</c:v>
                </c:pt>
                <c:pt idx="497">
                  <c:v>1991</c:v>
                </c:pt>
                <c:pt idx="498">
                  <c:v>1991</c:v>
                </c:pt>
                <c:pt idx="499">
                  <c:v>1991</c:v>
                </c:pt>
                <c:pt idx="500">
                  <c:v>1991</c:v>
                </c:pt>
                <c:pt idx="501">
                  <c:v>1991</c:v>
                </c:pt>
                <c:pt idx="502">
                  <c:v>1991</c:v>
                </c:pt>
                <c:pt idx="503">
                  <c:v>1991</c:v>
                </c:pt>
                <c:pt idx="504">
                  <c:v>1991</c:v>
                </c:pt>
                <c:pt idx="505">
                  <c:v>1991</c:v>
                </c:pt>
                <c:pt idx="506">
                  <c:v>1991</c:v>
                </c:pt>
                <c:pt idx="507">
                  <c:v>1991</c:v>
                </c:pt>
                <c:pt idx="508">
                  <c:v>1991</c:v>
                </c:pt>
                <c:pt idx="509">
                  <c:v>1991</c:v>
                </c:pt>
                <c:pt idx="510">
                  <c:v>1991</c:v>
                </c:pt>
                <c:pt idx="511">
                  <c:v>1991</c:v>
                </c:pt>
                <c:pt idx="512">
                  <c:v>1991</c:v>
                </c:pt>
                <c:pt idx="513">
                  <c:v>1991</c:v>
                </c:pt>
                <c:pt idx="514">
                  <c:v>1991</c:v>
                </c:pt>
                <c:pt idx="515">
                  <c:v>1991</c:v>
                </c:pt>
                <c:pt idx="516">
                  <c:v>1991</c:v>
                </c:pt>
                <c:pt idx="517">
                  <c:v>1991</c:v>
                </c:pt>
                <c:pt idx="518">
                  <c:v>1991</c:v>
                </c:pt>
                <c:pt idx="519">
                  <c:v>1991</c:v>
                </c:pt>
                <c:pt idx="520">
                  <c:v>1991</c:v>
                </c:pt>
                <c:pt idx="521">
                  <c:v>1991</c:v>
                </c:pt>
                <c:pt idx="522">
                  <c:v>1991</c:v>
                </c:pt>
                <c:pt idx="523">
                  <c:v>1991</c:v>
                </c:pt>
                <c:pt idx="524">
                  <c:v>1991</c:v>
                </c:pt>
                <c:pt idx="525">
                  <c:v>1991</c:v>
                </c:pt>
                <c:pt idx="526">
                  <c:v>1991</c:v>
                </c:pt>
                <c:pt idx="527">
                  <c:v>1991</c:v>
                </c:pt>
                <c:pt idx="528">
                  <c:v>1991</c:v>
                </c:pt>
                <c:pt idx="529">
                  <c:v>1991</c:v>
                </c:pt>
                <c:pt idx="530">
                  <c:v>1991</c:v>
                </c:pt>
                <c:pt idx="531">
                  <c:v>1991</c:v>
                </c:pt>
                <c:pt idx="532">
                  <c:v>1991</c:v>
                </c:pt>
                <c:pt idx="533">
                  <c:v>1991</c:v>
                </c:pt>
                <c:pt idx="534">
                  <c:v>1991</c:v>
                </c:pt>
                <c:pt idx="535">
                  <c:v>1991</c:v>
                </c:pt>
                <c:pt idx="536">
                  <c:v>1991</c:v>
                </c:pt>
                <c:pt idx="537">
                  <c:v>1991</c:v>
                </c:pt>
                <c:pt idx="538">
                  <c:v>1992</c:v>
                </c:pt>
                <c:pt idx="539">
                  <c:v>1992</c:v>
                </c:pt>
                <c:pt idx="540">
                  <c:v>1992</c:v>
                </c:pt>
                <c:pt idx="541">
                  <c:v>1992</c:v>
                </c:pt>
                <c:pt idx="542">
                  <c:v>1992</c:v>
                </c:pt>
                <c:pt idx="543">
                  <c:v>1992</c:v>
                </c:pt>
                <c:pt idx="544">
                  <c:v>1992</c:v>
                </c:pt>
                <c:pt idx="545">
                  <c:v>1992</c:v>
                </c:pt>
                <c:pt idx="546">
                  <c:v>1992</c:v>
                </c:pt>
                <c:pt idx="547">
                  <c:v>1992</c:v>
                </c:pt>
                <c:pt idx="548">
                  <c:v>1992</c:v>
                </c:pt>
                <c:pt idx="549">
                  <c:v>1992</c:v>
                </c:pt>
                <c:pt idx="550">
                  <c:v>1992</c:v>
                </c:pt>
                <c:pt idx="551">
                  <c:v>1992</c:v>
                </c:pt>
                <c:pt idx="552">
                  <c:v>1992</c:v>
                </c:pt>
                <c:pt idx="553">
                  <c:v>1992</c:v>
                </c:pt>
                <c:pt idx="554">
                  <c:v>1992</c:v>
                </c:pt>
                <c:pt idx="555">
                  <c:v>1992</c:v>
                </c:pt>
                <c:pt idx="556">
                  <c:v>1992</c:v>
                </c:pt>
                <c:pt idx="557">
                  <c:v>1992</c:v>
                </c:pt>
                <c:pt idx="558">
                  <c:v>1992</c:v>
                </c:pt>
                <c:pt idx="559">
                  <c:v>1992</c:v>
                </c:pt>
                <c:pt idx="560">
                  <c:v>1992</c:v>
                </c:pt>
                <c:pt idx="561">
                  <c:v>1992</c:v>
                </c:pt>
                <c:pt idx="562">
                  <c:v>1992</c:v>
                </c:pt>
                <c:pt idx="563">
                  <c:v>1992</c:v>
                </c:pt>
                <c:pt idx="564">
                  <c:v>1992</c:v>
                </c:pt>
                <c:pt idx="565">
                  <c:v>1992</c:v>
                </c:pt>
                <c:pt idx="566">
                  <c:v>1992</c:v>
                </c:pt>
                <c:pt idx="567">
                  <c:v>1992</c:v>
                </c:pt>
                <c:pt idx="568">
                  <c:v>1992</c:v>
                </c:pt>
                <c:pt idx="569">
                  <c:v>1992</c:v>
                </c:pt>
                <c:pt idx="570">
                  <c:v>1992</c:v>
                </c:pt>
                <c:pt idx="571">
                  <c:v>1992</c:v>
                </c:pt>
                <c:pt idx="572">
                  <c:v>1992</c:v>
                </c:pt>
                <c:pt idx="573">
                  <c:v>1992</c:v>
                </c:pt>
                <c:pt idx="574">
                  <c:v>1992</c:v>
                </c:pt>
                <c:pt idx="575">
                  <c:v>1992</c:v>
                </c:pt>
                <c:pt idx="576">
                  <c:v>1992</c:v>
                </c:pt>
                <c:pt idx="577">
                  <c:v>1992</c:v>
                </c:pt>
                <c:pt idx="578">
                  <c:v>1992</c:v>
                </c:pt>
                <c:pt idx="579">
                  <c:v>1992</c:v>
                </c:pt>
                <c:pt idx="580">
                  <c:v>1992</c:v>
                </c:pt>
                <c:pt idx="581">
                  <c:v>1992</c:v>
                </c:pt>
                <c:pt idx="582">
                  <c:v>1992</c:v>
                </c:pt>
                <c:pt idx="583">
                  <c:v>1992</c:v>
                </c:pt>
                <c:pt idx="584">
                  <c:v>1992</c:v>
                </c:pt>
                <c:pt idx="585">
                  <c:v>1992</c:v>
                </c:pt>
                <c:pt idx="586">
                  <c:v>1992</c:v>
                </c:pt>
                <c:pt idx="587">
                  <c:v>1992</c:v>
                </c:pt>
                <c:pt idx="588">
                  <c:v>1992</c:v>
                </c:pt>
                <c:pt idx="589">
                  <c:v>1992</c:v>
                </c:pt>
                <c:pt idx="590">
                  <c:v>1993</c:v>
                </c:pt>
                <c:pt idx="591">
                  <c:v>1993</c:v>
                </c:pt>
                <c:pt idx="592">
                  <c:v>1993</c:v>
                </c:pt>
                <c:pt idx="593">
                  <c:v>1993</c:v>
                </c:pt>
                <c:pt idx="594">
                  <c:v>1993</c:v>
                </c:pt>
                <c:pt idx="595">
                  <c:v>1993</c:v>
                </c:pt>
                <c:pt idx="596">
                  <c:v>1993</c:v>
                </c:pt>
                <c:pt idx="597">
                  <c:v>1993</c:v>
                </c:pt>
                <c:pt idx="598">
                  <c:v>1993</c:v>
                </c:pt>
                <c:pt idx="599">
                  <c:v>1993</c:v>
                </c:pt>
                <c:pt idx="600">
                  <c:v>1993</c:v>
                </c:pt>
                <c:pt idx="601">
                  <c:v>1993</c:v>
                </c:pt>
                <c:pt idx="602">
                  <c:v>1993</c:v>
                </c:pt>
                <c:pt idx="603">
                  <c:v>1993</c:v>
                </c:pt>
                <c:pt idx="604">
                  <c:v>1993</c:v>
                </c:pt>
                <c:pt idx="605">
                  <c:v>1993</c:v>
                </c:pt>
                <c:pt idx="606">
                  <c:v>1993</c:v>
                </c:pt>
                <c:pt idx="607">
                  <c:v>1993</c:v>
                </c:pt>
                <c:pt idx="608">
                  <c:v>1993</c:v>
                </c:pt>
                <c:pt idx="609">
                  <c:v>1993</c:v>
                </c:pt>
                <c:pt idx="610">
                  <c:v>1993</c:v>
                </c:pt>
                <c:pt idx="611">
                  <c:v>1993</c:v>
                </c:pt>
                <c:pt idx="612">
                  <c:v>1993</c:v>
                </c:pt>
                <c:pt idx="613">
                  <c:v>1993</c:v>
                </c:pt>
                <c:pt idx="614">
                  <c:v>1993</c:v>
                </c:pt>
                <c:pt idx="615">
                  <c:v>1993</c:v>
                </c:pt>
                <c:pt idx="616">
                  <c:v>1993</c:v>
                </c:pt>
                <c:pt idx="617">
                  <c:v>1993</c:v>
                </c:pt>
                <c:pt idx="618">
                  <c:v>1993</c:v>
                </c:pt>
                <c:pt idx="619">
                  <c:v>1993</c:v>
                </c:pt>
                <c:pt idx="620">
                  <c:v>1993</c:v>
                </c:pt>
                <c:pt idx="621">
                  <c:v>1993</c:v>
                </c:pt>
                <c:pt idx="622">
                  <c:v>1993</c:v>
                </c:pt>
                <c:pt idx="623">
                  <c:v>1993</c:v>
                </c:pt>
                <c:pt idx="624">
                  <c:v>1993</c:v>
                </c:pt>
                <c:pt idx="625">
                  <c:v>1993</c:v>
                </c:pt>
                <c:pt idx="626">
                  <c:v>1993</c:v>
                </c:pt>
                <c:pt idx="627">
                  <c:v>1993</c:v>
                </c:pt>
                <c:pt idx="628">
                  <c:v>1993</c:v>
                </c:pt>
                <c:pt idx="629">
                  <c:v>1993</c:v>
                </c:pt>
                <c:pt idx="630">
                  <c:v>1993</c:v>
                </c:pt>
                <c:pt idx="631">
                  <c:v>1993</c:v>
                </c:pt>
                <c:pt idx="632">
                  <c:v>1993</c:v>
                </c:pt>
                <c:pt idx="633">
                  <c:v>1993</c:v>
                </c:pt>
                <c:pt idx="634">
                  <c:v>1993</c:v>
                </c:pt>
                <c:pt idx="635">
                  <c:v>1993</c:v>
                </c:pt>
                <c:pt idx="636">
                  <c:v>1993</c:v>
                </c:pt>
                <c:pt idx="637">
                  <c:v>1993</c:v>
                </c:pt>
                <c:pt idx="638">
                  <c:v>1993</c:v>
                </c:pt>
                <c:pt idx="639">
                  <c:v>1993</c:v>
                </c:pt>
                <c:pt idx="640">
                  <c:v>1993</c:v>
                </c:pt>
                <c:pt idx="641">
                  <c:v>1993</c:v>
                </c:pt>
                <c:pt idx="642">
                  <c:v>1994</c:v>
                </c:pt>
                <c:pt idx="643">
                  <c:v>1994</c:v>
                </c:pt>
                <c:pt idx="644">
                  <c:v>1994</c:v>
                </c:pt>
                <c:pt idx="645">
                  <c:v>1994</c:v>
                </c:pt>
                <c:pt idx="646">
                  <c:v>1994</c:v>
                </c:pt>
                <c:pt idx="647">
                  <c:v>1994</c:v>
                </c:pt>
                <c:pt idx="648">
                  <c:v>1994</c:v>
                </c:pt>
                <c:pt idx="649">
                  <c:v>1994</c:v>
                </c:pt>
                <c:pt idx="650">
                  <c:v>1994</c:v>
                </c:pt>
                <c:pt idx="651">
                  <c:v>1994</c:v>
                </c:pt>
                <c:pt idx="652">
                  <c:v>1994</c:v>
                </c:pt>
                <c:pt idx="653">
                  <c:v>1994</c:v>
                </c:pt>
                <c:pt idx="654">
                  <c:v>1994</c:v>
                </c:pt>
                <c:pt idx="655">
                  <c:v>1994</c:v>
                </c:pt>
                <c:pt idx="656">
                  <c:v>1994</c:v>
                </c:pt>
                <c:pt idx="657">
                  <c:v>1994</c:v>
                </c:pt>
                <c:pt idx="658">
                  <c:v>1994</c:v>
                </c:pt>
                <c:pt idx="659">
                  <c:v>1994</c:v>
                </c:pt>
                <c:pt idx="660">
                  <c:v>1994</c:v>
                </c:pt>
                <c:pt idx="661">
                  <c:v>1994</c:v>
                </c:pt>
                <c:pt idx="662">
                  <c:v>1994</c:v>
                </c:pt>
                <c:pt idx="663">
                  <c:v>1994</c:v>
                </c:pt>
                <c:pt idx="664">
                  <c:v>1994</c:v>
                </c:pt>
                <c:pt idx="665">
                  <c:v>1994</c:v>
                </c:pt>
                <c:pt idx="666">
                  <c:v>1994</c:v>
                </c:pt>
                <c:pt idx="667">
                  <c:v>1994</c:v>
                </c:pt>
                <c:pt idx="668">
                  <c:v>1994</c:v>
                </c:pt>
                <c:pt idx="669">
                  <c:v>1994</c:v>
                </c:pt>
                <c:pt idx="670">
                  <c:v>1994</c:v>
                </c:pt>
                <c:pt idx="671">
                  <c:v>1994</c:v>
                </c:pt>
                <c:pt idx="672">
                  <c:v>1994</c:v>
                </c:pt>
                <c:pt idx="673">
                  <c:v>1994</c:v>
                </c:pt>
                <c:pt idx="674">
                  <c:v>1994</c:v>
                </c:pt>
                <c:pt idx="675">
                  <c:v>1994</c:v>
                </c:pt>
                <c:pt idx="676">
                  <c:v>1994</c:v>
                </c:pt>
                <c:pt idx="677">
                  <c:v>1994</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1995</c:v>
                </c:pt>
                <c:pt idx="695">
                  <c:v>1995</c:v>
                </c:pt>
                <c:pt idx="696">
                  <c:v>1995</c:v>
                </c:pt>
                <c:pt idx="697">
                  <c:v>1995</c:v>
                </c:pt>
                <c:pt idx="698">
                  <c:v>1995</c:v>
                </c:pt>
                <c:pt idx="699">
                  <c:v>1995</c:v>
                </c:pt>
                <c:pt idx="700">
                  <c:v>1995</c:v>
                </c:pt>
                <c:pt idx="701">
                  <c:v>1995</c:v>
                </c:pt>
                <c:pt idx="702">
                  <c:v>1995</c:v>
                </c:pt>
                <c:pt idx="703">
                  <c:v>1995</c:v>
                </c:pt>
                <c:pt idx="704">
                  <c:v>1995</c:v>
                </c:pt>
                <c:pt idx="705">
                  <c:v>1995</c:v>
                </c:pt>
                <c:pt idx="706">
                  <c:v>1995</c:v>
                </c:pt>
                <c:pt idx="707">
                  <c:v>1995</c:v>
                </c:pt>
                <c:pt idx="708">
                  <c:v>1995</c:v>
                </c:pt>
                <c:pt idx="709">
                  <c:v>1995</c:v>
                </c:pt>
                <c:pt idx="710">
                  <c:v>1995</c:v>
                </c:pt>
                <c:pt idx="711">
                  <c:v>1995</c:v>
                </c:pt>
                <c:pt idx="712">
                  <c:v>1995</c:v>
                </c:pt>
                <c:pt idx="713">
                  <c:v>1995</c:v>
                </c:pt>
                <c:pt idx="714">
                  <c:v>1995</c:v>
                </c:pt>
                <c:pt idx="715">
                  <c:v>1995</c:v>
                </c:pt>
                <c:pt idx="716">
                  <c:v>1995</c:v>
                </c:pt>
                <c:pt idx="717">
                  <c:v>1995</c:v>
                </c:pt>
                <c:pt idx="718">
                  <c:v>1995</c:v>
                </c:pt>
                <c:pt idx="719">
                  <c:v>1995</c:v>
                </c:pt>
                <c:pt idx="720">
                  <c:v>1995</c:v>
                </c:pt>
                <c:pt idx="721">
                  <c:v>1995</c:v>
                </c:pt>
                <c:pt idx="722">
                  <c:v>1995</c:v>
                </c:pt>
                <c:pt idx="723">
                  <c:v>1995</c:v>
                </c:pt>
                <c:pt idx="724">
                  <c:v>1995</c:v>
                </c:pt>
                <c:pt idx="725">
                  <c:v>1995</c:v>
                </c:pt>
                <c:pt idx="726">
                  <c:v>1995</c:v>
                </c:pt>
                <c:pt idx="727">
                  <c:v>1995</c:v>
                </c:pt>
                <c:pt idx="728">
                  <c:v>1995</c:v>
                </c:pt>
                <c:pt idx="729">
                  <c:v>1995</c:v>
                </c:pt>
                <c:pt idx="730">
                  <c:v>1995</c:v>
                </c:pt>
                <c:pt idx="731">
                  <c:v>1995</c:v>
                </c:pt>
                <c:pt idx="732">
                  <c:v>1995</c:v>
                </c:pt>
                <c:pt idx="733">
                  <c:v>1995</c:v>
                </c:pt>
                <c:pt idx="734">
                  <c:v>1995</c:v>
                </c:pt>
                <c:pt idx="735">
                  <c:v>1995</c:v>
                </c:pt>
                <c:pt idx="736">
                  <c:v>1995</c:v>
                </c:pt>
                <c:pt idx="737">
                  <c:v>1995</c:v>
                </c:pt>
                <c:pt idx="738">
                  <c:v>1995</c:v>
                </c:pt>
                <c:pt idx="739">
                  <c:v>1995</c:v>
                </c:pt>
                <c:pt idx="740">
                  <c:v>1995</c:v>
                </c:pt>
                <c:pt idx="741">
                  <c:v>1995</c:v>
                </c:pt>
                <c:pt idx="742">
                  <c:v>1995</c:v>
                </c:pt>
                <c:pt idx="743">
                  <c:v>1995</c:v>
                </c:pt>
                <c:pt idx="744">
                  <c:v>1995</c:v>
                </c:pt>
                <c:pt idx="745">
                  <c:v>1995</c:v>
                </c:pt>
                <c:pt idx="746">
                  <c:v>1996</c:v>
                </c:pt>
                <c:pt idx="747">
                  <c:v>1996</c:v>
                </c:pt>
                <c:pt idx="748">
                  <c:v>1996</c:v>
                </c:pt>
                <c:pt idx="749">
                  <c:v>1996</c:v>
                </c:pt>
                <c:pt idx="750">
                  <c:v>1996</c:v>
                </c:pt>
                <c:pt idx="751">
                  <c:v>1996</c:v>
                </c:pt>
                <c:pt idx="752">
                  <c:v>1996</c:v>
                </c:pt>
                <c:pt idx="753">
                  <c:v>1996</c:v>
                </c:pt>
                <c:pt idx="754">
                  <c:v>1996</c:v>
                </c:pt>
                <c:pt idx="755">
                  <c:v>1996</c:v>
                </c:pt>
                <c:pt idx="756">
                  <c:v>1996</c:v>
                </c:pt>
                <c:pt idx="757">
                  <c:v>1996</c:v>
                </c:pt>
                <c:pt idx="758">
                  <c:v>1996</c:v>
                </c:pt>
                <c:pt idx="759">
                  <c:v>1996</c:v>
                </c:pt>
                <c:pt idx="760">
                  <c:v>1996</c:v>
                </c:pt>
                <c:pt idx="761">
                  <c:v>1996</c:v>
                </c:pt>
                <c:pt idx="762">
                  <c:v>1996</c:v>
                </c:pt>
                <c:pt idx="763">
                  <c:v>1996</c:v>
                </c:pt>
                <c:pt idx="764">
                  <c:v>1996</c:v>
                </c:pt>
                <c:pt idx="765">
                  <c:v>1996</c:v>
                </c:pt>
                <c:pt idx="766">
                  <c:v>1996</c:v>
                </c:pt>
                <c:pt idx="767">
                  <c:v>1996</c:v>
                </c:pt>
                <c:pt idx="768">
                  <c:v>1996</c:v>
                </c:pt>
                <c:pt idx="769">
                  <c:v>1996</c:v>
                </c:pt>
                <c:pt idx="770">
                  <c:v>1996</c:v>
                </c:pt>
                <c:pt idx="771">
                  <c:v>1996</c:v>
                </c:pt>
                <c:pt idx="772">
                  <c:v>1996</c:v>
                </c:pt>
                <c:pt idx="773">
                  <c:v>1996</c:v>
                </c:pt>
                <c:pt idx="774">
                  <c:v>1996</c:v>
                </c:pt>
                <c:pt idx="775">
                  <c:v>1996</c:v>
                </c:pt>
                <c:pt idx="776">
                  <c:v>1996</c:v>
                </c:pt>
                <c:pt idx="777">
                  <c:v>1996</c:v>
                </c:pt>
                <c:pt idx="778">
                  <c:v>1996</c:v>
                </c:pt>
                <c:pt idx="779">
                  <c:v>1996</c:v>
                </c:pt>
                <c:pt idx="780">
                  <c:v>1996</c:v>
                </c:pt>
                <c:pt idx="781">
                  <c:v>1996</c:v>
                </c:pt>
                <c:pt idx="782">
                  <c:v>1996</c:v>
                </c:pt>
                <c:pt idx="783">
                  <c:v>1996</c:v>
                </c:pt>
                <c:pt idx="784">
                  <c:v>1996</c:v>
                </c:pt>
                <c:pt idx="785">
                  <c:v>1996</c:v>
                </c:pt>
                <c:pt idx="786">
                  <c:v>1996</c:v>
                </c:pt>
                <c:pt idx="787">
                  <c:v>1996</c:v>
                </c:pt>
                <c:pt idx="788">
                  <c:v>1996</c:v>
                </c:pt>
                <c:pt idx="789">
                  <c:v>1996</c:v>
                </c:pt>
                <c:pt idx="790">
                  <c:v>1996</c:v>
                </c:pt>
                <c:pt idx="791">
                  <c:v>1996</c:v>
                </c:pt>
                <c:pt idx="792">
                  <c:v>1996</c:v>
                </c:pt>
                <c:pt idx="793">
                  <c:v>1996</c:v>
                </c:pt>
                <c:pt idx="794">
                  <c:v>1996</c:v>
                </c:pt>
                <c:pt idx="795">
                  <c:v>1996</c:v>
                </c:pt>
                <c:pt idx="796">
                  <c:v>1996</c:v>
                </c:pt>
                <c:pt idx="797">
                  <c:v>1996</c:v>
                </c:pt>
                <c:pt idx="798">
                  <c:v>1997</c:v>
                </c:pt>
                <c:pt idx="799">
                  <c:v>1997</c:v>
                </c:pt>
                <c:pt idx="800">
                  <c:v>1997</c:v>
                </c:pt>
                <c:pt idx="801">
                  <c:v>1997</c:v>
                </c:pt>
                <c:pt idx="802">
                  <c:v>1997</c:v>
                </c:pt>
                <c:pt idx="803">
                  <c:v>1997</c:v>
                </c:pt>
                <c:pt idx="804">
                  <c:v>1997</c:v>
                </c:pt>
                <c:pt idx="805">
                  <c:v>1997</c:v>
                </c:pt>
                <c:pt idx="806">
                  <c:v>1997</c:v>
                </c:pt>
                <c:pt idx="807">
                  <c:v>1997</c:v>
                </c:pt>
                <c:pt idx="808">
                  <c:v>1997</c:v>
                </c:pt>
                <c:pt idx="809">
                  <c:v>1997</c:v>
                </c:pt>
                <c:pt idx="810">
                  <c:v>1997</c:v>
                </c:pt>
                <c:pt idx="811">
                  <c:v>1997</c:v>
                </c:pt>
                <c:pt idx="812">
                  <c:v>1997</c:v>
                </c:pt>
                <c:pt idx="813">
                  <c:v>1997</c:v>
                </c:pt>
                <c:pt idx="814">
                  <c:v>1997</c:v>
                </c:pt>
                <c:pt idx="815">
                  <c:v>1997</c:v>
                </c:pt>
                <c:pt idx="816">
                  <c:v>1997</c:v>
                </c:pt>
                <c:pt idx="817">
                  <c:v>1997</c:v>
                </c:pt>
                <c:pt idx="818">
                  <c:v>1997</c:v>
                </c:pt>
                <c:pt idx="819">
                  <c:v>1997</c:v>
                </c:pt>
                <c:pt idx="820">
                  <c:v>1997</c:v>
                </c:pt>
                <c:pt idx="821">
                  <c:v>1997</c:v>
                </c:pt>
                <c:pt idx="822">
                  <c:v>1997</c:v>
                </c:pt>
                <c:pt idx="823">
                  <c:v>1997</c:v>
                </c:pt>
                <c:pt idx="824">
                  <c:v>1997</c:v>
                </c:pt>
                <c:pt idx="825">
                  <c:v>1997</c:v>
                </c:pt>
                <c:pt idx="826">
                  <c:v>1997</c:v>
                </c:pt>
                <c:pt idx="827">
                  <c:v>1997</c:v>
                </c:pt>
                <c:pt idx="828">
                  <c:v>1997</c:v>
                </c:pt>
                <c:pt idx="829">
                  <c:v>1997</c:v>
                </c:pt>
                <c:pt idx="830">
                  <c:v>1997</c:v>
                </c:pt>
                <c:pt idx="831">
                  <c:v>1997</c:v>
                </c:pt>
                <c:pt idx="832">
                  <c:v>1997</c:v>
                </c:pt>
                <c:pt idx="833">
                  <c:v>1997</c:v>
                </c:pt>
                <c:pt idx="834">
                  <c:v>1997</c:v>
                </c:pt>
                <c:pt idx="835">
                  <c:v>1997</c:v>
                </c:pt>
                <c:pt idx="836">
                  <c:v>1997</c:v>
                </c:pt>
                <c:pt idx="837">
                  <c:v>1997</c:v>
                </c:pt>
                <c:pt idx="838">
                  <c:v>1997</c:v>
                </c:pt>
                <c:pt idx="839">
                  <c:v>1997</c:v>
                </c:pt>
                <c:pt idx="840">
                  <c:v>1997</c:v>
                </c:pt>
                <c:pt idx="841">
                  <c:v>1997</c:v>
                </c:pt>
                <c:pt idx="842">
                  <c:v>1997</c:v>
                </c:pt>
                <c:pt idx="843">
                  <c:v>1997</c:v>
                </c:pt>
                <c:pt idx="844">
                  <c:v>1997</c:v>
                </c:pt>
                <c:pt idx="845">
                  <c:v>1997</c:v>
                </c:pt>
                <c:pt idx="846">
                  <c:v>1997</c:v>
                </c:pt>
                <c:pt idx="847">
                  <c:v>1997</c:v>
                </c:pt>
                <c:pt idx="848">
                  <c:v>1997</c:v>
                </c:pt>
                <c:pt idx="849">
                  <c:v>1997</c:v>
                </c:pt>
                <c:pt idx="850">
                  <c:v>1998</c:v>
                </c:pt>
                <c:pt idx="851">
                  <c:v>1998</c:v>
                </c:pt>
                <c:pt idx="852">
                  <c:v>1998</c:v>
                </c:pt>
                <c:pt idx="853">
                  <c:v>1998</c:v>
                </c:pt>
                <c:pt idx="854">
                  <c:v>1998</c:v>
                </c:pt>
                <c:pt idx="855">
                  <c:v>1998</c:v>
                </c:pt>
                <c:pt idx="856">
                  <c:v>1998</c:v>
                </c:pt>
                <c:pt idx="857">
                  <c:v>1998</c:v>
                </c:pt>
                <c:pt idx="858">
                  <c:v>1998</c:v>
                </c:pt>
                <c:pt idx="859">
                  <c:v>1998</c:v>
                </c:pt>
                <c:pt idx="860">
                  <c:v>1998</c:v>
                </c:pt>
                <c:pt idx="861">
                  <c:v>1998</c:v>
                </c:pt>
                <c:pt idx="862">
                  <c:v>1998</c:v>
                </c:pt>
                <c:pt idx="863">
                  <c:v>1998</c:v>
                </c:pt>
                <c:pt idx="864">
                  <c:v>1998</c:v>
                </c:pt>
                <c:pt idx="865">
                  <c:v>1998</c:v>
                </c:pt>
                <c:pt idx="866">
                  <c:v>1998</c:v>
                </c:pt>
                <c:pt idx="867">
                  <c:v>1998</c:v>
                </c:pt>
                <c:pt idx="868">
                  <c:v>1998</c:v>
                </c:pt>
                <c:pt idx="869">
                  <c:v>1998</c:v>
                </c:pt>
                <c:pt idx="870">
                  <c:v>1998</c:v>
                </c:pt>
                <c:pt idx="871">
                  <c:v>1998</c:v>
                </c:pt>
                <c:pt idx="872">
                  <c:v>1998</c:v>
                </c:pt>
                <c:pt idx="873">
                  <c:v>1998</c:v>
                </c:pt>
                <c:pt idx="874">
                  <c:v>1998</c:v>
                </c:pt>
                <c:pt idx="875">
                  <c:v>1998</c:v>
                </c:pt>
                <c:pt idx="876">
                  <c:v>1998</c:v>
                </c:pt>
                <c:pt idx="877">
                  <c:v>1998</c:v>
                </c:pt>
                <c:pt idx="878">
                  <c:v>1998</c:v>
                </c:pt>
                <c:pt idx="879">
                  <c:v>1998</c:v>
                </c:pt>
                <c:pt idx="880">
                  <c:v>1998</c:v>
                </c:pt>
                <c:pt idx="881">
                  <c:v>1998</c:v>
                </c:pt>
                <c:pt idx="882">
                  <c:v>1998</c:v>
                </c:pt>
                <c:pt idx="883">
                  <c:v>1998</c:v>
                </c:pt>
                <c:pt idx="884">
                  <c:v>1998</c:v>
                </c:pt>
                <c:pt idx="885">
                  <c:v>1998</c:v>
                </c:pt>
                <c:pt idx="886">
                  <c:v>1998</c:v>
                </c:pt>
                <c:pt idx="887">
                  <c:v>1998</c:v>
                </c:pt>
                <c:pt idx="888">
                  <c:v>1998</c:v>
                </c:pt>
                <c:pt idx="889">
                  <c:v>1998</c:v>
                </c:pt>
                <c:pt idx="890">
                  <c:v>1998</c:v>
                </c:pt>
                <c:pt idx="891">
                  <c:v>1998</c:v>
                </c:pt>
                <c:pt idx="892">
                  <c:v>1998</c:v>
                </c:pt>
                <c:pt idx="893">
                  <c:v>1998</c:v>
                </c:pt>
                <c:pt idx="894">
                  <c:v>1998</c:v>
                </c:pt>
                <c:pt idx="895">
                  <c:v>1998</c:v>
                </c:pt>
                <c:pt idx="896">
                  <c:v>1998</c:v>
                </c:pt>
                <c:pt idx="897">
                  <c:v>1998</c:v>
                </c:pt>
                <c:pt idx="898">
                  <c:v>1998</c:v>
                </c:pt>
                <c:pt idx="899">
                  <c:v>1998</c:v>
                </c:pt>
                <c:pt idx="900">
                  <c:v>1998</c:v>
                </c:pt>
                <c:pt idx="901">
                  <c:v>1998</c:v>
                </c:pt>
                <c:pt idx="902">
                  <c:v>1999</c:v>
                </c:pt>
                <c:pt idx="903">
                  <c:v>1999</c:v>
                </c:pt>
                <c:pt idx="904">
                  <c:v>1999</c:v>
                </c:pt>
                <c:pt idx="905">
                  <c:v>1999</c:v>
                </c:pt>
                <c:pt idx="906">
                  <c:v>1999</c:v>
                </c:pt>
                <c:pt idx="907">
                  <c:v>1999</c:v>
                </c:pt>
                <c:pt idx="908">
                  <c:v>1999</c:v>
                </c:pt>
                <c:pt idx="909">
                  <c:v>1999</c:v>
                </c:pt>
                <c:pt idx="910">
                  <c:v>1999</c:v>
                </c:pt>
                <c:pt idx="911">
                  <c:v>1999</c:v>
                </c:pt>
                <c:pt idx="912">
                  <c:v>1999</c:v>
                </c:pt>
                <c:pt idx="913">
                  <c:v>1999</c:v>
                </c:pt>
                <c:pt idx="914">
                  <c:v>1999</c:v>
                </c:pt>
                <c:pt idx="915">
                  <c:v>1999</c:v>
                </c:pt>
                <c:pt idx="916">
                  <c:v>1999</c:v>
                </c:pt>
                <c:pt idx="917">
                  <c:v>1999</c:v>
                </c:pt>
                <c:pt idx="918">
                  <c:v>1999</c:v>
                </c:pt>
                <c:pt idx="919">
                  <c:v>1999</c:v>
                </c:pt>
                <c:pt idx="920">
                  <c:v>1999</c:v>
                </c:pt>
                <c:pt idx="921">
                  <c:v>1999</c:v>
                </c:pt>
                <c:pt idx="922">
                  <c:v>1999</c:v>
                </c:pt>
                <c:pt idx="923">
                  <c:v>1999</c:v>
                </c:pt>
                <c:pt idx="924">
                  <c:v>1999</c:v>
                </c:pt>
                <c:pt idx="925">
                  <c:v>1999</c:v>
                </c:pt>
                <c:pt idx="926">
                  <c:v>1999</c:v>
                </c:pt>
                <c:pt idx="927">
                  <c:v>1999</c:v>
                </c:pt>
                <c:pt idx="928">
                  <c:v>1999</c:v>
                </c:pt>
                <c:pt idx="929">
                  <c:v>1999</c:v>
                </c:pt>
                <c:pt idx="930">
                  <c:v>1999</c:v>
                </c:pt>
                <c:pt idx="931">
                  <c:v>1999</c:v>
                </c:pt>
                <c:pt idx="932">
                  <c:v>1999</c:v>
                </c:pt>
                <c:pt idx="933">
                  <c:v>1999</c:v>
                </c:pt>
                <c:pt idx="934">
                  <c:v>1999</c:v>
                </c:pt>
                <c:pt idx="935">
                  <c:v>1999</c:v>
                </c:pt>
                <c:pt idx="936">
                  <c:v>1999</c:v>
                </c:pt>
                <c:pt idx="937">
                  <c:v>1999</c:v>
                </c:pt>
                <c:pt idx="938">
                  <c:v>1999</c:v>
                </c:pt>
                <c:pt idx="939">
                  <c:v>1999</c:v>
                </c:pt>
                <c:pt idx="940">
                  <c:v>1999</c:v>
                </c:pt>
                <c:pt idx="941">
                  <c:v>1999</c:v>
                </c:pt>
                <c:pt idx="942">
                  <c:v>1999</c:v>
                </c:pt>
                <c:pt idx="943">
                  <c:v>1999</c:v>
                </c:pt>
                <c:pt idx="944">
                  <c:v>1999</c:v>
                </c:pt>
                <c:pt idx="945">
                  <c:v>1999</c:v>
                </c:pt>
                <c:pt idx="946">
                  <c:v>1999</c:v>
                </c:pt>
                <c:pt idx="947">
                  <c:v>1999</c:v>
                </c:pt>
                <c:pt idx="948">
                  <c:v>1999</c:v>
                </c:pt>
                <c:pt idx="949">
                  <c:v>1999</c:v>
                </c:pt>
                <c:pt idx="950">
                  <c:v>1999</c:v>
                </c:pt>
                <c:pt idx="951">
                  <c:v>1999</c:v>
                </c:pt>
                <c:pt idx="952">
                  <c:v>1999</c:v>
                </c:pt>
                <c:pt idx="953">
                  <c:v>1999</c:v>
                </c:pt>
                <c:pt idx="954">
                  <c:v>2000</c:v>
                </c:pt>
                <c:pt idx="955">
                  <c:v>2000</c:v>
                </c:pt>
                <c:pt idx="956">
                  <c:v>2000</c:v>
                </c:pt>
                <c:pt idx="957">
                  <c:v>2000</c:v>
                </c:pt>
                <c:pt idx="958">
                  <c:v>2000</c:v>
                </c:pt>
                <c:pt idx="959">
                  <c:v>2000</c:v>
                </c:pt>
                <c:pt idx="960">
                  <c:v>2000</c:v>
                </c:pt>
                <c:pt idx="961">
                  <c:v>2000</c:v>
                </c:pt>
                <c:pt idx="962">
                  <c:v>2000</c:v>
                </c:pt>
                <c:pt idx="963">
                  <c:v>2000</c:v>
                </c:pt>
                <c:pt idx="964">
                  <c:v>2000</c:v>
                </c:pt>
                <c:pt idx="965">
                  <c:v>2000</c:v>
                </c:pt>
                <c:pt idx="966">
                  <c:v>2000</c:v>
                </c:pt>
                <c:pt idx="967">
                  <c:v>2000</c:v>
                </c:pt>
                <c:pt idx="968">
                  <c:v>2000</c:v>
                </c:pt>
                <c:pt idx="969">
                  <c:v>2000</c:v>
                </c:pt>
                <c:pt idx="970">
                  <c:v>2000</c:v>
                </c:pt>
                <c:pt idx="971">
                  <c:v>2000</c:v>
                </c:pt>
                <c:pt idx="972">
                  <c:v>2000</c:v>
                </c:pt>
                <c:pt idx="973">
                  <c:v>2000</c:v>
                </c:pt>
                <c:pt idx="974">
                  <c:v>2000</c:v>
                </c:pt>
                <c:pt idx="975">
                  <c:v>2000</c:v>
                </c:pt>
                <c:pt idx="976">
                  <c:v>2000</c:v>
                </c:pt>
                <c:pt idx="977">
                  <c:v>2000</c:v>
                </c:pt>
                <c:pt idx="978">
                  <c:v>2000</c:v>
                </c:pt>
                <c:pt idx="979">
                  <c:v>2000</c:v>
                </c:pt>
                <c:pt idx="980">
                  <c:v>2000</c:v>
                </c:pt>
                <c:pt idx="981">
                  <c:v>2000</c:v>
                </c:pt>
                <c:pt idx="982">
                  <c:v>2000</c:v>
                </c:pt>
                <c:pt idx="983">
                  <c:v>2000</c:v>
                </c:pt>
                <c:pt idx="984">
                  <c:v>2000</c:v>
                </c:pt>
                <c:pt idx="985">
                  <c:v>2000</c:v>
                </c:pt>
                <c:pt idx="986">
                  <c:v>2000</c:v>
                </c:pt>
                <c:pt idx="987">
                  <c:v>2000</c:v>
                </c:pt>
                <c:pt idx="988">
                  <c:v>2000</c:v>
                </c:pt>
                <c:pt idx="989">
                  <c:v>2000</c:v>
                </c:pt>
                <c:pt idx="990">
                  <c:v>2000</c:v>
                </c:pt>
                <c:pt idx="991">
                  <c:v>2000</c:v>
                </c:pt>
                <c:pt idx="992">
                  <c:v>2000</c:v>
                </c:pt>
                <c:pt idx="993">
                  <c:v>2000</c:v>
                </c:pt>
                <c:pt idx="994">
                  <c:v>2000</c:v>
                </c:pt>
                <c:pt idx="995">
                  <c:v>2000</c:v>
                </c:pt>
                <c:pt idx="996">
                  <c:v>2000</c:v>
                </c:pt>
                <c:pt idx="997">
                  <c:v>2000</c:v>
                </c:pt>
                <c:pt idx="998">
                  <c:v>2000</c:v>
                </c:pt>
                <c:pt idx="999">
                  <c:v>2000</c:v>
                </c:pt>
                <c:pt idx="1000">
                  <c:v>2000</c:v>
                </c:pt>
                <c:pt idx="1001">
                  <c:v>2000</c:v>
                </c:pt>
                <c:pt idx="1002">
                  <c:v>2000</c:v>
                </c:pt>
                <c:pt idx="1003">
                  <c:v>2000</c:v>
                </c:pt>
                <c:pt idx="1004">
                  <c:v>2000</c:v>
                </c:pt>
                <c:pt idx="1005">
                  <c:v>2000</c:v>
                </c:pt>
                <c:pt idx="1006">
                  <c:v>2001</c:v>
                </c:pt>
                <c:pt idx="1007">
                  <c:v>2001</c:v>
                </c:pt>
                <c:pt idx="1008">
                  <c:v>2001</c:v>
                </c:pt>
                <c:pt idx="1009">
                  <c:v>2001</c:v>
                </c:pt>
                <c:pt idx="1010">
                  <c:v>2001</c:v>
                </c:pt>
                <c:pt idx="1011">
                  <c:v>2001</c:v>
                </c:pt>
                <c:pt idx="1012">
                  <c:v>2001</c:v>
                </c:pt>
                <c:pt idx="1013">
                  <c:v>2001</c:v>
                </c:pt>
                <c:pt idx="1014">
                  <c:v>2001</c:v>
                </c:pt>
                <c:pt idx="1015">
                  <c:v>2001</c:v>
                </c:pt>
                <c:pt idx="1016">
                  <c:v>2001</c:v>
                </c:pt>
                <c:pt idx="1017">
                  <c:v>2001</c:v>
                </c:pt>
                <c:pt idx="1018">
                  <c:v>2001</c:v>
                </c:pt>
                <c:pt idx="1019">
                  <c:v>2001</c:v>
                </c:pt>
                <c:pt idx="1020">
                  <c:v>2001</c:v>
                </c:pt>
                <c:pt idx="1021">
                  <c:v>2001</c:v>
                </c:pt>
                <c:pt idx="1022">
                  <c:v>2001</c:v>
                </c:pt>
                <c:pt idx="1023">
                  <c:v>2001</c:v>
                </c:pt>
                <c:pt idx="1024">
                  <c:v>2001</c:v>
                </c:pt>
                <c:pt idx="1025">
                  <c:v>2001</c:v>
                </c:pt>
                <c:pt idx="1026">
                  <c:v>2001</c:v>
                </c:pt>
                <c:pt idx="1027">
                  <c:v>2001</c:v>
                </c:pt>
                <c:pt idx="1028">
                  <c:v>2001</c:v>
                </c:pt>
                <c:pt idx="1029">
                  <c:v>2001</c:v>
                </c:pt>
                <c:pt idx="1030">
                  <c:v>2001</c:v>
                </c:pt>
                <c:pt idx="1031">
                  <c:v>2001</c:v>
                </c:pt>
                <c:pt idx="1032">
                  <c:v>2001</c:v>
                </c:pt>
                <c:pt idx="1033">
                  <c:v>2001</c:v>
                </c:pt>
                <c:pt idx="1034">
                  <c:v>2001</c:v>
                </c:pt>
                <c:pt idx="1035">
                  <c:v>2001</c:v>
                </c:pt>
                <c:pt idx="1036">
                  <c:v>2001</c:v>
                </c:pt>
                <c:pt idx="1037">
                  <c:v>2001</c:v>
                </c:pt>
                <c:pt idx="1038">
                  <c:v>2001</c:v>
                </c:pt>
                <c:pt idx="1039">
                  <c:v>2001</c:v>
                </c:pt>
                <c:pt idx="1040">
                  <c:v>2001</c:v>
                </c:pt>
                <c:pt idx="1041">
                  <c:v>2001</c:v>
                </c:pt>
                <c:pt idx="1042">
                  <c:v>2001</c:v>
                </c:pt>
                <c:pt idx="1043">
                  <c:v>2001</c:v>
                </c:pt>
                <c:pt idx="1044">
                  <c:v>2001</c:v>
                </c:pt>
                <c:pt idx="1045">
                  <c:v>2001</c:v>
                </c:pt>
                <c:pt idx="1046">
                  <c:v>2001</c:v>
                </c:pt>
                <c:pt idx="1047">
                  <c:v>2001</c:v>
                </c:pt>
                <c:pt idx="1048">
                  <c:v>2001</c:v>
                </c:pt>
                <c:pt idx="1049">
                  <c:v>2001</c:v>
                </c:pt>
                <c:pt idx="1050">
                  <c:v>2001</c:v>
                </c:pt>
                <c:pt idx="1051">
                  <c:v>2001</c:v>
                </c:pt>
                <c:pt idx="1052">
                  <c:v>2001</c:v>
                </c:pt>
                <c:pt idx="1053">
                  <c:v>2001</c:v>
                </c:pt>
                <c:pt idx="1054">
                  <c:v>2001</c:v>
                </c:pt>
                <c:pt idx="1055">
                  <c:v>2001</c:v>
                </c:pt>
                <c:pt idx="1056">
                  <c:v>2001</c:v>
                </c:pt>
                <c:pt idx="1057">
                  <c:v>2001</c:v>
                </c:pt>
                <c:pt idx="1058">
                  <c:v>2002</c:v>
                </c:pt>
                <c:pt idx="1059">
                  <c:v>2002</c:v>
                </c:pt>
                <c:pt idx="1060">
                  <c:v>2002</c:v>
                </c:pt>
                <c:pt idx="1061">
                  <c:v>2002</c:v>
                </c:pt>
                <c:pt idx="1062">
                  <c:v>2002</c:v>
                </c:pt>
                <c:pt idx="1063">
                  <c:v>2002</c:v>
                </c:pt>
                <c:pt idx="1064">
                  <c:v>2002</c:v>
                </c:pt>
                <c:pt idx="1065">
                  <c:v>2002</c:v>
                </c:pt>
                <c:pt idx="1066">
                  <c:v>2002</c:v>
                </c:pt>
                <c:pt idx="1067">
                  <c:v>2002</c:v>
                </c:pt>
                <c:pt idx="1068">
                  <c:v>2002</c:v>
                </c:pt>
                <c:pt idx="1069">
                  <c:v>2002</c:v>
                </c:pt>
                <c:pt idx="1070">
                  <c:v>2002</c:v>
                </c:pt>
                <c:pt idx="1071">
                  <c:v>2002</c:v>
                </c:pt>
                <c:pt idx="1072">
                  <c:v>2002</c:v>
                </c:pt>
                <c:pt idx="1073">
                  <c:v>2002</c:v>
                </c:pt>
                <c:pt idx="1074">
                  <c:v>2002</c:v>
                </c:pt>
                <c:pt idx="1075">
                  <c:v>2002</c:v>
                </c:pt>
                <c:pt idx="1076">
                  <c:v>2002</c:v>
                </c:pt>
                <c:pt idx="1077">
                  <c:v>2002</c:v>
                </c:pt>
                <c:pt idx="1078">
                  <c:v>2002</c:v>
                </c:pt>
                <c:pt idx="1079">
                  <c:v>2002</c:v>
                </c:pt>
                <c:pt idx="1080">
                  <c:v>2002</c:v>
                </c:pt>
                <c:pt idx="1081">
                  <c:v>2002</c:v>
                </c:pt>
                <c:pt idx="1082">
                  <c:v>2002</c:v>
                </c:pt>
                <c:pt idx="1083">
                  <c:v>2002</c:v>
                </c:pt>
                <c:pt idx="1084">
                  <c:v>2002</c:v>
                </c:pt>
                <c:pt idx="1085">
                  <c:v>2002</c:v>
                </c:pt>
                <c:pt idx="1086">
                  <c:v>2002</c:v>
                </c:pt>
                <c:pt idx="1087">
                  <c:v>2002</c:v>
                </c:pt>
                <c:pt idx="1088">
                  <c:v>2002</c:v>
                </c:pt>
                <c:pt idx="1089">
                  <c:v>2002</c:v>
                </c:pt>
                <c:pt idx="1090">
                  <c:v>2002</c:v>
                </c:pt>
                <c:pt idx="1091">
                  <c:v>2002</c:v>
                </c:pt>
                <c:pt idx="1092">
                  <c:v>2002</c:v>
                </c:pt>
                <c:pt idx="1093">
                  <c:v>2002</c:v>
                </c:pt>
                <c:pt idx="1094">
                  <c:v>2002</c:v>
                </c:pt>
                <c:pt idx="1095">
                  <c:v>2002</c:v>
                </c:pt>
                <c:pt idx="1096">
                  <c:v>2002</c:v>
                </c:pt>
                <c:pt idx="1097">
                  <c:v>2002</c:v>
                </c:pt>
                <c:pt idx="1098">
                  <c:v>2002</c:v>
                </c:pt>
                <c:pt idx="1099">
                  <c:v>2002</c:v>
                </c:pt>
                <c:pt idx="1100">
                  <c:v>2002</c:v>
                </c:pt>
                <c:pt idx="1101">
                  <c:v>2002</c:v>
                </c:pt>
                <c:pt idx="1102">
                  <c:v>2002</c:v>
                </c:pt>
                <c:pt idx="1103">
                  <c:v>2002</c:v>
                </c:pt>
                <c:pt idx="1104">
                  <c:v>2002</c:v>
                </c:pt>
                <c:pt idx="1105">
                  <c:v>2002</c:v>
                </c:pt>
                <c:pt idx="1106">
                  <c:v>2002</c:v>
                </c:pt>
                <c:pt idx="1107">
                  <c:v>2002</c:v>
                </c:pt>
                <c:pt idx="1108">
                  <c:v>2002</c:v>
                </c:pt>
                <c:pt idx="1109">
                  <c:v>2002</c:v>
                </c:pt>
                <c:pt idx="1110">
                  <c:v>2003</c:v>
                </c:pt>
                <c:pt idx="1111">
                  <c:v>2003</c:v>
                </c:pt>
                <c:pt idx="1112">
                  <c:v>2003</c:v>
                </c:pt>
                <c:pt idx="1113">
                  <c:v>2003</c:v>
                </c:pt>
                <c:pt idx="1114">
                  <c:v>2003</c:v>
                </c:pt>
                <c:pt idx="1115">
                  <c:v>2003</c:v>
                </c:pt>
                <c:pt idx="1116">
                  <c:v>2003</c:v>
                </c:pt>
                <c:pt idx="1117">
                  <c:v>2003</c:v>
                </c:pt>
                <c:pt idx="1118">
                  <c:v>2003</c:v>
                </c:pt>
                <c:pt idx="1119">
                  <c:v>2003</c:v>
                </c:pt>
                <c:pt idx="1120">
                  <c:v>2003</c:v>
                </c:pt>
                <c:pt idx="1121">
                  <c:v>2003</c:v>
                </c:pt>
                <c:pt idx="1122">
                  <c:v>2003</c:v>
                </c:pt>
                <c:pt idx="1123">
                  <c:v>2003</c:v>
                </c:pt>
                <c:pt idx="1124">
                  <c:v>2003</c:v>
                </c:pt>
                <c:pt idx="1125">
                  <c:v>2003</c:v>
                </c:pt>
                <c:pt idx="1126">
                  <c:v>2003</c:v>
                </c:pt>
                <c:pt idx="1127">
                  <c:v>2003</c:v>
                </c:pt>
                <c:pt idx="1128">
                  <c:v>2003</c:v>
                </c:pt>
                <c:pt idx="1129">
                  <c:v>2003</c:v>
                </c:pt>
                <c:pt idx="1130">
                  <c:v>2003</c:v>
                </c:pt>
                <c:pt idx="1131">
                  <c:v>2003</c:v>
                </c:pt>
                <c:pt idx="1132">
                  <c:v>2003</c:v>
                </c:pt>
                <c:pt idx="1133">
                  <c:v>2003</c:v>
                </c:pt>
                <c:pt idx="1134">
                  <c:v>2003</c:v>
                </c:pt>
                <c:pt idx="1135">
                  <c:v>2003</c:v>
                </c:pt>
                <c:pt idx="1136">
                  <c:v>2003</c:v>
                </c:pt>
                <c:pt idx="1137">
                  <c:v>2003</c:v>
                </c:pt>
                <c:pt idx="1138">
                  <c:v>2003</c:v>
                </c:pt>
                <c:pt idx="1139">
                  <c:v>2003</c:v>
                </c:pt>
                <c:pt idx="1140">
                  <c:v>2003</c:v>
                </c:pt>
                <c:pt idx="1141">
                  <c:v>2003</c:v>
                </c:pt>
                <c:pt idx="1142">
                  <c:v>2003</c:v>
                </c:pt>
                <c:pt idx="1143">
                  <c:v>2003</c:v>
                </c:pt>
                <c:pt idx="1144">
                  <c:v>2003</c:v>
                </c:pt>
                <c:pt idx="1145">
                  <c:v>2003</c:v>
                </c:pt>
                <c:pt idx="1146">
                  <c:v>2003</c:v>
                </c:pt>
                <c:pt idx="1147">
                  <c:v>2003</c:v>
                </c:pt>
                <c:pt idx="1148">
                  <c:v>2003</c:v>
                </c:pt>
                <c:pt idx="1149">
                  <c:v>2003</c:v>
                </c:pt>
                <c:pt idx="1150">
                  <c:v>2003</c:v>
                </c:pt>
                <c:pt idx="1151">
                  <c:v>2003</c:v>
                </c:pt>
                <c:pt idx="1152">
                  <c:v>2003</c:v>
                </c:pt>
                <c:pt idx="1153">
                  <c:v>2003</c:v>
                </c:pt>
                <c:pt idx="1154">
                  <c:v>2003</c:v>
                </c:pt>
                <c:pt idx="1155">
                  <c:v>2003</c:v>
                </c:pt>
                <c:pt idx="1156">
                  <c:v>2003</c:v>
                </c:pt>
                <c:pt idx="1157">
                  <c:v>2003</c:v>
                </c:pt>
                <c:pt idx="1158">
                  <c:v>2003</c:v>
                </c:pt>
                <c:pt idx="1159">
                  <c:v>2003</c:v>
                </c:pt>
                <c:pt idx="1160">
                  <c:v>2003</c:v>
                </c:pt>
                <c:pt idx="1161">
                  <c:v>2003</c:v>
                </c:pt>
                <c:pt idx="1162">
                  <c:v>2004</c:v>
                </c:pt>
                <c:pt idx="1163">
                  <c:v>2004</c:v>
                </c:pt>
                <c:pt idx="1164">
                  <c:v>2004</c:v>
                </c:pt>
                <c:pt idx="1165">
                  <c:v>2004</c:v>
                </c:pt>
                <c:pt idx="1166">
                  <c:v>2004</c:v>
                </c:pt>
                <c:pt idx="1167">
                  <c:v>2004</c:v>
                </c:pt>
                <c:pt idx="1168">
                  <c:v>2004</c:v>
                </c:pt>
                <c:pt idx="1169">
                  <c:v>2004</c:v>
                </c:pt>
                <c:pt idx="1170">
                  <c:v>2004</c:v>
                </c:pt>
                <c:pt idx="1171">
                  <c:v>2004</c:v>
                </c:pt>
                <c:pt idx="1172">
                  <c:v>2004</c:v>
                </c:pt>
                <c:pt idx="1173">
                  <c:v>2004</c:v>
                </c:pt>
                <c:pt idx="1174">
                  <c:v>2004</c:v>
                </c:pt>
                <c:pt idx="1175">
                  <c:v>2004</c:v>
                </c:pt>
                <c:pt idx="1176">
                  <c:v>2004</c:v>
                </c:pt>
                <c:pt idx="1177">
                  <c:v>2004</c:v>
                </c:pt>
                <c:pt idx="1178">
                  <c:v>2004</c:v>
                </c:pt>
                <c:pt idx="1179">
                  <c:v>2004</c:v>
                </c:pt>
                <c:pt idx="1180">
                  <c:v>2004</c:v>
                </c:pt>
                <c:pt idx="1181">
                  <c:v>2004</c:v>
                </c:pt>
                <c:pt idx="1182">
                  <c:v>2004</c:v>
                </c:pt>
                <c:pt idx="1183">
                  <c:v>2004</c:v>
                </c:pt>
                <c:pt idx="1184">
                  <c:v>2004</c:v>
                </c:pt>
                <c:pt idx="1185">
                  <c:v>2004</c:v>
                </c:pt>
                <c:pt idx="1186">
                  <c:v>2004</c:v>
                </c:pt>
                <c:pt idx="1187">
                  <c:v>2004</c:v>
                </c:pt>
                <c:pt idx="1188">
                  <c:v>2004</c:v>
                </c:pt>
                <c:pt idx="1189">
                  <c:v>2004</c:v>
                </c:pt>
                <c:pt idx="1190">
                  <c:v>2004</c:v>
                </c:pt>
                <c:pt idx="1191">
                  <c:v>2004</c:v>
                </c:pt>
                <c:pt idx="1192">
                  <c:v>2004</c:v>
                </c:pt>
                <c:pt idx="1193">
                  <c:v>2004</c:v>
                </c:pt>
                <c:pt idx="1194">
                  <c:v>2004</c:v>
                </c:pt>
                <c:pt idx="1195">
                  <c:v>2004</c:v>
                </c:pt>
                <c:pt idx="1196">
                  <c:v>2004</c:v>
                </c:pt>
                <c:pt idx="1197">
                  <c:v>2004</c:v>
                </c:pt>
                <c:pt idx="1198">
                  <c:v>2004</c:v>
                </c:pt>
                <c:pt idx="1199">
                  <c:v>2004</c:v>
                </c:pt>
                <c:pt idx="1200">
                  <c:v>2004</c:v>
                </c:pt>
                <c:pt idx="1201">
                  <c:v>2004</c:v>
                </c:pt>
                <c:pt idx="1202">
                  <c:v>2004</c:v>
                </c:pt>
                <c:pt idx="1203">
                  <c:v>2004</c:v>
                </c:pt>
                <c:pt idx="1204">
                  <c:v>2004</c:v>
                </c:pt>
                <c:pt idx="1205">
                  <c:v>2004</c:v>
                </c:pt>
                <c:pt idx="1206">
                  <c:v>2004</c:v>
                </c:pt>
                <c:pt idx="1207">
                  <c:v>2004</c:v>
                </c:pt>
                <c:pt idx="1208">
                  <c:v>2004</c:v>
                </c:pt>
                <c:pt idx="1209">
                  <c:v>2004</c:v>
                </c:pt>
                <c:pt idx="1210">
                  <c:v>2004</c:v>
                </c:pt>
                <c:pt idx="1211">
                  <c:v>2004</c:v>
                </c:pt>
                <c:pt idx="1212">
                  <c:v>2004</c:v>
                </c:pt>
                <c:pt idx="1213">
                  <c:v>2004</c:v>
                </c:pt>
                <c:pt idx="1214">
                  <c:v>2005</c:v>
                </c:pt>
                <c:pt idx="1215">
                  <c:v>2005</c:v>
                </c:pt>
                <c:pt idx="1216">
                  <c:v>2005</c:v>
                </c:pt>
                <c:pt idx="1217">
                  <c:v>2005</c:v>
                </c:pt>
                <c:pt idx="1218">
                  <c:v>2005</c:v>
                </c:pt>
                <c:pt idx="1219">
                  <c:v>2005</c:v>
                </c:pt>
                <c:pt idx="1220">
                  <c:v>2005</c:v>
                </c:pt>
                <c:pt idx="1221">
                  <c:v>2005</c:v>
                </c:pt>
                <c:pt idx="1222">
                  <c:v>2005</c:v>
                </c:pt>
                <c:pt idx="1223">
                  <c:v>2005</c:v>
                </c:pt>
                <c:pt idx="1224">
                  <c:v>2005</c:v>
                </c:pt>
                <c:pt idx="1225">
                  <c:v>2005</c:v>
                </c:pt>
                <c:pt idx="1226">
                  <c:v>2005</c:v>
                </c:pt>
                <c:pt idx="1227">
                  <c:v>2005</c:v>
                </c:pt>
                <c:pt idx="1228">
                  <c:v>2005</c:v>
                </c:pt>
                <c:pt idx="1229">
                  <c:v>2005</c:v>
                </c:pt>
                <c:pt idx="1230">
                  <c:v>2005</c:v>
                </c:pt>
                <c:pt idx="1231">
                  <c:v>2005</c:v>
                </c:pt>
                <c:pt idx="1232">
                  <c:v>2005</c:v>
                </c:pt>
                <c:pt idx="1233">
                  <c:v>2005</c:v>
                </c:pt>
                <c:pt idx="1234">
                  <c:v>2005</c:v>
                </c:pt>
                <c:pt idx="1235">
                  <c:v>2005</c:v>
                </c:pt>
                <c:pt idx="1236">
                  <c:v>2005</c:v>
                </c:pt>
                <c:pt idx="1237">
                  <c:v>2005</c:v>
                </c:pt>
                <c:pt idx="1238">
                  <c:v>2005</c:v>
                </c:pt>
                <c:pt idx="1239">
                  <c:v>2005</c:v>
                </c:pt>
                <c:pt idx="1240">
                  <c:v>2005</c:v>
                </c:pt>
                <c:pt idx="1241">
                  <c:v>2005</c:v>
                </c:pt>
                <c:pt idx="1242">
                  <c:v>2005</c:v>
                </c:pt>
                <c:pt idx="1243">
                  <c:v>2005</c:v>
                </c:pt>
                <c:pt idx="1244">
                  <c:v>2005</c:v>
                </c:pt>
                <c:pt idx="1245">
                  <c:v>2005</c:v>
                </c:pt>
                <c:pt idx="1246">
                  <c:v>2005</c:v>
                </c:pt>
                <c:pt idx="1247">
                  <c:v>2005</c:v>
                </c:pt>
                <c:pt idx="1248">
                  <c:v>2005</c:v>
                </c:pt>
                <c:pt idx="1249">
                  <c:v>2005</c:v>
                </c:pt>
                <c:pt idx="1250">
                  <c:v>2005</c:v>
                </c:pt>
                <c:pt idx="1251">
                  <c:v>2005</c:v>
                </c:pt>
                <c:pt idx="1252">
                  <c:v>2005</c:v>
                </c:pt>
                <c:pt idx="1253">
                  <c:v>2005</c:v>
                </c:pt>
                <c:pt idx="1254">
                  <c:v>2005</c:v>
                </c:pt>
                <c:pt idx="1255">
                  <c:v>2005</c:v>
                </c:pt>
                <c:pt idx="1256">
                  <c:v>2005</c:v>
                </c:pt>
                <c:pt idx="1257">
                  <c:v>2005</c:v>
                </c:pt>
                <c:pt idx="1258">
                  <c:v>2005</c:v>
                </c:pt>
                <c:pt idx="1259">
                  <c:v>2005</c:v>
                </c:pt>
                <c:pt idx="1260">
                  <c:v>2005</c:v>
                </c:pt>
                <c:pt idx="1261">
                  <c:v>2005</c:v>
                </c:pt>
                <c:pt idx="1262">
                  <c:v>2005</c:v>
                </c:pt>
                <c:pt idx="1263">
                  <c:v>2005</c:v>
                </c:pt>
                <c:pt idx="1264">
                  <c:v>2005</c:v>
                </c:pt>
                <c:pt idx="1265">
                  <c:v>2005</c:v>
                </c:pt>
                <c:pt idx="1266">
                  <c:v>2006</c:v>
                </c:pt>
                <c:pt idx="1267">
                  <c:v>2006</c:v>
                </c:pt>
                <c:pt idx="1268">
                  <c:v>2006</c:v>
                </c:pt>
                <c:pt idx="1269">
                  <c:v>2006</c:v>
                </c:pt>
                <c:pt idx="1270">
                  <c:v>2006</c:v>
                </c:pt>
                <c:pt idx="1271">
                  <c:v>2006</c:v>
                </c:pt>
                <c:pt idx="1272">
                  <c:v>2006</c:v>
                </c:pt>
                <c:pt idx="1273">
                  <c:v>2006</c:v>
                </c:pt>
                <c:pt idx="1274">
                  <c:v>2006</c:v>
                </c:pt>
                <c:pt idx="1275">
                  <c:v>2006</c:v>
                </c:pt>
                <c:pt idx="1276">
                  <c:v>2006</c:v>
                </c:pt>
                <c:pt idx="1277">
                  <c:v>2006</c:v>
                </c:pt>
                <c:pt idx="1278">
                  <c:v>2006</c:v>
                </c:pt>
                <c:pt idx="1279">
                  <c:v>2006</c:v>
                </c:pt>
                <c:pt idx="1280">
                  <c:v>2006</c:v>
                </c:pt>
                <c:pt idx="1281">
                  <c:v>2006</c:v>
                </c:pt>
                <c:pt idx="1282">
                  <c:v>2006</c:v>
                </c:pt>
                <c:pt idx="1283">
                  <c:v>2006</c:v>
                </c:pt>
                <c:pt idx="1284">
                  <c:v>2006</c:v>
                </c:pt>
                <c:pt idx="1285">
                  <c:v>2006</c:v>
                </c:pt>
                <c:pt idx="1286">
                  <c:v>2006</c:v>
                </c:pt>
                <c:pt idx="1287">
                  <c:v>2006</c:v>
                </c:pt>
                <c:pt idx="1288">
                  <c:v>2006</c:v>
                </c:pt>
                <c:pt idx="1289">
                  <c:v>2006</c:v>
                </c:pt>
                <c:pt idx="1290">
                  <c:v>2006</c:v>
                </c:pt>
                <c:pt idx="1291">
                  <c:v>2006</c:v>
                </c:pt>
                <c:pt idx="1292">
                  <c:v>2006</c:v>
                </c:pt>
                <c:pt idx="1293">
                  <c:v>2006</c:v>
                </c:pt>
                <c:pt idx="1294">
                  <c:v>2006</c:v>
                </c:pt>
                <c:pt idx="1295">
                  <c:v>2006</c:v>
                </c:pt>
                <c:pt idx="1296">
                  <c:v>2006</c:v>
                </c:pt>
                <c:pt idx="1297">
                  <c:v>2006</c:v>
                </c:pt>
                <c:pt idx="1298">
                  <c:v>2006</c:v>
                </c:pt>
                <c:pt idx="1299">
                  <c:v>2006</c:v>
                </c:pt>
                <c:pt idx="1300">
                  <c:v>2006</c:v>
                </c:pt>
                <c:pt idx="1301">
                  <c:v>2006</c:v>
                </c:pt>
                <c:pt idx="1302">
                  <c:v>2006</c:v>
                </c:pt>
                <c:pt idx="1303">
                  <c:v>2006</c:v>
                </c:pt>
                <c:pt idx="1304">
                  <c:v>2006</c:v>
                </c:pt>
                <c:pt idx="1305">
                  <c:v>2006</c:v>
                </c:pt>
                <c:pt idx="1306">
                  <c:v>2006</c:v>
                </c:pt>
                <c:pt idx="1307">
                  <c:v>2006</c:v>
                </c:pt>
                <c:pt idx="1308">
                  <c:v>2006</c:v>
                </c:pt>
                <c:pt idx="1309">
                  <c:v>2006</c:v>
                </c:pt>
                <c:pt idx="1310">
                  <c:v>2006</c:v>
                </c:pt>
                <c:pt idx="1311">
                  <c:v>2006</c:v>
                </c:pt>
                <c:pt idx="1312">
                  <c:v>2006</c:v>
                </c:pt>
                <c:pt idx="1313">
                  <c:v>2006</c:v>
                </c:pt>
                <c:pt idx="1314">
                  <c:v>2006</c:v>
                </c:pt>
                <c:pt idx="1315">
                  <c:v>2006</c:v>
                </c:pt>
                <c:pt idx="1316">
                  <c:v>2006</c:v>
                </c:pt>
                <c:pt idx="1317">
                  <c:v>2006</c:v>
                </c:pt>
                <c:pt idx="1318">
                  <c:v>2007</c:v>
                </c:pt>
                <c:pt idx="1319">
                  <c:v>2007</c:v>
                </c:pt>
                <c:pt idx="1320">
                  <c:v>2007</c:v>
                </c:pt>
                <c:pt idx="1321">
                  <c:v>2007</c:v>
                </c:pt>
                <c:pt idx="1322">
                  <c:v>2007</c:v>
                </c:pt>
                <c:pt idx="1323">
                  <c:v>2007</c:v>
                </c:pt>
                <c:pt idx="1324">
                  <c:v>2007</c:v>
                </c:pt>
                <c:pt idx="1325">
                  <c:v>2007</c:v>
                </c:pt>
                <c:pt idx="1326">
                  <c:v>2007</c:v>
                </c:pt>
                <c:pt idx="1327">
                  <c:v>2007</c:v>
                </c:pt>
                <c:pt idx="1328">
                  <c:v>2007</c:v>
                </c:pt>
                <c:pt idx="1329">
                  <c:v>2007</c:v>
                </c:pt>
                <c:pt idx="1330">
                  <c:v>2007</c:v>
                </c:pt>
                <c:pt idx="1331">
                  <c:v>2007</c:v>
                </c:pt>
                <c:pt idx="1332">
                  <c:v>2007</c:v>
                </c:pt>
                <c:pt idx="1333">
                  <c:v>2007</c:v>
                </c:pt>
                <c:pt idx="1334">
                  <c:v>2007</c:v>
                </c:pt>
                <c:pt idx="1335">
                  <c:v>2007</c:v>
                </c:pt>
                <c:pt idx="1336">
                  <c:v>2007</c:v>
                </c:pt>
                <c:pt idx="1337">
                  <c:v>2007</c:v>
                </c:pt>
                <c:pt idx="1338">
                  <c:v>2007</c:v>
                </c:pt>
                <c:pt idx="1339">
                  <c:v>2007</c:v>
                </c:pt>
                <c:pt idx="1340">
                  <c:v>2007</c:v>
                </c:pt>
                <c:pt idx="1341">
                  <c:v>2007</c:v>
                </c:pt>
                <c:pt idx="1342">
                  <c:v>2007</c:v>
                </c:pt>
                <c:pt idx="1343">
                  <c:v>2007</c:v>
                </c:pt>
                <c:pt idx="1344">
                  <c:v>2007</c:v>
                </c:pt>
                <c:pt idx="1345">
                  <c:v>2007</c:v>
                </c:pt>
                <c:pt idx="1346">
                  <c:v>2007</c:v>
                </c:pt>
                <c:pt idx="1347">
                  <c:v>2007</c:v>
                </c:pt>
                <c:pt idx="1348">
                  <c:v>2007</c:v>
                </c:pt>
                <c:pt idx="1349">
                  <c:v>2007</c:v>
                </c:pt>
                <c:pt idx="1350">
                  <c:v>2007</c:v>
                </c:pt>
                <c:pt idx="1351">
                  <c:v>2007</c:v>
                </c:pt>
                <c:pt idx="1352">
                  <c:v>2007</c:v>
                </c:pt>
                <c:pt idx="1353">
                  <c:v>2007</c:v>
                </c:pt>
                <c:pt idx="1354">
                  <c:v>2007</c:v>
                </c:pt>
                <c:pt idx="1355">
                  <c:v>2007</c:v>
                </c:pt>
                <c:pt idx="1356">
                  <c:v>2007</c:v>
                </c:pt>
                <c:pt idx="1357">
                  <c:v>2007</c:v>
                </c:pt>
                <c:pt idx="1358">
                  <c:v>2007</c:v>
                </c:pt>
                <c:pt idx="1359">
                  <c:v>2007</c:v>
                </c:pt>
                <c:pt idx="1360">
                  <c:v>2007</c:v>
                </c:pt>
                <c:pt idx="1361">
                  <c:v>2007</c:v>
                </c:pt>
                <c:pt idx="1362">
                  <c:v>2007</c:v>
                </c:pt>
                <c:pt idx="1363">
                  <c:v>2007</c:v>
                </c:pt>
                <c:pt idx="1364">
                  <c:v>2007</c:v>
                </c:pt>
                <c:pt idx="1365">
                  <c:v>2007</c:v>
                </c:pt>
                <c:pt idx="1366">
                  <c:v>2007</c:v>
                </c:pt>
                <c:pt idx="1367">
                  <c:v>2007</c:v>
                </c:pt>
                <c:pt idx="1368">
                  <c:v>2007</c:v>
                </c:pt>
                <c:pt idx="1369">
                  <c:v>2007</c:v>
                </c:pt>
                <c:pt idx="1370">
                  <c:v>2008</c:v>
                </c:pt>
                <c:pt idx="1371">
                  <c:v>2008</c:v>
                </c:pt>
                <c:pt idx="1372">
                  <c:v>2008</c:v>
                </c:pt>
                <c:pt idx="1373">
                  <c:v>2008</c:v>
                </c:pt>
                <c:pt idx="1374">
                  <c:v>2008</c:v>
                </c:pt>
                <c:pt idx="1375">
                  <c:v>2008</c:v>
                </c:pt>
                <c:pt idx="1376">
                  <c:v>2008</c:v>
                </c:pt>
                <c:pt idx="1377">
                  <c:v>2008</c:v>
                </c:pt>
                <c:pt idx="1378">
                  <c:v>2008</c:v>
                </c:pt>
                <c:pt idx="1379">
                  <c:v>2008</c:v>
                </c:pt>
                <c:pt idx="1380">
                  <c:v>2008</c:v>
                </c:pt>
                <c:pt idx="1381">
                  <c:v>2008</c:v>
                </c:pt>
                <c:pt idx="1382">
                  <c:v>2008</c:v>
                </c:pt>
                <c:pt idx="1383">
                  <c:v>2008</c:v>
                </c:pt>
                <c:pt idx="1384">
                  <c:v>2008</c:v>
                </c:pt>
                <c:pt idx="1385">
                  <c:v>2008</c:v>
                </c:pt>
                <c:pt idx="1386">
                  <c:v>2008</c:v>
                </c:pt>
                <c:pt idx="1387">
                  <c:v>2008</c:v>
                </c:pt>
                <c:pt idx="1388">
                  <c:v>2008</c:v>
                </c:pt>
                <c:pt idx="1389">
                  <c:v>2008</c:v>
                </c:pt>
                <c:pt idx="1390">
                  <c:v>2008</c:v>
                </c:pt>
                <c:pt idx="1391">
                  <c:v>2008</c:v>
                </c:pt>
                <c:pt idx="1392">
                  <c:v>2008</c:v>
                </c:pt>
                <c:pt idx="1393">
                  <c:v>2008</c:v>
                </c:pt>
                <c:pt idx="1394">
                  <c:v>2008</c:v>
                </c:pt>
                <c:pt idx="1395">
                  <c:v>2008</c:v>
                </c:pt>
                <c:pt idx="1396">
                  <c:v>2008</c:v>
                </c:pt>
                <c:pt idx="1397">
                  <c:v>2008</c:v>
                </c:pt>
                <c:pt idx="1398">
                  <c:v>2008</c:v>
                </c:pt>
                <c:pt idx="1399">
                  <c:v>2008</c:v>
                </c:pt>
                <c:pt idx="1400">
                  <c:v>2008</c:v>
                </c:pt>
                <c:pt idx="1401">
                  <c:v>2008</c:v>
                </c:pt>
                <c:pt idx="1402">
                  <c:v>2008</c:v>
                </c:pt>
                <c:pt idx="1403">
                  <c:v>2008</c:v>
                </c:pt>
                <c:pt idx="1404">
                  <c:v>2008</c:v>
                </c:pt>
                <c:pt idx="1405">
                  <c:v>2008</c:v>
                </c:pt>
                <c:pt idx="1406">
                  <c:v>2008</c:v>
                </c:pt>
                <c:pt idx="1407">
                  <c:v>2008</c:v>
                </c:pt>
                <c:pt idx="1408">
                  <c:v>2008</c:v>
                </c:pt>
                <c:pt idx="1409">
                  <c:v>2008</c:v>
                </c:pt>
                <c:pt idx="1410">
                  <c:v>2008</c:v>
                </c:pt>
                <c:pt idx="1411">
                  <c:v>2008</c:v>
                </c:pt>
                <c:pt idx="1412">
                  <c:v>2008</c:v>
                </c:pt>
                <c:pt idx="1413">
                  <c:v>2008</c:v>
                </c:pt>
                <c:pt idx="1414">
                  <c:v>2008</c:v>
                </c:pt>
                <c:pt idx="1415">
                  <c:v>2008</c:v>
                </c:pt>
                <c:pt idx="1416">
                  <c:v>2008</c:v>
                </c:pt>
                <c:pt idx="1417">
                  <c:v>2008</c:v>
                </c:pt>
                <c:pt idx="1418">
                  <c:v>2008</c:v>
                </c:pt>
                <c:pt idx="1419">
                  <c:v>2008</c:v>
                </c:pt>
                <c:pt idx="1420">
                  <c:v>2008</c:v>
                </c:pt>
                <c:pt idx="1421">
                  <c:v>2008</c:v>
                </c:pt>
                <c:pt idx="1422">
                  <c:v>2009</c:v>
                </c:pt>
                <c:pt idx="1423">
                  <c:v>2009</c:v>
                </c:pt>
                <c:pt idx="1424">
                  <c:v>2009</c:v>
                </c:pt>
                <c:pt idx="1425">
                  <c:v>2009</c:v>
                </c:pt>
                <c:pt idx="1426">
                  <c:v>2009</c:v>
                </c:pt>
                <c:pt idx="1427">
                  <c:v>2009</c:v>
                </c:pt>
                <c:pt idx="1428">
                  <c:v>2009</c:v>
                </c:pt>
                <c:pt idx="1429">
                  <c:v>2009</c:v>
                </c:pt>
                <c:pt idx="1430">
                  <c:v>2009</c:v>
                </c:pt>
                <c:pt idx="1431">
                  <c:v>2009</c:v>
                </c:pt>
                <c:pt idx="1432">
                  <c:v>2009</c:v>
                </c:pt>
                <c:pt idx="1433">
                  <c:v>2009</c:v>
                </c:pt>
                <c:pt idx="1434">
                  <c:v>2009</c:v>
                </c:pt>
                <c:pt idx="1435">
                  <c:v>2009</c:v>
                </c:pt>
                <c:pt idx="1436">
                  <c:v>2009</c:v>
                </c:pt>
                <c:pt idx="1437">
                  <c:v>2009</c:v>
                </c:pt>
                <c:pt idx="1438">
                  <c:v>2009</c:v>
                </c:pt>
                <c:pt idx="1439">
                  <c:v>2009</c:v>
                </c:pt>
                <c:pt idx="1440">
                  <c:v>2009</c:v>
                </c:pt>
                <c:pt idx="1441">
                  <c:v>2009</c:v>
                </c:pt>
                <c:pt idx="1442">
                  <c:v>2009</c:v>
                </c:pt>
                <c:pt idx="1443">
                  <c:v>2009</c:v>
                </c:pt>
                <c:pt idx="1444">
                  <c:v>2009</c:v>
                </c:pt>
                <c:pt idx="1445">
                  <c:v>2009</c:v>
                </c:pt>
                <c:pt idx="1446">
                  <c:v>2009</c:v>
                </c:pt>
                <c:pt idx="1447">
                  <c:v>2009</c:v>
                </c:pt>
                <c:pt idx="1448">
                  <c:v>2009</c:v>
                </c:pt>
                <c:pt idx="1449">
                  <c:v>2009</c:v>
                </c:pt>
                <c:pt idx="1450">
                  <c:v>2009</c:v>
                </c:pt>
                <c:pt idx="1451">
                  <c:v>2009</c:v>
                </c:pt>
                <c:pt idx="1452">
                  <c:v>2009</c:v>
                </c:pt>
                <c:pt idx="1453">
                  <c:v>2009</c:v>
                </c:pt>
                <c:pt idx="1454">
                  <c:v>2009</c:v>
                </c:pt>
                <c:pt idx="1455">
                  <c:v>2009</c:v>
                </c:pt>
                <c:pt idx="1456">
                  <c:v>2009</c:v>
                </c:pt>
                <c:pt idx="1457">
                  <c:v>2009</c:v>
                </c:pt>
                <c:pt idx="1458">
                  <c:v>2009</c:v>
                </c:pt>
                <c:pt idx="1459">
                  <c:v>2009</c:v>
                </c:pt>
                <c:pt idx="1460">
                  <c:v>2009</c:v>
                </c:pt>
                <c:pt idx="1461">
                  <c:v>2009</c:v>
                </c:pt>
                <c:pt idx="1462">
                  <c:v>2009</c:v>
                </c:pt>
                <c:pt idx="1463">
                  <c:v>2009</c:v>
                </c:pt>
                <c:pt idx="1464">
                  <c:v>2009</c:v>
                </c:pt>
                <c:pt idx="1465">
                  <c:v>2009</c:v>
                </c:pt>
                <c:pt idx="1466">
                  <c:v>2009</c:v>
                </c:pt>
                <c:pt idx="1467">
                  <c:v>2009</c:v>
                </c:pt>
                <c:pt idx="1468">
                  <c:v>2009</c:v>
                </c:pt>
                <c:pt idx="1469">
                  <c:v>2009</c:v>
                </c:pt>
                <c:pt idx="1470">
                  <c:v>2009</c:v>
                </c:pt>
                <c:pt idx="1471">
                  <c:v>2009</c:v>
                </c:pt>
                <c:pt idx="1472">
                  <c:v>2009</c:v>
                </c:pt>
                <c:pt idx="1473">
                  <c:v>2009</c:v>
                </c:pt>
                <c:pt idx="1474">
                  <c:v>2010</c:v>
                </c:pt>
                <c:pt idx="1475">
                  <c:v>2010</c:v>
                </c:pt>
                <c:pt idx="1476">
                  <c:v>2010</c:v>
                </c:pt>
                <c:pt idx="1477">
                  <c:v>2010</c:v>
                </c:pt>
                <c:pt idx="1478">
                  <c:v>2010</c:v>
                </c:pt>
                <c:pt idx="1479">
                  <c:v>2010</c:v>
                </c:pt>
                <c:pt idx="1480">
                  <c:v>2010</c:v>
                </c:pt>
                <c:pt idx="1481">
                  <c:v>2010</c:v>
                </c:pt>
                <c:pt idx="1482">
                  <c:v>2010</c:v>
                </c:pt>
                <c:pt idx="1483">
                  <c:v>2010</c:v>
                </c:pt>
                <c:pt idx="1484">
                  <c:v>2010</c:v>
                </c:pt>
                <c:pt idx="1485">
                  <c:v>2010</c:v>
                </c:pt>
                <c:pt idx="1486">
                  <c:v>2010</c:v>
                </c:pt>
                <c:pt idx="1487">
                  <c:v>2010</c:v>
                </c:pt>
                <c:pt idx="1488">
                  <c:v>2010</c:v>
                </c:pt>
                <c:pt idx="1489">
                  <c:v>2010</c:v>
                </c:pt>
                <c:pt idx="1490">
                  <c:v>2010</c:v>
                </c:pt>
                <c:pt idx="1491">
                  <c:v>2010</c:v>
                </c:pt>
                <c:pt idx="1492">
                  <c:v>2010</c:v>
                </c:pt>
                <c:pt idx="1493">
                  <c:v>2010</c:v>
                </c:pt>
                <c:pt idx="1494">
                  <c:v>2010</c:v>
                </c:pt>
                <c:pt idx="1495">
                  <c:v>2010</c:v>
                </c:pt>
                <c:pt idx="1496">
                  <c:v>2010</c:v>
                </c:pt>
                <c:pt idx="1497">
                  <c:v>2010</c:v>
                </c:pt>
                <c:pt idx="1498">
                  <c:v>2010</c:v>
                </c:pt>
                <c:pt idx="1499">
                  <c:v>2010</c:v>
                </c:pt>
                <c:pt idx="1500">
                  <c:v>2010</c:v>
                </c:pt>
                <c:pt idx="1501">
                  <c:v>2010</c:v>
                </c:pt>
                <c:pt idx="1502">
                  <c:v>2010</c:v>
                </c:pt>
                <c:pt idx="1503">
                  <c:v>2010</c:v>
                </c:pt>
                <c:pt idx="1504">
                  <c:v>2010</c:v>
                </c:pt>
                <c:pt idx="1505">
                  <c:v>2010</c:v>
                </c:pt>
                <c:pt idx="1506">
                  <c:v>2010</c:v>
                </c:pt>
                <c:pt idx="1507">
                  <c:v>2010</c:v>
                </c:pt>
                <c:pt idx="1508">
                  <c:v>2010</c:v>
                </c:pt>
                <c:pt idx="1509">
                  <c:v>2010</c:v>
                </c:pt>
                <c:pt idx="1510">
                  <c:v>2010</c:v>
                </c:pt>
                <c:pt idx="1511">
                  <c:v>2010</c:v>
                </c:pt>
                <c:pt idx="1512">
                  <c:v>2010</c:v>
                </c:pt>
                <c:pt idx="1513">
                  <c:v>2010</c:v>
                </c:pt>
                <c:pt idx="1514">
                  <c:v>2010</c:v>
                </c:pt>
                <c:pt idx="1515">
                  <c:v>2010</c:v>
                </c:pt>
                <c:pt idx="1516">
                  <c:v>2010</c:v>
                </c:pt>
                <c:pt idx="1517">
                  <c:v>2010</c:v>
                </c:pt>
                <c:pt idx="1518">
                  <c:v>2010</c:v>
                </c:pt>
                <c:pt idx="1519">
                  <c:v>2010</c:v>
                </c:pt>
                <c:pt idx="1520">
                  <c:v>2010</c:v>
                </c:pt>
                <c:pt idx="1521">
                  <c:v>2010</c:v>
                </c:pt>
                <c:pt idx="1522">
                  <c:v>2010</c:v>
                </c:pt>
                <c:pt idx="1523">
                  <c:v>2010</c:v>
                </c:pt>
                <c:pt idx="1524">
                  <c:v>2010</c:v>
                </c:pt>
                <c:pt idx="1525">
                  <c:v>2010</c:v>
                </c:pt>
                <c:pt idx="1526">
                  <c:v>2011</c:v>
                </c:pt>
                <c:pt idx="1527">
                  <c:v>2011</c:v>
                </c:pt>
                <c:pt idx="1528">
                  <c:v>2011</c:v>
                </c:pt>
                <c:pt idx="1529">
                  <c:v>2011</c:v>
                </c:pt>
                <c:pt idx="1530">
                  <c:v>2011</c:v>
                </c:pt>
                <c:pt idx="1531">
                  <c:v>2011</c:v>
                </c:pt>
                <c:pt idx="1532">
                  <c:v>2011</c:v>
                </c:pt>
                <c:pt idx="1533">
                  <c:v>2011</c:v>
                </c:pt>
                <c:pt idx="1534">
                  <c:v>2011</c:v>
                </c:pt>
                <c:pt idx="1535">
                  <c:v>2011</c:v>
                </c:pt>
                <c:pt idx="1536">
                  <c:v>2011</c:v>
                </c:pt>
                <c:pt idx="1537">
                  <c:v>2011</c:v>
                </c:pt>
                <c:pt idx="1538">
                  <c:v>2011</c:v>
                </c:pt>
                <c:pt idx="1539">
                  <c:v>2011</c:v>
                </c:pt>
                <c:pt idx="1540">
                  <c:v>2011</c:v>
                </c:pt>
                <c:pt idx="1541">
                  <c:v>2011</c:v>
                </c:pt>
                <c:pt idx="1542">
                  <c:v>2011</c:v>
                </c:pt>
                <c:pt idx="1543">
                  <c:v>2011</c:v>
                </c:pt>
                <c:pt idx="1544">
                  <c:v>2011</c:v>
                </c:pt>
                <c:pt idx="1545">
                  <c:v>2011</c:v>
                </c:pt>
                <c:pt idx="1546">
                  <c:v>2011</c:v>
                </c:pt>
                <c:pt idx="1547">
                  <c:v>2011</c:v>
                </c:pt>
                <c:pt idx="1548">
                  <c:v>2011</c:v>
                </c:pt>
                <c:pt idx="1549">
                  <c:v>2011</c:v>
                </c:pt>
                <c:pt idx="1550">
                  <c:v>2011</c:v>
                </c:pt>
                <c:pt idx="1551">
                  <c:v>2011</c:v>
                </c:pt>
                <c:pt idx="1552">
                  <c:v>2011</c:v>
                </c:pt>
                <c:pt idx="1553">
                  <c:v>2011</c:v>
                </c:pt>
                <c:pt idx="1554">
                  <c:v>2011</c:v>
                </c:pt>
                <c:pt idx="1555">
                  <c:v>2011</c:v>
                </c:pt>
                <c:pt idx="1556">
                  <c:v>2011</c:v>
                </c:pt>
                <c:pt idx="1557">
                  <c:v>2011</c:v>
                </c:pt>
                <c:pt idx="1558">
                  <c:v>2011</c:v>
                </c:pt>
                <c:pt idx="1559">
                  <c:v>2011</c:v>
                </c:pt>
                <c:pt idx="1560">
                  <c:v>2011</c:v>
                </c:pt>
                <c:pt idx="1561">
                  <c:v>2011</c:v>
                </c:pt>
                <c:pt idx="1562">
                  <c:v>2011</c:v>
                </c:pt>
                <c:pt idx="1563">
                  <c:v>2011</c:v>
                </c:pt>
                <c:pt idx="1564">
                  <c:v>2011</c:v>
                </c:pt>
                <c:pt idx="1565">
                  <c:v>2011</c:v>
                </c:pt>
                <c:pt idx="1566">
                  <c:v>2011</c:v>
                </c:pt>
                <c:pt idx="1567">
                  <c:v>2011</c:v>
                </c:pt>
                <c:pt idx="1568">
                  <c:v>2011</c:v>
                </c:pt>
                <c:pt idx="1569">
                  <c:v>2011</c:v>
                </c:pt>
                <c:pt idx="1570">
                  <c:v>2011</c:v>
                </c:pt>
                <c:pt idx="1571">
                  <c:v>2011</c:v>
                </c:pt>
                <c:pt idx="1572">
                  <c:v>2011</c:v>
                </c:pt>
                <c:pt idx="1573">
                  <c:v>2011</c:v>
                </c:pt>
                <c:pt idx="1574">
                  <c:v>2011</c:v>
                </c:pt>
                <c:pt idx="1575">
                  <c:v>2011</c:v>
                </c:pt>
                <c:pt idx="1576">
                  <c:v>2011</c:v>
                </c:pt>
                <c:pt idx="1577">
                  <c:v>2011</c:v>
                </c:pt>
                <c:pt idx="1578">
                  <c:v>2012</c:v>
                </c:pt>
                <c:pt idx="1579">
                  <c:v>2012</c:v>
                </c:pt>
                <c:pt idx="1580">
                  <c:v>2012</c:v>
                </c:pt>
                <c:pt idx="1581">
                  <c:v>2012</c:v>
                </c:pt>
                <c:pt idx="1582">
                  <c:v>2012</c:v>
                </c:pt>
                <c:pt idx="1583">
                  <c:v>2012</c:v>
                </c:pt>
                <c:pt idx="1584">
                  <c:v>2012</c:v>
                </c:pt>
                <c:pt idx="1585">
                  <c:v>2012</c:v>
                </c:pt>
                <c:pt idx="1586">
                  <c:v>2012</c:v>
                </c:pt>
                <c:pt idx="1587">
                  <c:v>2012</c:v>
                </c:pt>
                <c:pt idx="1588">
                  <c:v>2012</c:v>
                </c:pt>
                <c:pt idx="1589">
                  <c:v>2012</c:v>
                </c:pt>
                <c:pt idx="1590">
                  <c:v>2012</c:v>
                </c:pt>
                <c:pt idx="1591">
                  <c:v>2012</c:v>
                </c:pt>
                <c:pt idx="1592">
                  <c:v>2012</c:v>
                </c:pt>
                <c:pt idx="1593">
                  <c:v>2012</c:v>
                </c:pt>
                <c:pt idx="1594">
                  <c:v>2012</c:v>
                </c:pt>
                <c:pt idx="1595">
                  <c:v>2012</c:v>
                </c:pt>
                <c:pt idx="1596">
                  <c:v>2012</c:v>
                </c:pt>
                <c:pt idx="1597">
                  <c:v>2012</c:v>
                </c:pt>
                <c:pt idx="1598">
                  <c:v>2012</c:v>
                </c:pt>
                <c:pt idx="1599">
                  <c:v>2012</c:v>
                </c:pt>
                <c:pt idx="1600">
                  <c:v>2012</c:v>
                </c:pt>
                <c:pt idx="1601">
                  <c:v>2012</c:v>
                </c:pt>
                <c:pt idx="1602">
                  <c:v>2012</c:v>
                </c:pt>
                <c:pt idx="1603">
                  <c:v>2012</c:v>
                </c:pt>
                <c:pt idx="1604">
                  <c:v>2012</c:v>
                </c:pt>
                <c:pt idx="1605">
                  <c:v>2012</c:v>
                </c:pt>
                <c:pt idx="1606">
                  <c:v>2012</c:v>
                </c:pt>
                <c:pt idx="1607">
                  <c:v>2012</c:v>
                </c:pt>
                <c:pt idx="1608">
                  <c:v>2012</c:v>
                </c:pt>
                <c:pt idx="1609">
                  <c:v>2012</c:v>
                </c:pt>
                <c:pt idx="1610">
                  <c:v>2012</c:v>
                </c:pt>
                <c:pt idx="1611">
                  <c:v>2012</c:v>
                </c:pt>
                <c:pt idx="1612">
                  <c:v>2012</c:v>
                </c:pt>
                <c:pt idx="1613">
                  <c:v>2012</c:v>
                </c:pt>
                <c:pt idx="1614">
                  <c:v>2012</c:v>
                </c:pt>
                <c:pt idx="1615">
                  <c:v>2012</c:v>
                </c:pt>
                <c:pt idx="1616">
                  <c:v>2012</c:v>
                </c:pt>
                <c:pt idx="1617">
                  <c:v>2012</c:v>
                </c:pt>
                <c:pt idx="1618">
                  <c:v>2012</c:v>
                </c:pt>
                <c:pt idx="1619">
                  <c:v>2012</c:v>
                </c:pt>
                <c:pt idx="1620">
                  <c:v>2012</c:v>
                </c:pt>
                <c:pt idx="1621">
                  <c:v>2012</c:v>
                </c:pt>
                <c:pt idx="1622">
                  <c:v>2012</c:v>
                </c:pt>
                <c:pt idx="1623">
                  <c:v>2012</c:v>
                </c:pt>
                <c:pt idx="1624">
                  <c:v>2012</c:v>
                </c:pt>
                <c:pt idx="1625">
                  <c:v>2012</c:v>
                </c:pt>
                <c:pt idx="1626">
                  <c:v>2012</c:v>
                </c:pt>
                <c:pt idx="1627">
                  <c:v>2012</c:v>
                </c:pt>
                <c:pt idx="1628">
                  <c:v>2012</c:v>
                </c:pt>
                <c:pt idx="1629">
                  <c:v>2012</c:v>
                </c:pt>
                <c:pt idx="1630">
                  <c:v>2013</c:v>
                </c:pt>
                <c:pt idx="1631">
                  <c:v>2013</c:v>
                </c:pt>
                <c:pt idx="1632">
                  <c:v>2013</c:v>
                </c:pt>
                <c:pt idx="1633">
                  <c:v>2013</c:v>
                </c:pt>
                <c:pt idx="1634">
                  <c:v>2013</c:v>
                </c:pt>
                <c:pt idx="1635">
                  <c:v>2013</c:v>
                </c:pt>
                <c:pt idx="1636">
                  <c:v>2013</c:v>
                </c:pt>
                <c:pt idx="1637">
                  <c:v>2013</c:v>
                </c:pt>
                <c:pt idx="1638">
                  <c:v>2013</c:v>
                </c:pt>
                <c:pt idx="1639">
                  <c:v>2013</c:v>
                </c:pt>
                <c:pt idx="1640">
                  <c:v>2013</c:v>
                </c:pt>
                <c:pt idx="1641">
                  <c:v>2013</c:v>
                </c:pt>
                <c:pt idx="1642">
                  <c:v>2013</c:v>
                </c:pt>
                <c:pt idx="1643">
                  <c:v>2013</c:v>
                </c:pt>
                <c:pt idx="1644">
                  <c:v>2013</c:v>
                </c:pt>
                <c:pt idx="1645">
                  <c:v>2013</c:v>
                </c:pt>
                <c:pt idx="1646">
                  <c:v>2013</c:v>
                </c:pt>
                <c:pt idx="1647">
                  <c:v>2013</c:v>
                </c:pt>
                <c:pt idx="1648">
                  <c:v>2013</c:v>
                </c:pt>
                <c:pt idx="1649">
                  <c:v>2013</c:v>
                </c:pt>
                <c:pt idx="1650">
                  <c:v>2013</c:v>
                </c:pt>
                <c:pt idx="1651">
                  <c:v>2013</c:v>
                </c:pt>
                <c:pt idx="1652">
                  <c:v>2013</c:v>
                </c:pt>
                <c:pt idx="1653">
                  <c:v>2013</c:v>
                </c:pt>
                <c:pt idx="1654">
                  <c:v>2013</c:v>
                </c:pt>
                <c:pt idx="1655">
                  <c:v>2013</c:v>
                </c:pt>
                <c:pt idx="1656">
                  <c:v>2013</c:v>
                </c:pt>
                <c:pt idx="1657">
                  <c:v>2013</c:v>
                </c:pt>
                <c:pt idx="1658">
                  <c:v>2013</c:v>
                </c:pt>
                <c:pt idx="1659">
                  <c:v>2013</c:v>
                </c:pt>
                <c:pt idx="1660">
                  <c:v>2013</c:v>
                </c:pt>
                <c:pt idx="1661">
                  <c:v>2013</c:v>
                </c:pt>
                <c:pt idx="1662">
                  <c:v>2013</c:v>
                </c:pt>
                <c:pt idx="1663">
                  <c:v>2013</c:v>
                </c:pt>
                <c:pt idx="1664">
                  <c:v>2013</c:v>
                </c:pt>
                <c:pt idx="1665">
                  <c:v>2013</c:v>
                </c:pt>
                <c:pt idx="1666">
                  <c:v>2013</c:v>
                </c:pt>
                <c:pt idx="1667">
                  <c:v>2013</c:v>
                </c:pt>
                <c:pt idx="1668">
                  <c:v>2013</c:v>
                </c:pt>
                <c:pt idx="1669">
                  <c:v>2013</c:v>
                </c:pt>
                <c:pt idx="1670">
                  <c:v>2013</c:v>
                </c:pt>
                <c:pt idx="1671">
                  <c:v>2013</c:v>
                </c:pt>
                <c:pt idx="1672">
                  <c:v>2013</c:v>
                </c:pt>
                <c:pt idx="1673">
                  <c:v>2013</c:v>
                </c:pt>
                <c:pt idx="1674">
                  <c:v>2013</c:v>
                </c:pt>
                <c:pt idx="1675">
                  <c:v>2013</c:v>
                </c:pt>
                <c:pt idx="1676">
                  <c:v>2013</c:v>
                </c:pt>
                <c:pt idx="1677">
                  <c:v>2013</c:v>
                </c:pt>
                <c:pt idx="1678">
                  <c:v>2013</c:v>
                </c:pt>
                <c:pt idx="1679">
                  <c:v>2013</c:v>
                </c:pt>
                <c:pt idx="1680">
                  <c:v>2013</c:v>
                </c:pt>
                <c:pt idx="1681">
                  <c:v>2013</c:v>
                </c:pt>
                <c:pt idx="1682">
                  <c:v>2014</c:v>
                </c:pt>
                <c:pt idx="1683">
                  <c:v>2014</c:v>
                </c:pt>
                <c:pt idx="1684">
                  <c:v>2014</c:v>
                </c:pt>
                <c:pt idx="1685">
                  <c:v>2014</c:v>
                </c:pt>
                <c:pt idx="1686">
                  <c:v>2014</c:v>
                </c:pt>
                <c:pt idx="1687">
                  <c:v>2014</c:v>
                </c:pt>
                <c:pt idx="1688">
                  <c:v>2014</c:v>
                </c:pt>
                <c:pt idx="1689">
                  <c:v>2014</c:v>
                </c:pt>
                <c:pt idx="1690">
                  <c:v>2014</c:v>
                </c:pt>
                <c:pt idx="1691">
                  <c:v>2014</c:v>
                </c:pt>
                <c:pt idx="1692">
                  <c:v>2014</c:v>
                </c:pt>
                <c:pt idx="1693">
                  <c:v>2014</c:v>
                </c:pt>
                <c:pt idx="1694">
                  <c:v>2014</c:v>
                </c:pt>
                <c:pt idx="1695">
                  <c:v>2014</c:v>
                </c:pt>
                <c:pt idx="1696">
                  <c:v>2014</c:v>
                </c:pt>
                <c:pt idx="1697">
                  <c:v>2014</c:v>
                </c:pt>
                <c:pt idx="1698">
                  <c:v>2014</c:v>
                </c:pt>
                <c:pt idx="1699">
                  <c:v>2014</c:v>
                </c:pt>
                <c:pt idx="1700">
                  <c:v>2014</c:v>
                </c:pt>
                <c:pt idx="1701">
                  <c:v>2014</c:v>
                </c:pt>
                <c:pt idx="1702">
                  <c:v>2014</c:v>
                </c:pt>
                <c:pt idx="1703">
                  <c:v>2014</c:v>
                </c:pt>
                <c:pt idx="1704">
                  <c:v>2014</c:v>
                </c:pt>
                <c:pt idx="1705">
                  <c:v>2014</c:v>
                </c:pt>
                <c:pt idx="1706">
                  <c:v>2014</c:v>
                </c:pt>
                <c:pt idx="1707">
                  <c:v>2014</c:v>
                </c:pt>
                <c:pt idx="1708">
                  <c:v>2014</c:v>
                </c:pt>
                <c:pt idx="1709">
                  <c:v>2014</c:v>
                </c:pt>
                <c:pt idx="1710">
                  <c:v>2014</c:v>
                </c:pt>
                <c:pt idx="1711">
                  <c:v>2014</c:v>
                </c:pt>
                <c:pt idx="1712">
                  <c:v>2014</c:v>
                </c:pt>
                <c:pt idx="1713">
                  <c:v>2014</c:v>
                </c:pt>
                <c:pt idx="1714">
                  <c:v>2014</c:v>
                </c:pt>
                <c:pt idx="1715">
                  <c:v>2014</c:v>
                </c:pt>
                <c:pt idx="1716">
                  <c:v>2014</c:v>
                </c:pt>
                <c:pt idx="1717">
                  <c:v>2014</c:v>
                </c:pt>
                <c:pt idx="1718">
                  <c:v>2014</c:v>
                </c:pt>
                <c:pt idx="1719">
                  <c:v>2014</c:v>
                </c:pt>
                <c:pt idx="1720">
                  <c:v>2014</c:v>
                </c:pt>
                <c:pt idx="1721">
                  <c:v>2014</c:v>
                </c:pt>
                <c:pt idx="1722">
                  <c:v>2014</c:v>
                </c:pt>
                <c:pt idx="1723">
                  <c:v>2014</c:v>
                </c:pt>
                <c:pt idx="1724">
                  <c:v>2014</c:v>
                </c:pt>
                <c:pt idx="1725">
                  <c:v>2014</c:v>
                </c:pt>
                <c:pt idx="1726">
                  <c:v>2014</c:v>
                </c:pt>
                <c:pt idx="1727">
                  <c:v>2014</c:v>
                </c:pt>
                <c:pt idx="1728">
                  <c:v>2014</c:v>
                </c:pt>
                <c:pt idx="1729">
                  <c:v>2014</c:v>
                </c:pt>
                <c:pt idx="1730">
                  <c:v>2014</c:v>
                </c:pt>
                <c:pt idx="1731">
                  <c:v>2014</c:v>
                </c:pt>
                <c:pt idx="1732">
                  <c:v>2014</c:v>
                </c:pt>
                <c:pt idx="1733">
                  <c:v>2014</c:v>
                </c:pt>
                <c:pt idx="1734">
                  <c:v>2015</c:v>
                </c:pt>
                <c:pt idx="1735">
                  <c:v>2015</c:v>
                </c:pt>
                <c:pt idx="1736">
                  <c:v>2015</c:v>
                </c:pt>
                <c:pt idx="1737">
                  <c:v>2015</c:v>
                </c:pt>
                <c:pt idx="1738">
                  <c:v>2015</c:v>
                </c:pt>
                <c:pt idx="1739">
                  <c:v>2015</c:v>
                </c:pt>
                <c:pt idx="1740">
                  <c:v>2015</c:v>
                </c:pt>
                <c:pt idx="1741">
                  <c:v>2015</c:v>
                </c:pt>
                <c:pt idx="1742">
                  <c:v>2015</c:v>
                </c:pt>
                <c:pt idx="1743">
                  <c:v>2015</c:v>
                </c:pt>
                <c:pt idx="1744">
                  <c:v>2015</c:v>
                </c:pt>
                <c:pt idx="1745">
                  <c:v>2015</c:v>
                </c:pt>
                <c:pt idx="1746">
                  <c:v>2015</c:v>
                </c:pt>
                <c:pt idx="1747">
                  <c:v>2015</c:v>
                </c:pt>
                <c:pt idx="1748">
                  <c:v>2015</c:v>
                </c:pt>
                <c:pt idx="1749">
                  <c:v>2015</c:v>
                </c:pt>
              </c:numCache>
            </c:numRef>
          </c:cat>
          <c:val>
            <c:numRef>
              <c:f>Лист2!$N$2:$N$1753</c:f>
              <c:numCache>
                <c:formatCode>General</c:formatCode>
                <c:ptCount val="1752"/>
                <c:pt idx="0">
                  <c:v>56.01</c:v>
                </c:pt>
                <c:pt idx="1">
                  <c:v>52.309999999999995</c:v>
                </c:pt>
                <c:pt idx="2">
                  <c:v>50.349999999999994</c:v>
                </c:pt>
                <c:pt idx="3">
                  <c:v>47.78</c:v>
                </c:pt>
                <c:pt idx="4">
                  <c:v>45.49</c:v>
                </c:pt>
                <c:pt idx="5">
                  <c:v>43.77</c:v>
                </c:pt>
                <c:pt idx="6">
                  <c:v>41.91</c:v>
                </c:pt>
                <c:pt idx="7">
                  <c:v>39.14</c:v>
                </c:pt>
                <c:pt idx="8">
                  <c:v>37.800000000000011</c:v>
                </c:pt>
                <c:pt idx="9">
                  <c:v>38.39</c:v>
                </c:pt>
                <c:pt idx="10">
                  <c:v>39.36</c:v>
                </c:pt>
                <c:pt idx="11">
                  <c:v>37.51</c:v>
                </c:pt>
                <c:pt idx="12">
                  <c:v>35.550000000000004</c:v>
                </c:pt>
                <c:pt idx="13">
                  <c:v>35.260000000000005</c:v>
                </c:pt>
                <c:pt idx="14">
                  <c:v>35.04</c:v>
                </c:pt>
                <c:pt idx="15">
                  <c:v>36.93</c:v>
                </c:pt>
                <c:pt idx="16">
                  <c:v>38.14</c:v>
                </c:pt>
                <c:pt idx="17">
                  <c:v>39.230000000000011</c:v>
                </c:pt>
                <c:pt idx="18">
                  <c:v>41.07</c:v>
                </c:pt>
                <c:pt idx="19">
                  <c:v>39.720000000000006</c:v>
                </c:pt>
                <c:pt idx="20">
                  <c:v>38.5</c:v>
                </c:pt>
                <c:pt idx="21">
                  <c:v>38.020000000000003</c:v>
                </c:pt>
                <c:pt idx="22">
                  <c:v>38.349999999999994</c:v>
                </c:pt>
                <c:pt idx="23">
                  <c:v>38.42</c:v>
                </c:pt>
                <c:pt idx="24">
                  <c:v>36.68</c:v>
                </c:pt>
                <c:pt idx="25">
                  <c:v>35.690000000000005</c:v>
                </c:pt>
                <c:pt idx="26">
                  <c:v>36.550000000000004</c:v>
                </c:pt>
                <c:pt idx="27">
                  <c:v>34.620000000000005</c:v>
                </c:pt>
                <c:pt idx="28">
                  <c:v>33.800000000000011</c:v>
                </c:pt>
                <c:pt idx="29">
                  <c:v>32.200000000000003</c:v>
                </c:pt>
                <c:pt idx="30">
                  <c:v>31.07</c:v>
                </c:pt>
                <c:pt idx="31">
                  <c:v>31.479999999999997</c:v>
                </c:pt>
                <c:pt idx="32">
                  <c:v>31.630000000000003</c:v>
                </c:pt>
                <c:pt idx="33">
                  <c:v>34.07</c:v>
                </c:pt>
                <c:pt idx="34">
                  <c:v>38.53</c:v>
                </c:pt>
                <c:pt idx="35">
                  <c:v>44.8</c:v>
                </c:pt>
                <c:pt idx="36">
                  <c:v>48.58</c:v>
                </c:pt>
                <c:pt idx="37">
                  <c:v>49.309999999999995</c:v>
                </c:pt>
                <c:pt idx="38">
                  <c:v>52.65</c:v>
                </c:pt>
                <c:pt idx="39">
                  <c:v>54.760000000000005</c:v>
                </c:pt>
                <c:pt idx="40">
                  <c:v>58.39</c:v>
                </c:pt>
                <c:pt idx="41">
                  <c:v>61.13</c:v>
                </c:pt>
                <c:pt idx="42">
                  <c:v>61.28</c:v>
                </c:pt>
                <c:pt idx="43">
                  <c:v>62.33</c:v>
                </c:pt>
                <c:pt idx="44">
                  <c:v>62.760000000000005</c:v>
                </c:pt>
                <c:pt idx="45">
                  <c:v>62.790000000000006</c:v>
                </c:pt>
                <c:pt idx="46">
                  <c:v>62.56</c:v>
                </c:pt>
                <c:pt idx="47">
                  <c:v>65.63</c:v>
                </c:pt>
                <c:pt idx="48">
                  <c:v>65.83</c:v>
                </c:pt>
                <c:pt idx="49">
                  <c:v>66.179999999999993</c:v>
                </c:pt>
                <c:pt idx="50">
                  <c:v>65.930000000000007</c:v>
                </c:pt>
                <c:pt idx="51">
                  <c:v>63.08</c:v>
                </c:pt>
                <c:pt idx="52">
                  <c:v>58.64</c:v>
                </c:pt>
                <c:pt idx="53">
                  <c:v>56.48</c:v>
                </c:pt>
                <c:pt idx="54">
                  <c:v>54.92</c:v>
                </c:pt>
                <c:pt idx="55">
                  <c:v>52.809999999999995</c:v>
                </c:pt>
                <c:pt idx="56">
                  <c:v>51</c:v>
                </c:pt>
                <c:pt idx="57">
                  <c:v>52.220000000000006</c:v>
                </c:pt>
                <c:pt idx="58">
                  <c:v>51.449999999999996</c:v>
                </c:pt>
                <c:pt idx="59">
                  <c:v>47.27</c:v>
                </c:pt>
                <c:pt idx="60">
                  <c:v>45.28</c:v>
                </c:pt>
                <c:pt idx="61">
                  <c:v>42.96</c:v>
                </c:pt>
                <c:pt idx="62">
                  <c:v>41.68</c:v>
                </c:pt>
                <c:pt idx="63">
                  <c:v>41.760000000000005</c:v>
                </c:pt>
                <c:pt idx="64">
                  <c:v>41.160000000000004</c:v>
                </c:pt>
                <c:pt idx="65">
                  <c:v>40.51</c:v>
                </c:pt>
                <c:pt idx="66">
                  <c:v>40.39</c:v>
                </c:pt>
                <c:pt idx="67">
                  <c:v>38.770000000000003</c:v>
                </c:pt>
                <c:pt idx="68">
                  <c:v>37.379999999999995</c:v>
                </c:pt>
                <c:pt idx="69">
                  <c:v>36.800000000000011</c:v>
                </c:pt>
                <c:pt idx="70">
                  <c:v>38.6</c:v>
                </c:pt>
                <c:pt idx="71">
                  <c:v>38.56</c:v>
                </c:pt>
                <c:pt idx="72">
                  <c:v>37.370000000000005</c:v>
                </c:pt>
                <c:pt idx="73">
                  <c:v>35.620000000000005</c:v>
                </c:pt>
                <c:pt idx="74">
                  <c:v>34.42</c:v>
                </c:pt>
                <c:pt idx="75">
                  <c:v>34.090000000000003</c:v>
                </c:pt>
                <c:pt idx="76">
                  <c:v>35.730000000000011</c:v>
                </c:pt>
                <c:pt idx="77">
                  <c:v>37.24</c:v>
                </c:pt>
                <c:pt idx="78">
                  <c:v>40.6</c:v>
                </c:pt>
                <c:pt idx="79">
                  <c:v>39.6</c:v>
                </c:pt>
                <c:pt idx="80">
                  <c:v>36.1</c:v>
                </c:pt>
                <c:pt idx="81">
                  <c:v>31.91</c:v>
                </c:pt>
                <c:pt idx="82">
                  <c:v>29.56</c:v>
                </c:pt>
                <c:pt idx="83">
                  <c:v>28.5</c:v>
                </c:pt>
                <c:pt idx="84">
                  <c:v>29.1</c:v>
                </c:pt>
                <c:pt idx="85">
                  <c:v>32.01</c:v>
                </c:pt>
                <c:pt idx="86">
                  <c:v>34.44</c:v>
                </c:pt>
                <c:pt idx="87">
                  <c:v>36.160000000000004</c:v>
                </c:pt>
                <c:pt idx="88">
                  <c:v>38.08</c:v>
                </c:pt>
                <c:pt idx="89">
                  <c:v>43.220000000000006</c:v>
                </c:pt>
                <c:pt idx="90">
                  <c:v>46.160000000000004</c:v>
                </c:pt>
                <c:pt idx="91">
                  <c:v>48.33</c:v>
                </c:pt>
                <c:pt idx="92">
                  <c:v>49.67</c:v>
                </c:pt>
                <c:pt idx="93">
                  <c:v>50.13</c:v>
                </c:pt>
                <c:pt idx="94">
                  <c:v>48.77</c:v>
                </c:pt>
                <c:pt idx="95">
                  <c:v>47.98</c:v>
                </c:pt>
                <c:pt idx="96">
                  <c:v>47.09</c:v>
                </c:pt>
                <c:pt idx="97">
                  <c:v>46.83</c:v>
                </c:pt>
                <c:pt idx="98">
                  <c:v>48.230000000000004</c:v>
                </c:pt>
                <c:pt idx="99">
                  <c:v>52.230000000000004</c:v>
                </c:pt>
                <c:pt idx="100">
                  <c:v>54.720000000000006</c:v>
                </c:pt>
                <c:pt idx="101">
                  <c:v>58.13</c:v>
                </c:pt>
                <c:pt idx="102">
                  <c:v>60.53</c:v>
                </c:pt>
                <c:pt idx="103">
                  <c:v>62.43</c:v>
                </c:pt>
                <c:pt idx="104">
                  <c:v>62.98</c:v>
                </c:pt>
                <c:pt idx="105">
                  <c:v>63.39</c:v>
                </c:pt>
                <c:pt idx="106">
                  <c:v>62.14</c:v>
                </c:pt>
                <c:pt idx="107">
                  <c:v>58.58</c:v>
                </c:pt>
                <c:pt idx="108">
                  <c:v>59.07</c:v>
                </c:pt>
                <c:pt idx="109">
                  <c:v>58.14</c:v>
                </c:pt>
                <c:pt idx="110">
                  <c:v>53.160000000000004</c:v>
                </c:pt>
                <c:pt idx="111">
                  <c:v>48.94</c:v>
                </c:pt>
                <c:pt idx="112">
                  <c:v>45.64</c:v>
                </c:pt>
                <c:pt idx="113">
                  <c:v>43.25</c:v>
                </c:pt>
                <c:pt idx="114">
                  <c:v>42.65</c:v>
                </c:pt>
                <c:pt idx="115">
                  <c:v>42.68</c:v>
                </c:pt>
                <c:pt idx="116">
                  <c:v>42.379999999999995</c:v>
                </c:pt>
                <c:pt idx="117">
                  <c:v>41.96</c:v>
                </c:pt>
                <c:pt idx="118">
                  <c:v>40.08</c:v>
                </c:pt>
                <c:pt idx="119">
                  <c:v>40.730000000000011</c:v>
                </c:pt>
                <c:pt idx="120">
                  <c:v>41.849999999999994</c:v>
                </c:pt>
                <c:pt idx="121">
                  <c:v>42.55</c:v>
                </c:pt>
                <c:pt idx="122">
                  <c:v>42.54</c:v>
                </c:pt>
                <c:pt idx="123">
                  <c:v>41.41</c:v>
                </c:pt>
                <c:pt idx="124">
                  <c:v>41.44</c:v>
                </c:pt>
                <c:pt idx="125">
                  <c:v>42.17</c:v>
                </c:pt>
                <c:pt idx="126">
                  <c:v>42.44</c:v>
                </c:pt>
                <c:pt idx="127">
                  <c:v>43.05</c:v>
                </c:pt>
                <c:pt idx="128">
                  <c:v>43.97</c:v>
                </c:pt>
                <c:pt idx="129">
                  <c:v>44.220000000000006</c:v>
                </c:pt>
                <c:pt idx="130">
                  <c:v>47.05</c:v>
                </c:pt>
                <c:pt idx="131">
                  <c:v>45.760000000000005</c:v>
                </c:pt>
                <c:pt idx="132">
                  <c:v>45.91</c:v>
                </c:pt>
                <c:pt idx="133">
                  <c:v>46.92</c:v>
                </c:pt>
                <c:pt idx="134">
                  <c:v>46.620000000000005</c:v>
                </c:pt>
                <c:pt idx="135">
                  <c:v>45.8</c:v>
                </c:pt>
                <c:pt idx="136">
                  <c:v>46.65</c:v>
                </c:pt>
                <c:pt idx="137">
                  <c:v>49.49</c:v>
                </c:pt>
                <c:pt idx="138">
                  <c:v>51.13</c:v>
                </c:pt>
                <c:pt idx="139">
                  <c:v>50.790000000000006</c:v>
                </c:pt>
                <c:pt idx="140">
                  <c:v>49.94</c:v>
                </c:pt>
                <c:pt idx="141">
                  <c:v>49.75</c:v>
                </c:pt>
                <c:pt idx="142">
                  <c:v>51.78</c:v>
                </c:pt>
                <c:pt idx="143">
                  <c:v>52.44</c:v>
                </c:pt>
                <c:pt idx="144">
                  <c:v>53.160000000000004</c:v>
                </c:pt>
                <c:pt idx="145">
                  <c:v>54.99</c:v>
                </c:pt>
                <c:pt idx="146">
                  <c:v>55.06</c:v>
                </c:pt>
                <c:pt idx="147">
                  <c:v>55.55</c:v>
                </c:pt>
                <c:pt idx="148">
                  <c:v>56.46</c:v>
                </c:pt>
                <c:pt idx="149">
                  <c:v>57.65</c:v>
                </c:pt>
                <c:pt idx="150">
                  <c:v>57.89</c:v>
                </c:pt>
                <c:pt idx="151">
                  <c:v>61.64</c:v>
                </c:pt>
                <c:pt idx="152">
                  <c:v>63.5</c:v>
                </c:pt>
                <c:pt idx="153">
                  <c:v>64.290000000000006</c:v>
                </c:pt>
                <c:pt idx="154">
                  <c:v>64.84</c:v>
                </c:pt>
                <c:pt idx="155">
                  <c:v>65.679999999999993</c:v>
                </c:pt>
                <c:pt idx="156">
                  <c:v>66.099999999999994</c:v>
                </c:pt>
                <c:pt idx="157">
                  <c:v>63.9</c:v>
                </c:pt>
                <c:pt idx="158">
                  <c:v>61.7</c:v>
                </c:pt>
                <c:pt idx="159">
                  <c:v>59.94</c:v>
                </c:pt>
                <c:pt idx="160">
                  <c:v>58.99</c:v>
                </c:pt>
                <c:pt idx="161">
                  <c:v>59.58</c:v>
                </c:pt>
                <c:pt idx="162">
                  <c:v>59.86</c:v>
                </c:pt>
                <c:pt idx="163">
                  <c:v>60.61</c:v>
                </c:pt>
                <c:pt idx="164">
                  <c:v>58.94</c:v>
                </c:pt>
                <c:pt idx="165">
                  <c:v>56.260000000000005</c:v>
                </c:pt>
                <c:pt idx="166">
                  <c:v>54.290000000000006</c:v>
                </c:pt>
                <c:pt idx="167">
                  <c:v>53.230000000000004</c:v>
                </c:pt>
                <c:pt idx="168">
                  <c:v>53.27</c:v>
                </c:pt>
                <c:pt idx="169">
                  <c:v>53.96</c:v>
                </c:pt>
                <c:pt idx="170">
                  <c:v>52.89</c:v>
                </c:pt>
                <c:pt idx="171">
                  <c:v>53.52</c:v>
                </c:pt>
                <c:pt idx="172">
                  <c:v>54.849999999999994</c:v>
                </c:pt>
                <c:pt idx="173">
                  <c:v>56.94</c:v>
                </c:pt>
                <c:pt idx="174">
                  <c:v>59.74</c:v>
                </c:pt>
                <c:pt idx="175">
                  <c:v>59.49</c:v>
                </c:pt>
                <c:pt idx="176">
                  <c:v>58.67</c:v>
                </c:pt>
                <c:pt idx="177">
                  <c:v>56.660000000000004</c:v>
                </c:pt>
                <c:pt idx="178">
                  <c:v>56.55</c:v>
                </c:pt>
                <c:pt idx="188">
                  <c:v>42.33</c:v>
                </c:pt>
                <c:pt idx="189">
                  <c:v>40.720000000000006</c:v>
                </c:pt>
                <c:pt idx="190">
                  <c:v>38.56</c:v>
                </c:pt>
                <c:pt idx="191">
                  <c:v>38.74</c:v>
                </c:pt>
                <c:pt idx="192">
                  <c:v>38.93</c:v>
                </c:pt>
                <c:pt idx="193">
                  <c:v>37.53</c:v>
                </c:pt>
                <c:pt idx="194">
                  <c:v>39.14</c:v>
                </c:pt>
                <c:pt idx="195">
                  <c:v>40.230000000000011</c:v>
                </c:pt>
                <c:pt idx="196">
                  <c:v>41.52</c:v>
                </c:pt>
                <c:pt idx="197">
                  <c:v>41.83</c:v>
                </c:pt>
                <c:pt idx="198">
                  <c:v>39.18</c:v>
                </c:pt>
                <c:pt idx="199">
                  <c:v>37.870000000000005</c:v>
                </c:pt>
                <c:pt idx="200">
                  <c:v>38.379999999999995</c:v>
                </c:pt>
                <c:pt idx="201">
                  <c:v>37.760000000000005</c:v>
                </c:pt>
                <c:pt idx="202">
                  <c:v>35.790000000000006</c:v>
                </c:pt>
                <c:pt idx="203">
                  <c:v>37.160000000000004</c:v>
                </c:pt>
                <c:pt idx="204">
                  <c:v>36.03</c:v>
                </c:pt>
                <c:pt idx="205">
                  <c:v>34.54</c:v>
                </c:pt>
                <c:pt idx="206">
                  <c:v>32.14</c:v>
                </c:pt>
                <c:pt idx="207">
                  <c:v>30.8</c:v>
                </c:pt>
                <c:pt idx="208">
                  <c:v>30.37</c:v>
                </c:pt>
                <c:pt idx="209">
                  <c:v>30.23</c:v>
                </c:pt>
                <c:pt idx="210">
                  <c:v>30.110000000000003</c:v>
                </c:pt>
                <c:pt idx="211">
                  <c:v>30.06</c:v>
                </c:pt>
                <c:pt idx="212">
                  <c:v>28.82</c:v>
                </c:pt>
                <c:pt idx="213">
                  <c:v>27.21</c:v>
                </c:pt>
                <c:pt idx="214">
                  <c:v>27.130000000000003</c:v>
                </c:pt>
                <c:pt idx="215">
                  <c:v>26.27</c:v>
                </c:pt>
                <c:pt idx="216">
                  <c:v>25.79</c:v>
                </c:pt>
                <c:pt idx="217">
                  <c:v>24.830000000000002</c:v>
                </c:pt>
                <c:pt idx="218">
                  <c:v>23.57</c:v>
                </c:pt>
                <c:pt idx="219">
                  <c:v>24.51</c:v>
                </c:pt>
                <c:pt idx="220">
                  <c:v>26.279999999999998</c:v>
                </c:pt>
                <c:pt idx="221">
                  <c:v>28.37</c:v>
                </c:pt>
                <c:pt idx="222">
                  <c:v>30.279999999999998</c:v>
                </c:pt>
                <c:pt idx="223">
                  <c:v>33.07</c:v>
                </c:pt>
                <c:pt idx="224">
                  <c:v>36.47</c:v>
                </c:pt>
                <c:pt idx="225">
                  <c:v>38.51</c:v>
                </c:pt>
                <c:pt idx="226">
                  <c:v>40.4</c:v>
                </c:pt>
                <c:pt idx="227">
                  <c:v>40.660000000000004</c:v>
                </c:pt>
                <c:pt idx="228">
                  <c:v>41.809999999999995</c:v>
                </c:pt>
                <c:pt idx="229">
                  <c:v>41.660000000000004</c:v>
                </c:pt>
                <c:pt idx="230">
                  <c:v>39.46</c:v>
                </c:pt>
                <c:pt idx="231">
                  <c:v>36.08</c:v>
                </c:pt>
                <c:pt idx="232">
                  <c:v>34.44</c:v>
                </c:pt>
                <c:pt idx="233">
                  <c:v>33.32</c:v>
                </c:pt>
                <c:pt idx="234">
                  <c:v>34.28</c:v>
                </c:pt>
                <c:pt idx="235">
                  <c:v>31.2</c:v>
                </c:pt>
                <c:pt idx="236">
                  <c:v>29.66</c:v>
                </c:pt>
                <c:pt idx="237">
                  <c:v>28.04</c:v>
                </c:pt>
                <c:pt idx="238">
                  <c:v>25.57</c:v>
                </c:pt>
                <c:pt idx="239">
                  <c:v>24.16</c:v>
                </c:pt>
                <c:pt idx="240">
                  <c:v>26.17</c:v>
                </c:pt>
                <c:pt idx="241">
                  <c:v>31.64</c:v>
                </c:pt>
                <c:pt idx="242">
                  <c:v>34.54</c:v>
                </c:pt>
                <c:pt idx="243">
                  <c:v>36.339999999999996</c:v>
                </c:pt>
                <c:pt idx="244">
                  <c:v>39.94</c:v>
                </c:pt>
                <c:pt idx="245">
                  <c:v>44.65</c:v>
                </c:pt>
                <c:pt idx="246">
                  <c:v>47.449999999999996</c:v>
                </c:pt>
                <c:pt idx="247">
                  <c:v>49.65</c:v>
                </c:pt>
                <c:pt idx="248">
                  <c:v>51.82</c:v>
                </c:pt>
                <c:pt idx="249">
                  <c:v>54.59</c:v>
                </c:pt>
                <c:pt idx="250">
                  <c:v>55.660000000000004</c:v>
                </c:pt>
                <c:pt idx="251">
                  <c:v>54.620000000000005</c:v>
                </c:pt>
                <c:pt idx="252">
                  <c:v>54.08</c:v>
                </c:pt>
                <c:pt idx="253">
                  <c:v>52.6</c:v>
                </c:pt>
                <c:pt idx="254">
                  <c:v>49.98</c:v>
                </c:pt>
                <c:pt idx="255">
                  <c:v>52.65</c:v>
                </c:pt>
                <c:pt idx="256">
                  <c:v>51.74</c:v>
                </c:pt>
                <c:pt idx="257">
                  <c:v>50.71</c:v>
                </c:pt>
                <c:pt idx="258">
                  <c:v>48.89</c:v>
                </c:pt>
                <c:pt idx="259">
                  <c:v>46.39</c:v>
                </c:pt>
                <c:pt idx="260">
                  <c:v>43.59</c:v>
                </c:pt>
                <c:pt idx="261">
                  <c:v>42.01</c:v>
                </c:pt>
                <c:pt idx="262">
                  <c:v>42.690000000000005</c:v>
                </c:pt>
                <c:pt idx="263">
                  <c:v>45.51</c:v>
                </c:pt>
                <c:pt idx="264">
                  <c:v>48.53</c:v>
                </c:pt>
                <c:pt idx="265">
                  <c:v>49.809999999999995</c:v>
                </c:pt>
                <c:pt idx="266">
                  <c:v>50.52</c:v>
                </c:pt>
                <c:pt idx="267">
                  <c:v>47.61</c:v>
                </c:pt>
                <c:pt idx="268">
                  <c:v>43.05</c:v>
                </c:pt>
                <c:pt idx="269">
                  <c:v>41.56</c:v>
                </c:pt>
                <c:pt idx="270">
                  <c:v>39.92</c:v>
                </c:pt>
                <c:pt idx="271">
                  <c:v>39.379999999999995</c:v>
                </c:pt>
                <c:pt idx="272">
                  <c:v>38.730000000000011</c:v>
                </c:pt>
                <c:pt idx="273">
                  <c:v>37.879999999999995</c:v>
                </c:pt>
                <c:pt idx="274">
                  <c:v>38.32</c:v>
                </c:pt>
                <c:pt idx="275">
                  <c:v>41.09</c:v>
                </c:pt>
                <c:pt idx="276">
                  <c:v>44.17</c:v>
                </c:pt>
                <c:pt idx="277">
                  <c:v>46.86</c:v>
                </c:pt>
                <c:pt idx="278">
                  <c:v>48.08</c:v>
                </c:pt>
                <c:pt idx="279">
                  <c:v>48.05</c:v>
                </c:pt>
                <c:pt idx="280">
                  <c:v>46.48</c:v>
                </c:pt>
                <c:pt idx="281">
                  <c:v>44.13</c:v>
                </c:pt>
                <c:pt idx="282">
                  <c:v>41.97</c:v>
                </c:pt>
                <c:pt idx="283">
                  <c:v>40.050000000000004</c:v>
                </c:pt>
                <c:pt idx="284">
                  <c:v>39.720000000000006</c:v>
                </c:pt>
                <c:pt idx="285">
                  <c:v>40.53</c:v>
                </c:pt>
                <c:pt idx="286">
                  <c:v>42.46</c:v>
                </c:pt>
                <c:pt idx="287">
                  <c:v>42.68</c:v>
                </c:pt>
                <c:pt idx="288">
                  <c:v>43.760000000000005</c:v>
                </c:pt>
                <c:pt idx="289">
                  <c:v>44.91</c:v>
                </c:pt>
                <c:pt idx="290">
                  <c:v>46.11</c:v>
                </c:pt>
                <c:pt idx="291">
                  <c:v>46.06</c:v>
                </c:pt>
                <c:pt idx="292">
                  <c:v>46.39</c:v>
                </c:pt>
                <c:pt idx="293">
                  <c:v>47.9</c:v>
                </c:pt>
                <c:pt idx="294">
                  <c:v>45.27</c:v>
                </c:pt>
                <c:pt idx="295">
                  <c:v>40.550000000000004</c:v>
                </c:pt>
                <c:pt idx="296">
                  <c:v>35.93</c:v>
                </c:pt>
                <c:pt idx="297">
                  <c:v>36.92</c:v>
                </c:pt>
                <c:pt idx="298">
                  <c:v>38.1</c:v>
                </c:pt>
                <c:pt idx="299">
                  <c:v>37.18</c:v>
                </c:pt>
                <c:pt idx="300">
                  <c:v>36.04</c:v>
                </c:pt>
                <c:pt idx="301">
                  <c:v>35.54</c:v>
                </c:pt>
                <c:pt idx="302">
                  <c:v>34.92</c:v>
                </c:pt>
                <c:pt idx="303">
                  <c:v>34.410000000000004</c:v>
                </c:pt>
                <c:pt idx="304">
                  <c:v>35.050000000000004</c:v>
                </c:pt>
                <c:pt idx="305">
                  <c:v>38.160000000000004</c:v>
                </c:pt>
                <c:pt idx="306">
                  <c:v>39.04</c:v>
                </c:pt>
                <c:pt idx="307">
                  <c:v>42.449999999999996</c:v>
                </c:pt>
                <c:pt idx="308">
                  <c:v>45.78</c:v>
                </c:pt>
                <c:pt idx="309">
                  <c:v>49.120000000000005</c:v>
                </c:pt>
                <c:pt idx="310">
                  <c:v>52.15</c:v>
                </c:pt>
                <c:pt idx="311">
                  <c:v>54.809999999999995</c:v>
                </c:pt>
                <c:pt idx="312">
                  <c:v>56.68</c:v>
                </c:pt>
                <c:pt idx="313">
                  <c:v>57.75</c:v>
                </c:pt>
                <c:pt idx="314">
                  <c:v>60.17</c:v>
                </c:pt>
                <c:pt idx="315">
                  <c:v>60.03</c:v>
                </c:pt>
                <c:pt idx="316">
                  <c:v>57.91</c:v>
                </c:pt>
                <c:pt idx="317">
                  <c:v>56.48</c:v>
                </c:pt>
                <c:pt idx="318">
                  <c:v>54.15</c:v>
                </c:pt>
                <c:pt idx="319">
                  <c:v>50.46</c:v>
                </c:pt>
                <c:pt idx="320">
                  <c:v>46.65</c:v>
                </c:pt>
                <c:pt idx="321">
                  <c:v>42.86</c:v>
                </c:pt>
                <c:pt idx="322">
                  <c:v>40.9</c:v>
                </c:pt>
                <c:pt idx="323">
                  <c:v>38.94</c:v>
                </c:pt>
                <c:pt idx="324">
                  <c:v>39.82</c:v>
                </c:pt>
                <c:pt idx="325">
                  <c:v>43.98</c:v>
                </c:pt>
                <c:pt idx="326">
                  <c:v>49.5</c:v>
                </c:pt>
                <c:pt idx="327">
                  <c:v>56.05</c:v>
                </c:pt>
                <c:pt idx="328">
                  <c:v>58.59</c:v>
                </c:pt>
                <c:pt idx="329">
                  <c:v>57.93</c:v>
                </c:pt>
                <c:pt idx="330">
                  <c:v>57.809999999999995</c:v>
                </c:pt>
                <c:pt idx="331">
                  <c:v>56.46</c:v>
                </c:pt>
                <c:pt idx="332">
                  <c:v>55.53</c:v>
                </c:pt>
                <c:pt idx="333">
                  <c:v>54.4</c:v>
                </c:pt>
                <c:pt idx="334">
                  <c:v>53.54</c:v>
                </c:pt>
                <c:pt idx="335">
                  <c:v>53.86</c:v>
                </c:pt>
                <c:pt idx="336">
                  <c:v>52.349999999999994</c:v>
                </c:pt>
                <c:pt idx="337">
                  <c:v>51.06</c:v>
                </c:pt>
                <c:pt idx="338">
                  <c:v>54.47</c:v>
                </c:pt>
                <c:pt idx="339">
                  <c:v>54</c:v>
                </c:pt>
                <c:pt idx="340">
                  <c:v>55.01</c:v>
                </c:pt>
                <c:pt idx="341">
                  <c:v>54.5</c:v>
                </c:pt>
                <c:pt idx="342">
                  <c:v>53.3</c:v>
                </c:pt>
                <c:pt idx="343">
                  <c:v>54.68</c:v>
                </c:pt>
                <c:pt idx="344">
                  <c:v>55.160000000000004</c:v>
                </c:pt>
                <c:pt idx="345">
                  <c:v>57.18</c:v>
                </c:pt>
                <c:pt idx="346">
                  <c:v>57.9</c:v>
                </c:pt>
                <c:pt idx="347">
                  <c:v>59.17</c:v>
                </c:pt>
                <c:pt idx="348">
                  <c:v>60.7</c:v>
                </c:pt>
                <c:pt idx="349">
                  <c:v>57.290000000000006</c:v>
                </c:pt>
                <c:pt idx="350">
                  <c:v>60.01</c:v>
                </c:pt>
                <c:pt idx="351">
                  <c:v>62.15</c:v>
                </c:pt>
                <c:pt idx="352">
                  <c:v>64.149999999999991</c:v>
                </c:pt>
                <c:pt idx="353">
                  <c:v>65.92</c:v>
                </c:pt>
                <c:pt idx="354">
                  <c:v>67.2</c:v>
                </c:pt>
                <c:pt idx="355">
                  <c:v>68.59</c:v>
                </c:pt>
                <c:pt idx="356">
                  <c:v>70.58</c:v>
                </c:pt>
                <c:pt idx="357">
                  <c:v>72.930000000000007</c:v>
                </c:pt>
                <c:pt idx="358">
                  <c:v>74.179999999999993</c:v>
                </c:pt>
                <c:pt idx="359">
                  <c:v>80.290000000000006</c:v>
                </c:pt>
                <c:pt idx="360">
                  <c:v>81.63</c:v>
                </c:pt>
                <c:pt idx="361">
                  <c:v>83.09</c:v>
                </c:pt>
                <c:pt idx="362">
                  <c:v>84.490000000000009</c:v>
                </c:pt>
                <c:pt idx="363">
                  <c:v>85.740000000000009</c:v>
                </c:pt>
                <c:pt idx="364">
                  <c:v>85.88</c:v>
                </c:pt>
                <c:pt idx="365">
                  <c:v>85.08</c:v>
                </c:pt>
                <c:pt idx="366">
                  <c:v>83.81</c:v>
                </c:pt>
                <c:pt idx="367">
                  <c:v>81.430000000000007</c:v>
                </c:pt>
                <c:pt idx="368">
                  <c:v>77.25</c:v>
                </c:pt>
                <c:pt idx="369">
                  <c:v>70.83</c:v>
                </c:pt>
                <c:pt idx="370">
                  <c:v>63.99</c:v>
                </c:pt>
                <c:pt idx="371">
                  <c:v>57.24</c:v>
                </c:pt>
                <c:pt idx="372">
                  <c:v>50.8</c:v>
                </c:pt>
                <c:pt idx="373">
                  <c:v>45.91</c:v>
                </c:pt>
                <c:pt idx="375">
                  <c:v>40.290000000000006</c:v>
                </c:pt>
                <c:pt idx="376">
                  <c:v>38.290000000000006</c:v>
                </c:pt>
                <c:pt idx="377">
                  <c:v>37.06</c:v>
                </c:pt>
                <c:pt idx="378">
                  <c:v>36.620000000000005</c:v>
                </c:pt>
                <c:pt idx="379">
                  <c:v>37.08</c:v>
                </c:pt>
                <c:pt idx="380">
                  <c:v>36.89</c:v>
                </c:pt>
                <c:pt idx="381">
                  <c:v>35.160000000000004</c:v>
                </c:pt>
                <c:pt idx="382">
                  <c:v>33.28</c:v>
                </c:pt>
                <c:pt idx="383">
                  <c:v>30.419999999999998</c:v>
                </c:pt>
                <c:pt idx="384">
                  <c:v>27.79</c:v>
                </c:pt>
                <c:pt idx="385">
                  <c:v>26.779999999999998</c:v>
                </c:pt>
                <c:pt idx="386">
                  <c:v>26.66</c:v>
                </c:pt>
                <c:pt idx="387">
                  <c:v>26.79</c:v>
                </c:pt>
                <c:pt idx="388">
                  <c:v>27.09</c:v>
                </c:pt>
                <c:pt idx="389">
                  <c:v>28.17</c:v>
                </c:pt>
                <c:pt idx="390">
                  <c:v>31.53</c:v>
                </c:pt>
                <c:pt idx="391">
                  <c:v>32.74</c:v>
                </c:pt>
                <c:pt idx="392">
                  <c:v>34.04</c:v>
                </c:pt>
                <c:pt idx="393">
                  <c:v>35.53</c:v>
                </c:pt>
                <c:pt idx="394">
                  <c:v>36.65</c:v>
                </c:pt>
                <c:pt idx="395">
                  <c:v>37.28</c:v>
                </c:pt>
                <c:pt idx="396">
                  <c:v>37.6</c:v>
                </c:pt>
                <c:pt idx="397">
                  <c:v>37.67</c:v>
                </c:pt>
                <c:pt idx="398">
                  <c:v>37.68</c:v>
                </c:pt>
                <c:pt idx="399">
                  <c:v>36.800000000000011</c:v>
                </c:pt>
                <c:pt idx="400">
                  <c:v>34.190000000000005</c:v>
                </c:pt>
                <c:pt idx="401">
                  <c:v>25.84</c:v>
                </c:pt>
                <c:pt idx="402">
                  <c:v>23.66</c:v>
                </c:pt>
                <c:pt idx="403">
                  <c:v>21.419999999999998</c:v>
                </c:pt>
                <c:pt idx="404">
                  <c:v>19.29</c:v>
                </c:pt>
                <c:pt idx="405">
                  <c:v>17.86</c:v>
                </c:pt>
                <c:pt idx="406">
                  <c:v>16.91</c:v>
                </c:pt>
                <c:pt idx="407">
                  <c:v>16.5</c:v>
                </c:pt>
                <c:pt idx="408">
                  <c:v>16.279999999999998</c:v>
                </c:pt>
                <c:pt idx="409">
                  <c:v>16.05</c:v>
                </c:pt>
                <c:pt idx="410">
                  <c:v>16.29</c:v>
                </c:pt>
                <c:pt idx="411">
                  <c:v>18.93</c:v>
                </c:pt>
                <c:pt idx="412">
                  <c:v>20.66</c:v>
                </c:pt>
                <c:pt idx="413">
                  <c:v>22.73</c:v>
                </c:pt>
                <c:pt idx="414">
                  <c:v>24.66</c:v>
                </c:pt>
                <c:pt idx="415">
                  <c:v>26.17</c:v>
                </c:pt>
                <c:pt idx="416">
                  <c:v>26.7</c:v>
                </c:pt>
                <c:pt idx="417">
                  <c:v>27.21</c:v>
                </c:pt>
                <c:pt idx="418">
                  <c:v>28.35</c:v>
                </c:pt>
                <c:pt idx="419">
                  <c:v>29.479999999999997</c:v>
                </c:pt>
                <c:pt idx="420">
                  <c:v>31.04</c:v>
                </c:pt>
                <c:pt idx="421">
                  <c:v>33.160000000000004</c:v>
                </c:pt>
                <c:pt idx="422">
                  <c:v>37.050000000000004</c:v>
                </c:pt>
                <c:pt idx="423">
                  <c:v>36.36</c:v>
                </c:pt>
                <c:pt idx="424">
                  <c:v>32.54</c:v>
                </c:pt>
                <c:pt idx="425">
                  <c:v>31.57</c:v>
                </c:pt>
                <c:pt idx="426">
                  <c:v>31.08</c:v>
                </c:pt>
                <c:pt idx="427">
                  <c:v>32.39</c:v>
                </c:pt>
                <c:pt idx="428">
                  <c:v>33.97</c:v>
                </c:pt>
                <c:pt idx="429">
                  <c:v>34.1</c:v>
                </c:pt>
                <c:pt idx="430">
                  <c:v>31.49</c:v>
                </c:pt>
                <c:pt idx="431">
                  <c:v>29.650000000000002</c:v>
                </c:pt>
                <c:pt idx="432">
                  <c:v>29.08</c:v>
                </c:pt>
                <c:pt idx="433">
                  <c:v>29</c:v>
                </c:pt>
                <c:pt idx="434">
                  <c:v>28.84</c:v>
                </c:pt>
                <c:pt idx="435">
                  <c:v>27.779999999999998</c:v>
                </c:pt>
                <c:pt idx="436">
                  <c:v>26.979999999999997</c:v>
                </c:pt>
                <c:pt idx="437">
                  <c:v>27.110000000000003</c:v>
                </c:pt>
                <c:pt idx="438">
                  <c:v>28.22</c:v>
                </c:pt>
                <c:pt idx="439">
                  <c:v>28.37</c:v>
                </c:pt>
                <c:pt idx="440">
                  <c:v>30.09</c:v>
                </c:pt>
                <c:pt idx="441">
                  <c:v>31.93</c:v>
                </c:pt>
                <c:pt idx="442">
                  <c:v>35.300000000000011</c:v>
                </c:pt>
                <c:pt idx="443">
                  <c:v>35.910000000000004</c:v>
                </c:pt>
                <c:pt idx="444">
                  <c:v>36.520000000000003</c:v>
                </c:pt>
                <c:pt idx="445">
                  <c:v>36.050000000000004</c:v>
                </c:pt>
                <c:pt idx="446">
                  <c:v>35.160000000000004</c:v>
                </c:pt>
                <c:pt idx="447">
                  <c:v>35.520000000000003</c:v>
                </c:pt>
                <c:pt idx="448">
                  <c:v>35.99</c:v>
                </c:pt>
                <c:pt idx="449">
                  <c:v>37.43</c:v>
                </c:pt>
                <c:pt idx="450">
                  <c:v>41.18</c:v>
                </c:pt>
                <c:pt idx="451">
                  <c:v>43.68</c:v>
                </c:pt>
                <c:pt idx="452">
                  <c:v>43.220000000000006</c:v>
                </c:pt>
                <c:pt idx="453">
                  <c:v>42.17</c:v>
                </c:pt>
                <c:pt idx="454">
                  <c:v>42.82</c:v>
                </c:pt>
                <c:pt idx="455">
                  <c:v>42.42</c:v>
                </c:pt>
                <c:pt idx="456">
                  <c:v>41.379999999999995</c:v>
                </c:pt>
                <c:pt idx="457">
                  <c:v>39.71</c:v>
                </c:pt>
                <c:pt idx="458">
                  <c:v>38.51</c:v>
                </c:pt>
                <c:pt idx="459">
                  <c:v>37.53</c:v>
                </c:pt>
                <c:pt idx="460">
                  <c:v>36.550000000000004</c:v>
                </c:pt>
                <c:pt idx="461">
                  <c:v>35.220000000000006</c:v>
                </c:pt>
                <c:pt idx="462">
                  <c:v>34.57</c:v>
                </c:pt>
                <c:pt idx="463">
                  <c:v>38.9</c:v>
                </c:pt>
                <c:pt idx="464">
                  <c:v>40.809999999999995</c:v>
                </c:pt>
                <c:pt idx="465">
                  <c:v>42.68</c:v>
                </c:pt>
                <c:pt idx="466">
                  <c:v>43.949999999999996</c:v>
                </c:pt>
                <c:pt idx="467">
                  <c:v>44.96</c:v>
                </c:pt>
                <c:pt idx="468">
                  <c:v>44.4</c:v>
                </c:pt>
                <c:pt idx="469">
                  <c:v>42.620000000000005</c:v>
                </c:pt>
                <c:pt idx="470">
                  <c:v>40.910000000000004</c:v>
                </c:pt>
                <c:pt idx="471">
                  <c:v>39.47</c:v>
                </c:pt>
                <c:pt idx="472">
                  <c:v>38.54</c:v>
                </c:pt>
                <c:pt idx="473">
                  <c:v>37.120000000000005</c:v>
                </c:pt>
                <c:pt idx="474">
                  <c:v>36.39</c:v>
                </c:pt>
                <c:pt idx="475">
                  <c:v>35.339999999999996</c:v>
                </c:pt>
                <c:pt idx="476">
                  <c:v>34.94</c:v>
                </c:pt>
                <c:pt idx="477">
                  <c:v>35.290000000000006</c:v>
                </c:pt>
                <c:pt idx="478">
                  <c:v>34.64</c:v>
                </c:pt>
                <c:pt idx="479">
                  <c:v>34.200000000000003</c:v>
                </c:pt>
                <c:pt idx="480">
                  <c:v>33.730000000000011</c:v>
                </c:pt>
                <c:pt idx="481">
                  <c:v>34.480000000000004</c:v>
                </c:pt>
                <c:pt idx="482">
                  <c:v>35.18</c:v>
                </c:pt>
                <c:pt idx="483">
                  <c:v>36.51</c:v>
                </c:pt>
                <c:pt idx="484">
                  <c:v>37.53</c:v>
                </c:pt>
                <c:pt idx="485">
                  <c:v>38.809999999999995</c:v>
                </c:pt>
                <c:pt idx="486">
                  <c:v>39.74</c:v>
                </c:pt>
                <c:pt idx="487">
                  <c:v>38.17</c:v>
                </c:pt>
                <c:pt idx="488">
                  <c:v>38.839999999999996</c:v>
                </c:pt>
                <c:pt idx="489">
                  <c:v>39.1</c:v>
                </c:pt>
                <c:pt idx="490">
                  <c:v>39.300000000000011</c:v>
                </c:pt>
                <c:pt idx="491">
                  <c:v>40.08</c:v>
                </c:pt>
                <c:pt idx="492">
                  <c:v>40.86</c:v>
                </c:pt>
                <c:pt idx="493">
                  <c:v>42.04</c:v>
                </c:pt>
                <c:pt idx="494">
                  <c:v>45.449999999999996</c:v>
                </c:pt>
                <c:pt idx="495">
                  <c:v>44.349999999999994</c:v>
                </c:pt>
                <c:pt idx="496">
                  <c:v>44.5</c:v>
                </c:pt>
                <c:pt idx="497">
                  <c:v>45.790000000000006</c:v>
                </c:pt>
                <c:pt idx="498">
                  <c:v>47.36</c:v>
                </c:pt>
                <c:pt idx="499">
                  <c:v>45.75</c:v>
                </c:pt>
                <c:pt idx="500">
                  <c:v>44.37</c:v>
                </c:pt>
                <c:pt idx="501">
                  <c:v>46.17</c:v>
                </c:pt>
                <c:pt idx="502">
                  <c:v>44.46</c:v>
                </c:pt>
                <c:pt idx="503">
                  <c:v>42.190000000000005</c:v>
                </c:pt>
                <c:pt idx="504">
                  <c:v>40.910000000000004</c:v>
                </c:pt>
                <c:pt idx="505">
                  <c:v>40.32</c:v>
                </c:pt>
                <c:pt idx="506">
                  <c:v>42.07</c:v>
                </c:pt>
                <c:pt idx="507">
                  <c:v>41.309999999999995</c:v>
                </c:pt>
                <c:pt idx="508">
                  <c:v>40.309999999999995</c:v>
                </c:pt>
                <c:pt idx="509">
                  <c:v>39.790000000000006</c:v>
                </c:pt>
                <c:pt idx="510">
                  <c:v>37.64</c:v>
                </c:pt>
                <c:pt idx="511">
                  <c:v>36.47</c:v>
                </c:pt>
                <c:pt idx="512">
                  <c:v>36.270000000000003</c:v>
                </c:pt>
                <c:pt idx="513">
                  <c:v>36.49</c:v>
                </c:pt>
                <c:pt idx="514">
                  <c:v>37.290000000000006</c:v>
                </c:pt>
                <c:pt idx="515">
                  <c:v>40.74</c:v>
                </c:pt>
                <c:pt idx="516">
                  <c:v>41.339999999999996</c:v>
                </c:pt>
                <c:pt idx="517">
                  <c:v>43.02</c:v>
                </c:pt>
                <c:pt idx="518">
                  <c:v>44.01</c:v>
                </c:pt>
                <c:pt idx="519">
                  <c:v>45.290000000000006</c:v>
                </c:pt>
                <c:pt idx="520">
                  <c:v>45.39</c:v>
                </c:pt>
                <c:pt idx="521">
                  <c:v>43.309999999999995</c:v>
                </c:pt>
                <c:pt idx="522">
                  <c:v>42.58</c:v>
                </c:pt>
                <c:pt idx="523">
                  <c:v>41.02</c:v>
                </c:pt>
                <c:pt idx="524">
                  <c:v>37.86</c:v>
                </c:pt>
                <c:pt idx="525">
                  <c:v>35.760000000000005</c:v>
                </c:pt>
                <c:pt idx="526">
                  <c:v>36.47</c:v>
                </c:pt>
                <c:pt idx="527">
                  <c:v>36.46</c:v>
                </c:pt>
                <c:pt idx="528">
                  <c:v>35.61</c:v>
                </c:pt>
                <c:pt idx="529">
                  <c:v>35.01</c:v>
                </c:pt>
                <c:pt idx="530">
                  <c:v>36.78</c:v>
                </c:pt>
                <c:pt idx="531">
                  <c:v>40.61</c:v>
                </c:pt>
                <c:pt idx="532">
                  <c:v>43.760000000000005</c:v>
                </c:pt>
                <c:pt idx="533">
                  <c:v>48.14</c:v>
                </c:pt>
                <c:pt idx="534">
                  <c:v>50.809999999999995</c:v>
                </c:pt>
                <c:pt idx="535">
                  <c:v>53.63</c:v>
                </c:pt>
                <c:pt idx="536">
                  <c:v>56.47</c:v>
                </c:pt>
                <c:pt idx="537">
                  <c:v>57.09</c:v>
                </c:pt>
                <c:pt idx="538">
                  <c:v>58.92</c:v>
                </c:pt>
                <c:pt idx="539">
                  <c:v>58.64</c:v>
                </c:pt>
                <c:pt idx="540">
                  <c:v>57.730000000000004</c:v>
                </c:pt>
                <c:pt idx="541">
                  <c:v>55.93</c:v>
                </c:pt>
                <c:pt idx="542">
                  <c:v>53.2</c:v>
                </c:pt>
                <c:pt idx="543">
                  <c:v>51.46</c:v>
                </c:pt>
                <c:pt idx="544">
                  <c:v>50.53</c:v>
                </c:pt>
                <c:pt idx="545">
                  <c:v>48.02</c:v>
                </c:pt>
                <c:pt idx="546">
                  <c:v>47.190000000000005</c:v>
                </c:pt>
                <c:pt idx="547">
                  <c:v>43.51</c:v>
                </c:pt>
                <c:pt idx="548">
                  <c:v>40.64</c:v>
                </c:pt>
                <c:pt idx="549">
                  <c:v>38.42</c:v>
                </c:pt>
                <c:pt idx="550">
                  <c:v>35.1</c:v>
                </c:pt>
                <c:pt idx="551">
                  <c:v>33.5</c:v>
                </c:pt>
                <c:pt idx="552">
                  <c:v>31.86</c:v>
                </c:pt>
                <c:pt idx="553">
                  <c:v>31.58</c:v>
                </c:pt>
                <c:pt idx="554">
                  <c:v>31.43</c:v>
                </c:pt>
                <c:pt idx="555">
                  <c:v>31.419999999999998</c:v>
                </c:pt>
                <c:pt idx="556">
                  <c:v>34.36</c:v>
                </c:pt>
                <c:pt idx="557">
                  <c:v>39.290000000000006</c:v>
                </c:pt>
                <c:pt idx="558">
                  <c:v>42.309999999999995</c:v>
                </c:pt>
                <c:pt idx="559">
                  <c:v>45.230000000000004</c:v>
                </c:pt>
                <c:pt idx="560">
                  <c:v>48.08</c:v>
                </c:pt>
                <c:pt idx="561">
                  <c:v>51.6</c:v>
                </c:pt>
                <c:pt idx="562">
                  <c:v>55.1</c:v>
                </c:pt>
                <c:pt idx="563">
                  <c:v>56.15</c:v>
                </c:pt>
                <c:pt idx="564">
                  <c:v>56.75</c:v>
                </c:pt>
                <c:pt idx="565">
                  <c:v>56.809999999999995</c:v>
                </c:pt>
                <c:pt idx="566">
                  <c:v>56.220000000000006</c:v>
                </c:pt>
                <c:pt idx="567">
                  <c:v>61.17</c:v>
                </c:pt>
                <c:pt idx="568">
                  <c:v>62.93</c:v>
                </c:pt>
                <c:pt idx="569">
                  <c:v>64.88</c:v>
                </c:pt>
                <c:pt idx="570">
                  <c:v>65.97</c:v>
                </c:pt>
                <c:pt idx="571">
                  <c:v>65.78</c:v>
                </c:pt>
                <c:pt idx="572">
                  <c:v>64.77</c:v>
                </c:pt>
                <c:pt idx="573">
                  <c:v>63.849999999999994</c:v>
                </c:pt>
                <c:pt idx="574">
                  <c:v>63.839999999999996</c:v>
                </c:pt>
                <c:pt idx="575">
                  <c:v>65.569999999999993</c:v>
                </c:pt>
                <c:pt idx="576">
                  <c:v>66.410000000000011</c:v>
                </c:pt>
                <c:pt idx="577">
                  <c:v>64.290000000000006</c:v>
                </c:pt>
                <c:pt idx="578">
                  <c:v>61.59</c:v>
                </c:pt>
                <c:pt idx="579">
                  <c:v>55.92</c:v>
                </c:pt>
                <c:pt idx="580">
                  <c:v>52.839999999999996</c:v>
                </c:pt>
                <c:pt idx="581">
                  <c:v>53.09</c:v>
                </c:pt>
                <c:pt idx="582">
                  <c:v>55.71</c:v>
                </c:pt>
                <c:pt idx="583">
                  <c:v>58.04</c:v>
                </c:pt>
                <c:pt idx="584">
                  <c:v>59.91</c:v>
                </c:pt>
                <c:pt idx="585">
                  <c:v>62.04</c:v>
                </c:pt>
                <c:pt idx="586">
                  <c:v>63.36</c:v>
                </c:pt>
                <c:pt idx="587">
                  <c:v>64.319999999999993</c:v>
                </c:pt>
                <c:pt idx="588">
                  <c:v>64.45</c:v>
                </c:pt>
                <c:pt idx="589">
                  <c:v>64.13</c:v>
                </c:pt>
                <c:pt idx="590">
                  <c:v>64.05</c:v>
                </c:pt>
                <c:pt idx="591">
                  <c:v>62.849999999999994</c:v>
                </c:pt>
                <c:pt idx="592">
                  <c:v>62.9</c:v>
                </c:pt>
                <c:pt idx="593">
                  <c:v>63.21</c:v>
                </c:pt>
                <c:pt idx="594">
                  <c:v>63.190000000000005</c:v>
                </c:pt>
                <c:pt idx="595">
                  <c:v>62.33</c:v>
                </c:pt>
                <c:pt idx="596">
                  <c:v>60.08</c:v>
                </c:pt>
                <c:pt idx="597">
                  <c:v>58.82</c:v>
                </c:pt>
                <c:pt idx="598">
                  <c:v>59.96</c:v>
                </c:pt>
                <c:pt idx="599">
                  <c:v>58.339999999999996</c:v>
                </c:pt>
                <c:pt idx="600">
                  <c:v>56.37</c:v>
                </c:pt>
                <c:pt idx="601">
                  <c:v>53.720000000000006</c:v>
                </c:pt>
                <c:pt idx="602">
                  <c:v>52.839999999999996</c:v>
                </c:pt>
                <c:pt idx="603">
                  <c:v>52.44</c:v>
                </c:pt>
                <c:pt idx="604">
                  <c:v>52.61</c:v>
                </c:pt>
                <c:pt idx="605">
                  <c:v>57.7</c:v>
                </c:pt>
                <c:pt idx="606">
                  <c:v>61.61</c:v>
                </c:pt>
                <c:pt idx="607">
                  <c:v>63.15</c:v>
                </c:pt>
                <c:pt idx="608">
                  <c:v>64.440000000000012</c:v>
                </c:pt>
                <c:pt idx="609">
                  <c:v>62.56</c:v>
                </c:pt>
                <c:pt idx="610">
                  <c:v>67.930000000000007</c:v>
                </c:pt>
                <c:pt idx="611">
                  <c:v>73.599999999999994</c:v>
                </c:pt>
                <c:pt idx="612">
                  <c:v>76.25</c:v>
                </c:pt>
                <c:pt idx="613">
                  <c:v>78.34</c:v>
                </c:pt>
                <c:pt idx="614">
                  <c:v>79.72</c:v>
                </c:pt>
                <c:pt idx="615">
                  <c:v>78.13</c:v>
                </c:pt>
                <c:pt idx="616">
                  <c:v>76.83</c:v>
                </c:pt>
                <c:pt idx="617">
                  <c:v>73.989999999999995</c:v>
                </c:pt>
                <c:pt idx="618">
                  <c:v>70.39</c:v>
                </c:pt>
                <c:pt idx="619">
                  <c:v>74.83</c:v>
                </c:pt>
                <c:pt idx="620">
                  <c:v>74.42</c:v>
                </c:pt>
                <c:pt idx="621">
                  <c:v>73.98</c:v>
                </c:pt>
                <c:pt idx="622">
                  <c:v>74.069999999999993</c:v>
                </c:pt>
                <c:pt idx="623">
                  <c:v>73.77</c:v>
                </c:pt>
                <c:pt idx="624">
                  <c:v>71.739999999999995</c:v>
                </c:pt>
                <c:pt idx="625">
                  <c:v>70.11</c:v>
                </c:pt>
                <c:pt idx="626">
                  <c:v>71.349999999999994</c:v>
                </c:pt>
                <c:pt idx="627">
                  <c:v>73.95</c:v>
                </c:pt>
                <c:pt idx="628">
                  <c:v>76.86</c:v>
                </c:pt>
                <c:pt idx="629">
                  <c:v>77.77</c:v>
                </c:pt>
                <c:pt idx="630">
                  <c:v>76.8</c:v>
                </c:pt>
                <c:pt idx="631">
                  <c:v>73.59</c:v>
                </c:pt>
                <c:pt idx="632">
                  <c:v>69.510000000000005</c:v>
                </c:pt>
                <c:pt idx="633">
                  <c:v>65.930000000000007</c:v>
                </c:pt>
                <c:pt idx="634">
                  <c:v>64.900000000000006</c:v>
                </c:pt>
                <c:pt idx="635">
                  <c:v>65.09</c:v>
                </c:pt>
                <c:pt idx="636">
                  <c:v>63.05</c:v>
                </c:pt>
                <c:pt idx="637">
                  <c:v>61.379999999999995</c:v>
                </c:pt>
                <c:pt idx="638">
                  <c:v>59.620000000000005</c:v>
                </c:pt>
                <c:pt idx="639">
                  <c:v>59.309999999999995</c:v>
                </c:pt>
                <c:pt idx="640">
                  <c:v>59.92</c:v>
                </c:pt>
                <c:pt idx="641">
                  <c:v>62.65</c:v>
                </c:pt>
                <c:pt idx="642">
                  <c:v>67.47</c:v>
                </c:pt>
                <c:pt idx="643">
                  <c:v>70.09</c:v>
                </c:pt>
                <c:pt idx="644">
                  <c:v>70</c:v>
                </c:pt>
                <c:pt idx="645">
                  <c:v>68.84</c:v>
                </c:pt>
                <c:pt idx="646">
                  <c:v>69.440000000000012</c:v>
                </c:pt>
                <c:pt idx="647">
                  <c:v>71.040000000000006</c:v>
                </c:pt>
                <c:pt idx="648">
                  <c:v>72.010000000000005</c:v>
                </c:pt>
                <c:pt idx="649">
                  <c:v>71.599999999999994</c:v>
                </c:pt>
                <c:pt idx="650">
                  <c:v>74.38</c:v>
                </c:pt>
                <c:pt idx="651">
                  <c:v>72.97</c:v>
                </c:pt>
                <c:pt idx="652">
                  <c:v>71.790000000000006</c:v>
                </c:pt>
                <c:pt idx="653">
                  <c:v>69.61999999999999</c:v>
                </c:pt>
                <c:pt idx="654">
                  <c:v>70.22</c:v>
                </c:pt>
                <c:pt idx="655">
                  <c:v>70.400000000000006</c:v>
                </c:pt>
                <c:pt idx="656">
                  <c:v>69.53</c:v>
                </c:pt>
                <c:pt idx="657">
                  <c:v>73.11999999999999</c:v>
                </c:pt>
                <c:pt idx="658">
                  <c:v>74.56</c:v>
                </c:pt>
                <c:pt idx="659">
                  <c:v>74.48</c:v>
                </c:pt>
                <c:pt idx="660">
                  <c:v>76.52</c:v>
                </c:pt>
                <c:pt idx="661">
                  <c:v>71.63</c:v>
                </c:pt>
                <c:pt idx="662">
                  <c:v>73.709999999999994</c:v>
                </c:pt>
                <c:pt idx="663">
                  <c:v>76.83</c:v>
                </c:pt>
                <c:pt idx="664">
                  <c:v>78.099999999999994</c:v>
                </c:pt>
                <c:pt idx="665">
                  <c:v>78.940000000000012</c:v>
                </c:pt>
                <c:pt idx="666">
                  <c:v>79.09</c:v>
                </c:pt>
                <c:pt idx="667">
                  <c:v>77.930000000000007</c:v>
                </c:pt>
                <c:pt idx="668">
                  <c:v>76.27</c:v>
                </c:pt>
                <c:pt idx="669">
                  <c:v>74.02</c:v>
                </c:pt>
                <c:pt idx="670">
                  <c:v>71.760000000000005</c:v>
                </c:pt>
                <c:pt idx="671">
                  <c:v>74.8</c:v>
                </c:pt>
                <c:pt idx="672">
                  <c:v>74.010000000000005</c:v>
                </c:pt>
                <c:pt idx="673">
                  <c:v>73.55</c:v>
                </c:pt>
                <c:pt idx="674">
                  <c:v>73.430000000000007</c:v>
                </c:pt>
                <c:pt idx="675">
                  <c:v>73.669999999999987</c:v>
                </c:pt>
                <c:pt idx="676">
                  <c:v>73.36999999999999</c:v>
                </c:pt>
                <c:pt idx="677">
                  <c:v>72.34</c:v>
                </c:pt>
                <c:pt idx="700">
                  <c:v>29.82</c:v>
                </c:pt>
                <c:pt idx="701">
                  <c:v>30.8</c:v>
                </c:pt>
                <c:pt idx="702">
                  <c:v>33.61</c:v>
                </c:pt>
                <c:pt idx="703">
                  <c:v>35.97</c:v>
                </c:pt>
                <c:pt idx="704">
                  <c:v>40.07</c:v>
                </c:pt>
                <c:pt idx="705">
                  <c:v>44.68</c:v>
                </c:pt>
                <c:pt idx="706">
                  <c:v>47.25</c:v>
                </c:pt>
                <c:pt idx="707">
                  <c:v>48.87</c:v>
                </c:pt>
                <c:pt idx="708">
                  <c:v>51.309999999999995</c:v>
                </c:pt>
                <c:pt idx="709">
                  <c:v>55.190000000000005</c:v>
                </c:pt>
                <c:pt idx="710">
                  <c:v>58.87</c:v>
                </c:pt>
                <c:pt idx="711">
                  <c:v>59.58</c:v>
                </c:pt>
                <c:pt idx="712">
                  <c:v>59.18</c:v>
                </c:pt>
                <c:pt idx="713">
                  <c:v>57.58</c:v>
                </c:pt>
                <c:pt idx="714">
                  <c:v>60.06</c:v>
                </c:pt>
                <c:pt idx="715">
                  <c:v>60.1</c:v>
                </c:pt>
                <c:pt idx="716">
                  <c:v>59.21</c:v>
                </c:pt>
                <c:pt idx="717">
                  <c:v>58.89</c:v>
                </c:pt>
                <c:pt idx="718">
                  <c:v>57.849999999999994</c:v>
                </c:pt>
                <c:pt idx="719">
                  <c:v>55.3</c:v>
                </c:pt>
                <c:pt idx="720">
                  <c:v>52.25</c:v>
                </c:pt>
                <c:pt idx="721">
                  <c:v>49.43</c:v>
                </c:pt>
                <c:pt idx="722">
                  <c:v>46.87</c:v>
                </c:pt>
                <c:pt idx="723">
                  <c:v>48.25</c:v>
                </c:pt>
                <c:pt idx="724">
                  <c:v>46.54</c:v>
                </c:pt>
                <c:pt idx="725">
                  <c:v>45.96</c:v>
                </c:pt>
                <c:pt idx="726">
                  <c:v>45.190000000000005</c:v>
                </c:pt>
                <c:pt idx="727">
                  <c:v>44.33</c:v>
                </c:pt>
                <c:pt idx="728">
                  <c:v>43.74</c:v>
                </c:pt>
                <c:pt idx="729">
                  <c:v>44.160000000000004</c:v>
                </c:pt>
                <c:pt idx="730">
                  <c:v>47.720000000000006</c:v>
                </c:pt>
                <c:pt idx="731">
                  <c:v>53.160000000000004</c:v>
                </c:pt>
                <c:pt idx="732">
                  <c:v>55.7</c:v>
                </c:pt>
                <c:pt idx="733">
                  <c:v>55.15</c:v>
                </c:pt>
                <c:pt idx="734">
                  <c:v>51.42</c:v>
                </c:pt>
                <c:pt idx="735">
                  <c:v>45.42</c:v>
                </c:pt>
                <c:pt idx="736">
                  <c:v>40.86</c:v>
                </c:pt>
                <c:pt idx="737">
                  <c:v>38.42</c:v>
                </c:pt>
                <c:pt idx="738">
                  <c:v>36.910000000000004</c:v>
                </c:pt>
                <c:pt idx="739">
                  <c:v>37.379999999999995</c:v>
                </c:pt>
                <c:pt idx="740">
                  <c:v>39.309999999999995</c:v>
                </c:pt>
                <c:pt idx="741">
                  <c:v>40.910000000000004</c:v>
                </c:pt>
                <c:pt idx="742">
                  <c:v>41.55</c:v>
                </c:pt>
                <c:pt idx="743">
                  <c:v>42.14</c:v>
                </c:pt>
                <c:pt idx="744">
                  <c:v>41.260000000000005</c:v>
                </c:pt>
                <c:pt idx="745">
                  <c:v>38.99</c:v>
                </c:pt>
                <c:pt idx="746">
                  <c:v>36.130000000000003</c:v>
                </c:pt>
                <c:pt idx="747">
                  <c:v>32.75</c:v>
                </c:pt>
                <c:pt idx="748">
                  <c:v>30.05</c:v>
                </c:pt>
                <c:pt idx="749">
                  <c:v>28.14</c:v>
                </c:pt>
                <c:pt idx="750">
                  <c:v>27.330000000000002</c:v>
                </c:pt>
                <c:pt idx="751">
                  <c:v>27</c:v>
                </c:pt>
                <c:pt idx="752">
                  <c:v>27.259999999999998</c:v>
                </c:pt>
                <c:pt idx="753">
                  <c:v>28.07</c:v>
                </c:pt>
                <c:pt idx="754">
                  <c:v>29.12</c:v>
                </c:pt>
                <c:pt idx="755">
                  <c:v>29.43</c:v>
                </c:pt>
                <c:pt idx="756">
                  <c:v>30.939999999999998</c:v>
                </c:pt>
                <c:pt idx="757">
                  <c:v>32.349999999999994</c:v>
                </c:pt>
                <c:pt idx="758">
                  <c:v>35.03</c:v>
                </c:pt>
                <c:pt idx="759">
                  <c:v>38.730000000000011</c:v>
                </c:pt>
                <c:pt idx="760">
                  <c:v>41.02</c:v>
                </c:pt>
                <c:pt idx="761">
                  <c:v>44.39</c:v>
                </c:pt>
                <c:pt idx="762">
                  <c:v>46.25</c:v>
                </c:pt>
                <c:pt idx="763">
                  <c:v>47.33</c:v>
                </c:pt>
                <c:pt idx="764">
                  <c:v>48.51</c:v>
                </c:pt>
                <c:pt idx="765">
                  <c:v>47.01</c:v>
                </c:pt>
                <c:pt idx="766">
                  <c:v>49.52</c:v>
                </c:pt>
                <c:pt idx="767">
                  <c:v>51.96</c:v>
                </c:pt>
                <c:pt idx="768">
                  <c:v>51.620000000000005</c:v>
                </c:pt>
                <c:pt idx="769">
                  <c:v>49.87</c:v>
                </c:pt>
                <c:pt idx="770">
                  <c:v>47.36</c:v>
                </c:pt>
                <c:pt idx="771">
                  <c:v>44.32</c:v>
                </c:pt>
                <c:pt idx="772">
                  <c:v>41.17</c:v>
                </c:pt>
                <c:pt idx="773">
                  <c:v>38.03</c:v>
                </c:pt>
                <c:pt idx="774">
                  <c:v>36.47</c:v>
                </c:pt>
                <c:pt idx="775">
                  <c:v>38.870000000000005</c:v>
                </c:pt>
                <c:pt idx="776">
                  <c:v>37.260000000000005</c:v>
                </c:pt>
                <c:pt idx="777">
                  <c:v>37.25</c:v>
                </c:pt>
                <c:pt idx="778">
                  <c:v>37.64</c:v>
                </c:pt>
                <c:pt idx="779">
                  <c:v>38.230000000000011</c:v>
                </c:pt>
                <c:pt idx="780">
                  <c:v>39.660000000000004</c:v>
                </c:pt>
                <c:pt idx="781">
                  <c:v>40.43</c:v>
                </c:pt>
                <c:pt idx="782">
                  <c:v>41.1</c:v>
                </c:pt>
                <c:pt idx="783">
                  <c:v>40.86</c:v>
                </c:pt>
                <c:pt idx="784">
                  <c:v>39.92</c:v>
                </c:pt>
                <c:pt idx="785">
                  <c:v>39.260000000000005</c:v>
                </c:pt>
                <c:pt idx="786">
                  <c:v>37.520000000000003</c:v>
                </c:pt>
                <c:pt idx="787">
                  <c:v>37.130000000000003</c:v>
                </c:pt>
                <c:pt idx="788">
                  <c:v>37.03</c:v>
                </c:pt>
                <c:pt idx="789">
                  <c:v>35.67</c:v>
                </c:pt>
                <c:pt idx="790">
                  <c:v>34.86</c:v>
                </c:pt>
                <c:pt idx="791">
                  <c:v>35.01</c:v>
                </c:pt>
                <c:pt idx="792">
                  <c:v>35.190000000000005</c:v>
                </c:pt>
                <c:pt idx="793">
                  <c:v>35.49</c:v>
                </c:pt>
                <c:pt idx="794">
                  <c:v>35.33</c:v>
                </c:pt>
                <c:pt idx="795">
                  <c:v>36.449999999999996</c:v>
                </c:pt>
                <c:pt idx="796">
                  <c:v>37.24</c:v>
                </c:pt>
                <c:pt idx="797">
                  <c:v>37.809999999999995</c:v>
                </c:pt>
                <c:pt idx="798">
                  <c:v>38.630000000000003</c:v>
                </c:pt>
                <c:pt idx="799">
                  <c:v>38.590000000000003</c:v>
                </c:pt>
                <c:pt idx="800">
                  <c:v>37.260000000000005</c:v>
                </c:pt>
                <c:pt idx="801">
                  <c:v>35.89</c:v>
                </c:pt>
                <c:pt idx="802">
                  <c:v>34.32</c:v>
                </c:pt>
                <c:pt idx="803">
                  <c:v>33.47</c:v>
                </c:pt>
                <c:pt idx="804">
                  <c:v>33.83</c:v>
                </c:pt>
                <c:pt idx="805">
                  <c:v>34.520000000000003</c:v>
                </c:pt>
                <c:pt idx="806">
                  <c:v>36.4</c:v>
                </c:pt>
                <c:pt idx="807">
                  <c:v>35.58</c:v>
                </c:pt>
                <c:pt idx="808">
                  <c:v>36.06</c:v>
                </c:pt>
                <c:pt idx="809">
                  <c:v>36.309999999999995</c:v>
                </c:pt>
                <c:pt idx="810">
                  <c:v>35.61</c:v>
                </c:pt>
                <c:pt idx="811">
                  <c:v>37.220000000000006</c:v>
                </c:pt>
                <c:pt idx="812">
                  <c:v>38.300000000000011</c:v>
                </c:pt>
                <c:pt idx="813">
                  <c:v>39.56</c:v>
                </c:pt>
                <c:pt idx="814">
                  <c:v>39.25</c:v>
                </c:pt>
                <c:pt idx="815">
                  <c:v>39.71</c:v>
                </c:pt>
                <c:pt idx="816">
                  <c:v>40.590000000000003</c:v>
                </c:pt>
                <c:pt idx="817">
                  <c:v>42.92</c:v>
                </c:pt>
                <c:pt idx="818">
                  <c:v>46.18</c:v>
                </c:pt>
                <c:pt idx="819">
                  <c:v>49.13</c:v>
                </c:pt>
                <c:pt idx="820">
                  <c:v>51.54</c:v>
                </c:pt>
                <c:pt idx="821">
                  <c:v>53.08</c:v>
                </c:pt>
                <c:pt idx="822">
                  <c:v>52.51</c:v>
                </c:pt>
                <c:pt idx="823">
                  <c:v>52.61</c:v>
                </c:pt>
                <c:pt idx="824">
                  <c:v>53.7</c:v>
                </c:pt>
                <c:pt idx="825">
                  <c:v>52.379999999999995</c:v>
                </c:pt>
                <c:pt idx="826">
                  <c:v>51.1</c:v>
                </c:pt>
                <c:pt idx="827">
                  <c:v>55.44</c:v>
                </c:pt>
                <c:pt idx="828">
                  <c:v>54.54</c:v>
                </c:pt>
                <c:pt idx="829">
                  <c:v>54.74</c:v>
                </c:pt>
                <c:pt idx="830">
                  <c:v>55.48</c:v>
                </c:pt>
                <c:pt idx="831">
                  <c:v>56.809999999999995</c:v>
                </c:pt>
                <c:pt idx="832">
                  <c:v>57.36</c:v>
                </c:pt>
                <c:pt idx="833">
                  <c:v>57.02</c:v>
                </c:pt>
                <c:pt idx="834">
                  <c:v>57.17</c:v>
                </c:pt>
                <c:pt idx="835">
                  <c:v>56.18</c:v>
                </c:pt>
                <c:pt idx="836">
                  <c:v>53.54</c:v>
                </c:pt>
                <c:pt idx="837">
                  <c:v>49.690000000000005</c:v>
                </c:pt>
                <c:pt idx="838">
                  <c:v>45.8</c:v>
                </c:pt>
                <c:pt idx="839">
                  <c:v>43.620000000000005</c:v>
                </c:pt>
                <c:pt idx="840">
                  <c:v>43.220000000000006</c:v>
                </c:pt>
                <c:pt idx="841">
                  <c:v>43.6</c:v>
                </c:pt>
                <c:pt idx="842">
                  <c:v>42.809999999999995</c:v>
                </c:pt>
                <c:pt idx="843">
                  <c:v>42.28</c:v>
                </c:pt>
                <c:pt idx="844">
                  <c:v>43.78</c:v>
                </c:pt>
                <c:pt idx="845">
                  <c:v>44.160000000000004</c:v>
                </c:pt>
                <c:pt idx="846">
                  <c:v>43.25</c:v>
                </c:pt>
                <c:pt idx="847">
                  <c:v>43.879999999999995</c:v>
                </c:pt>
                <c:pt idx="848">
                  <c:v>43.839999999999996</c:v>
                </c:pt>
                <c:pt idx="849">
                  <c:v>44.17</c:v>
                </c:pt>
                <c:pt idx="850">
                  <c:v>44.58</c:v>
                </c:pt>
                <c:pt idx="851">
                  <c:v>43.41</c:v>
                </c:pt>
                <c:pt idx="852">
                  <c:v>42.949999999999996</c:v>
                </c:pt>
                <c:pt idx="853">
                  <c:v>42.8</c:v>
                </c:pt>
                <c:pt idx="854">
                  <c:v>44.24</c:v>
                </c:pt>
                <c:pt idx="855">
                  <c:v>44.160000000000004</c:v>
                </c:pt>
                <c:pt idx="856">
                  <c:v>43.54</c:v>
                </c:pt>
                <c:pt idx="857">
                  <c:v>44.83</c:v>
                </c:pt>
                <c:pt idx="858">
                  <c:v>47.1</c:v>
                </c:pt>
                <c:pt idx="859">
                  <c:v>46.68</c:v>
                </c:pt>
                <c:pt idx="860">
                  <c:v>47.809999999999995</c:v>
                </c:pt>
                <c:pt idx="861">
                  <c:v>48.91</c:v>
                </c:pt>
                <c:pt idx="862">
                  <c:v>50.349999999999994</c:v>
                </c:pt>
                <c:pt idx="863">
                  <c:v>49.52</c:v>
                </c:pt>
                <c:pt idx="864">
                  <c:v>47.91</c:v>
                </c:pt>
                <c:pt idx="865">
                  <c:v>49.59</c:v>
                </c:pt>
                <c:pt idx="866">
                  <c:v>53.260000000000005</c:v>
                </c:pt>
                <c:pt idx="867">
                  <c:v>57.43</c:v>
                </c:pt>
                <c:pt idx="868">
                  <c:v>59.52</c:v>
                </c:pt>
                <c:pt idx="869">
                  <c:v>56.790000000000006</c:v>
                </c:pt>
                <c:pt idx="870">
                  <c:v>60.33</c:v>
                </c:pt>
                <c:pt idx="871">
                  <c:v>64.319999999999993</c:v>
                </c:pt>
                <c:pt idx="872">
                  <c:v>68</c:v>
                </c:pt>
                <c:pt idx="873">
                  <c:v>69.910000000000011</c:v>
                </c:pt>
                <c:pt idx="874">
                  <c:v>69.86</c:v>
                </c:pt>
                <c:pt idx="875">
                  <c:v>70.679999999999993</c:v>
                </c:pt>
                <c:pt idx="876">
                  <c:v>71.940000000000012</c:v>
                </c:pt>
                <c:pt idx="877">
                  <c:v>72.669999999999987</c:v>
                </c:pt>
                <c:pt idx="878">
                  <c:v>72.38</c:v>
                </c:pt>
                <c:pt idx="879">
                  <c:v>59.03</c:v>
                </c:pt>
                <c:pt idx="880">
                  <c:v>57.63</c:v>
                </c:pt>
                <c:pt idx="881">
                  <c:v>56.52</c:v>
                </c:pt>
                <c:pt idx="882">
                  <c:v>54.99</c:v>
                </c:pt>
                <c:pt idx="883">
                  <c:v>53.39</c:v>
                </c:pt>
                <c:pt idx="884">
                  <c:v>51.03</c:v>
                </c:pt>
                <c:pt idx="885">
                  <c:v>48.82</c:v>
                </c:pt>
                <c:pt idx="886">
                  <c:v>47.37</c:v>
                </c:pt>
                <c:pt idx="887">
                  <c:v>45.02</c:v>
                </c:pt>
                <c:pt idx="888">
                  <c:v>43.63</c:v>
                </c:pt>
                <c:pt idx="889">
                  <c:v>42.13</c:v>
                </c:pt>
                <c:pt idx="890">
                  <c:v>40.130000000000003</c:v>
                </c:pt>
                <c:pt idx="891">
                  <c:v>38.39</c:v>
                </c:pt>
                <c:pt idx="892">
                  <c:v>37.28</c:v>
                </c:pt>
                <c:pt idx="893">
                  <c:v>36.660000000000004</c:v>
                </c:pt>
                <c:pt idx="894">
                  <c:v>37.14</c:v>
                </c:pt>
                <c:pt idx="895">
                  <c:v>38.83</c:v>
                </c:pt>
                <c:pt idx="896">
                  <c:v>41.09</c:v>
                </c:pt>
                <c:pt idx="897">
                  <c:v>43.78</c:v>
                </c:pt>
                <c:pt idx="898">
                  <c:v>46.64</c:v>
                </c:pt>
                <c:pt idx="899">
                  <c:v>48.75</c:v>
                </c:pt>
                <c:pt idx="900">
                  <c:v>49.720000000000006</c:v>
                </c:pt>
                <c:pt idx="901">
                  <c:v>50.03</c:v>
                </c:pt>
                <c:pt idx="902">
                  <c:v>50.849999999999994</c:v>
                </c:pt>
                <c:pt idx="903">
                  <c:v>51.44</c:v>
                </c:pt>
                <c:pt idx="904">
                  <c:v>51.18</c:v>
                </c:pt>
                <c:pt idx="905">
                  <c:v>51.230000000000004</c:v>
                </c:pt>
                <c:pt idx="906">
                  <c:v>51.57</c:v>
                </c:pt>
                <c:pt idx="907">
                  <c:v>52.309999999999995</c:v>
                </c:pt>
                <c:pt idx="908">
                  <c:v>53.01</c:v>
                </c:pt>
                <c:pt idx="909">
                  <c:v>53.42</c:v>
                </c:pt>
                <c:pt idx="910">
                  <c:v>53.87</c:v>
                </c:pt>
                <c:pt idx="911">
                  <c:v>52.449999999999996</c:v>
                </c:pt>
                <c:pt idx="912">
                  <c:v>51.37</c:v>
                </c:pt>
                <c:pt idx="913">
                  <c:v>50.5</c:v>
                </c:pt>
                <c:pt idx="914">
                  <c:v>49.49</c:v>
                </c:pt>
                <c:pt idx="915">
                  <c:v>48.77</c:v>
                </c:pt>
                <c:pt idx="916">
                  <c:v>47.720000000000006</c:v>
                </c:pt>
                <c:pt idx="917">
                  <c:v>47.190000000000005</c:v>
                </c:pt>
                <c:pt idx="918">
                  <c:v>46.98</c:v>
                </c:pt>
                <c:pt idx="919">
                  <c:v>47.690000000000005</c:v>
                </c:pt>
                <c:pt idx="920">
                  <c:v>49.01</c:v>
                </c:pt>
                <c:pt idx="921">
                  <c:v>48.33</c:v>
                </c:pt>
                <c:pt idx="922">
                  <c:v>50.51</c:v>
                </c:pt>
                <c:pt idx="923">
                  <c:v>52.01</c:v>
                </c:pt>
                <c:pt idx="924">
                  <c:v>51.92</c:v>
                </c:pt>
                <c:pt idx="925">
                  <c:v>51.77</c:v>
                </c:pt>
                <c:pt idx="926">
                  <c:v>51.760000000000005</c:v>
                </c:pt>
                <c:pt idx="927">
                  <c:v>51.87</c:v>
                </c:pt>
                <c:pt idx="928">
                  <c:v>50.56</c:v>
                </c:pt>
                <c:pt idx="929">
                  <c:v>48.78</c:v>
                </c:pt>
                <c:pt idx="930">
                  <c:v>48.25</c:v>
                </c:pt>
                <c:pt idx="931">
                  <c:v>51.379999999999995</c:v>
                </c:pt>
                <c:pt idx="932">
                  <c:v>51.55</c:v>
                </c:pt>
                <c:pt idx="933">
                  <c:v>52.87</c:v>
                </c:pt>
                <c:pt idx="934">
                  <c:v>54.05</c:v>
                </c:pt>
                <c:pt idx="935">
                  <c:v>56.260000000000005</c:v>
                </c:pt>
                <c:pt idx="936">
                  <c:v>58.77</c:v>
                </c:pt>
                <c:pt idx="937">
                  <c:v>60.96</c:v>
                </c:pt>
                <c:pt idx="938">
                  <c:v>64.260000000000005</c:v>
                </c:pt>
                <c:pt idx="939">
                  <c:v>65.410000000000011</c:v>
                </c:pt>
                <c:pt idx="940">
                  <c:v>65.86</c:v>
                </c:pt>
                <c:pt idx="941">
                  <c:v>64.98</c:v>
                </c:pt>
                <c:pt idx="942">
                  <c:v>63.349999999999994</c:v>
                </c:pt>
                <c:pt idx="943">
                  <c:v>59.21</c:v>
                </c:pt>
                <c:pt idx="944">
                  <c:v>54.1</c:v>
                </c:pt>
                <c:pt idx="945">
                  <c:v>50.620000000000005</c:v>
                </c:pt>
                <c:pt idx="946">
                  <c:v>49.65</c:v>
                </c:pt>
                <c:pt idx="947">
                  <c:v>49.5</c:v>
                </c:pt>
                <c:pt idx="948">
                  <c:v>49.01</c:v>
                </c:pt>
                <c:pt idx="949">
                  <c:v>49.65</c:v>
                </c:pt>
                <c:pt idx="950">
                  <c:v>50.82</c:v>
                </c:pt>
                <c:pt idx="951">
                  <c:v>51.4</c:v>
                </c:pt>
                <c:pt idx="952">
                  <c:v>52.27</c:v>
                </c:pt>
                <c:pt idx="953">
                  <c:v>54.61</c:v>
                </c:pt>
                <c:pt idx="954">
                  <c:v>57.63</c:v>
                </c:pt>
                <c:pt idx="955">
                  <c:v>58.03</c:v>
                </c:pt>
                <c:pt idx="956">
                  <c:v>55.2</c:v>
                </c:pt>
                <c:pt idx="957">
                  <c:v>51.44</c:v>
                </c:pt>
                <c:pt idx="958">
                  <c:v>48.98</c:v>
                </c:pt>
                <c:pt idx="959">
                  <c:v>46.24</c:v>
                </c:pt>
                <c:pt idx="960">
                  <c:v>43.74</c:v>
                </c:pt>
                <c:pt idx="961">
                  <c:v>41.8</c:v>
                </c:pt>
                <c:pt idx="962">
                  <c:v>42.24</c:v>
                </c:pt>
                <c:pt idx="963">
                  <c:v>40.5</c:v>
                </c:pt>
                <c:pt idx="964">
                  <c:v>38.379999999999995</c:v>
                </c:pt>
                <c:pt idx="965">
                  <c:v>38.379999999999995</c:v>
                </c:pt>
                <c:pt idx="966">
                  <c:v>38.17</c:v>
                </c:pt>
                <c:pt idx="967">
                  <c:v>37.550000000000004</c:v>
                </c:pt>
                <c:pt idx="968">
                  <c:v>39.67</c:v>
                </c:pt>
                <c:pt idx="969">
                  <c:v>43.83</c:v>
                </c:pt>
                <c:pt idx="970">
                  <c:v>48.120000000000005</c:v>
                </c:pt>
                <c:pt idx="971">
                  <c:v>51.98</c:v>
                </c:pt>
                <c:pt idx="972">
                  <c:v>54.790000000000006</c:v>
                </c:pt>
                <c:pt idx="973">
                  <c:v>53.67</c:v>
                </c:pt>
                <c:pt idx="974">
                  <c:v>56.91</c:v>
                </c:pt>
                <c:pt idx="975">
                  <c:v>58.28</c:v>
                </c:pt>
                <c:pt idx="976">
                  <c:v>57.790000000000006</c:v>
                </c:pt>
                <c:pt idx="977">
                  <c:v>56.64</c:v>
                </c:pt>
                <c:pt idx="978">
                  <c:v>53.83</c:v>
                </c:pt>
                <c:pt idx="979">
                  <c:v>49.78</c:v>
                </c:pt>
                <c:pt idx="980">
                  <c:v>44.53</c:v>
                </c:pt>
                <c:pt idx="981">
                  <c:v>39.82</c:v>
                </c:pt>
                <c:pt idx="982">
                  <c:v>35.760000000000005</c:v>
                </c:pt>
                <c:pt idx="983">
                  <c:v>36.120000000000005</c:v>
                </c:pt>
                <c:pt idx="984">
                  <c:v>36.83</c:v>
                </c:pt>
                <c:pt idx="985">
                  <c:v>38.46</c:v>
                </c:pt>
                <c:pt idx="986">
                  <c:v>41.17</c:v>
                </c:pt>
                <c:pt idx="987">
                  <c:v>44.98</c:v>
                </c:pt>
                <c:pt idx="988">
                  <c:v>47.05</c:v>
                </c:pt>
                <c:pt idx="989">
                  <c:v>48.65</c:v>
                </c:pt>
                <c:pt idx="990">
                  <c:v>50.879999999999995</c:v>
                </c:pt>
                <c:pt idx="991">
                  <c:v>52.290000000000006</c:v>
                </c:pt>
                <c:pt idx="992">
                  <c:v>53.13</c:v>
                </c:pt>
                <c:pt idx="993">
                  <c:v>52.99</c:v>
                </c:pt>
                <c:pt idx="994">
                  <c:v>52.379999999999995</c:v>
                </c:pt>
                <c:pt idx="995">
                  <c:v>49.849999999999994</c:v>
                </c:pt>
                <c:pt idx="996">
                  <c:v>46.18</c:v>
                </c:pt>
                <c:pt idx="997">
                  <c:v>43.09</c:v>
                </c:pt>
                <c:pt idx="998">
                  <c:v>41.190000000000005</c:v>
                </c:pt>
                <c:pt idx="999">
                  <c:v>40.54</c:v>
                </c:pt>
                <c:pt idx="1000">
                  <c:v>39.21</c:v>
                </c:pt>
                <c:pt idx="1001">
                  <c:v>38.050000000000004</c:v>
                </c:pt>
                <c:pt idx="1002">
                  <c:v>35.94</c:v>
                </c:pt>
                <c:pt idx="1003">
                  <c:v>35.230000000000011</c:v>
                </c:pt>
                <c:pt idx="1004">
                  <c:v>35.47</c:v>
                </c:pt>
                <c:pt idx="1005">
                  <c:v>35.92</c:v>
                </c:pt>
                <c:pt idx="1006">
                  <c:v>38.309999999999995</c:v>
                </c:pt>
                <c:pt idx="1007">
                  <c:v>38.630000000000003</c:v>
                </c:pt>
                <c:pt idx="1008">
                  <c:v>36.33</c:v>
                </c:pt>
                <c:pt idx="1009">
                  <c:v>35.050000000000004</c:v>
                </c:pt>
                <c:pt idx="1010">
                  <c:v>35.58</c:v>
                </c:pt>
                <c:pt idx="1011">
                  <c:v>36.97</c:v>
                </c:pt>
                <c:pt idx="1012">
                  <c:v>39.480000000000004</c:v>
                </c:pt>
                <c:pt idx="1013">
                  <c:v>42</c:v>
                </c:pt>
                <c:pt idx="1014">
                  <c:v>44.71</c:v>
                </c:pt>
                <c:pt idx="1015">
                  <c:v>45.09</c:v>
                </c:pt>
                <c:pt idx="1016">
                  <c:v>45.21</c:v>
                </c:pt>
                <c:pt idx="1017">
                  <c:v>45.87</c:v>
                </c:pt>
                <c:pt idx="1018">
                  <c:v>46.93</c:v>
                </c:pt>
                <c:pt idx="1019">
                  <c:v>50.04</c:v>
                </c:pt>
                <c:pt idx="1020">
                  <c:v>52.55</c:v>
                </c:pt>
                <c:pt idx="1021">
                  <c:v>53.730000000000004</c:v>
                </c:pt>
                <c:pt idx="1022">
                  <c:v>53.5</c:v>
                </c:pt>
                <c:pt idx="1023">
                  <c:v>53.5</c:v>
                </c:pt>
                <c:pt idx="1024">
                  <c:v>52.620000000000005</c:v>
                </c:pt>
                <c:pt idx="1025">
                  <c:v>50.07</c:v>
                </c:pt>
                <c:pt idx="1026">
                  <c:v>51.47</c:v>
                </c:pt>
                <c:pt idx="1027">
                  <c:v>51.24</c:v>
                </c:pt>
                <c:pt idx="1028">
                  <c:v>49.690000000000005</c:v>
                </c:pt>
                <c:pt idx="1029">
                  <c:v>46.27</c:v>
                </c:pt>
                <c:pt idx="1030">
                  <c:v>42.91</c:v>
                </c:pt>
                <c:pt idx="1031">
                  <c:v>39.809999999999995</c:v>
                </c:pt>
                <c:pt idx="1032">
                  <c:v>37.200000000000003</c:v>
                </c:pt>
                <c:pt idx="1033">
                  <c:v>34.879999999999995</c:v>
                </c:pt>
                <c:pt idx="1034">
                  <c:v>32.200000000000003</c:v>
                </c:pt>
                <c:pt idx="1035">
                  <c:v>32.379999999999995</c:v>
                </c:pt>
                <c:pt idx="1036">
                  <c:v>31.03</c:v>
                </c:pt>
                <c:pt idx="1037">
                  <c:v>30.87</c:v>
                </c:pt>
                <c:pt idx="1038">
                  <c:v>30.9</c:v>
                </c:pt>
                <c:pt idx="1039">
                  <c:v>31.1</c:v>
                </c:pt>
                <c:pt idx="1040">
                  <c:v>31.38</c:v>
                </c:pt>
                <c:pt idx="1041">
                  <c:v>31.04</c:v>
                </c:pt>
                <c:pt idx="1042">
                  <c:v>31.01</c:v>
                </c:pt>
                <c:pt idx="1043">
                  <c:v>30.7</c:v>
                </c:pt>
                <c:pt idx="1044">
                  <c:v>31.29</c:v>
                </c:pt>
                <c:pt idx="1045">
                  <c:v>34.220000000000006</c:v>
                </c:pt>
                <c:pt idx="1046">
                  <c:v>37.770000000000003</c:v>
                </c:pt>
                <c:pt idx="1047">
                  <c:v>40.760000000000005</c:v>
                </c:pt>
                <c:pt idx="1048">
                  <c:v>40.03</c:v>
                </c:pt>
                <c:pt idx="1049">
                  <c:v>39.410000000000004</c:v>
                </c:pt>
                <c:pt idx="1050">
                  <c:v>40.04</c:v>
                </c:pt>
                <c:pt idx="1051">
                  <c:v>41.24</c:v>
                </c:pt>
                <c:pt idx="1052">
                  <c:v>42.24</c:v>
                </c:pt>
                <c:pt idx="1053">
                  <c:v>42.260000000000005</c:v>
                </c:pt>
                <c:pt idx="1054">
                  <c:v>42.7</c:v>
                </c:pt>
                <c:pt idx="1055">
                  <c:v>44.1</c:v>
                </c:pt>
                <c:pt idx="1056">
                  <c:v>43.790000000000006</c:v>
                </c:pt>
                <c:pt idx="1057">
                  <c:v>43.04</c:v>
                </c:pt>
                <c:pt idx="1058">
                  <c:v>41.849999999999994</c:v>
                </c:pt>
                <c:pt idx="1059">
                  <c:v>38.550000000000004</c:v>
                </c:pt>
                <c:pt idx="1060">
                  <c:v>36.07</c:v>
                </c:pt>
                <c:pt idx="1061">
                  <c:v>33.700000000000003</c:v>
                </c:pt>
                <c:pt idx="1062">
                  <c:v>33.190000000000005</c:v>
                </c:pt>
                <c:pt idx="1063">
                  <c:v>34.200000000000003</c:v>
                </c:pt>
                <c:pt idx="1064">
                  <c:v>37.290000000000006</c:v>
                </c:pt>
                <c:pt idx="1065">
                  <c:v>39.74</c:v>
                </c:pt>
                <c:pt idx="1066">
                  <c:v>41.660000000000004</c:v>
                </c:pt>
                <c:pt idx="1067">
                  <c:v>43.28</c:v>
                </c:pt>
                <c:pt idx="1068">
                  <c:v>46.15</c:v>
                </c:pt>
                <c:pt idx="1069">
                  <c:v>48.449999999999996</c:v>
                </c:pt>
                <c:pt idx="1070">
                  <c:v>51.17</c:v>
                </c:pt>
                <c:pt idx="1071">
                  <c:v>54.339999999999996</c:v>
                </c:pt>
                <c:pt idx="1072">
                  <c:v>55.75</c:v>
                </c:pt>
                <c:pt idx="1073">
                  <c:v>60.379999999999995</c:v>
                </c:pt>
                <c:pt idx="1074">
                  <c:v>63.49</c:v>
                </c:pt>
                <c:pt idx="1075">
                  <c:v>65.75</c:v>
                </c:pt>
                <c:pt idx="1076">
                  <c:v>66.84</c:v>
                </c:pt>
                <c:pt idx="1077">
                  <c:v>62.97</c:v>
                </c:pt>
                <c:pt idx="1078">
                  <c:v>63.449999999999996</c:v>
                </c:pt>
                <c:pt idx="1079">
                  <c:v>64.2</c:v>
                </c:pt>
                <c:pt idx="1080">
                  <c:v>64.11999999999999</c:v>
                </c:pt>
                <c:pt idx="1081">
                  <c:v>63.720000000000006</c:v>
                </c:pt>
                <c:pt idx="1082">
                  <c:v>63.58</c:v>
                </c:pt>
                <c:pt idx="1083">
                  <c:v>62.04</c:v>
                </c:pt>
                <c:pt idx="1084">
                  <c:v>60.56</c:v>
                </c:pt>
                <c:pt idx="1085">
                  <c:v>58.339999999999996</c:v>
                </c:pt>
                <c:pt idx="1086">
                  <c:v>56.53</c:v>
                </c:pt>
                <c:pt idx="1087">
                  <c:v>61.660000000000004</c:v>
                </c:pt>
                <c:pt idx="1088">
                  <c:v>62.11</c:v>
                </c:pt>
                <c:pt idx="1089">
                  <c:v>61.27</c:v>
                </c:pt>
                <c:pt idx="1090">
                  <c:v>59.730000000000004</c:v>
                </c:pt>
                <c:pt idx="1091">
                  <c:v>58.54</c:v>
                </c:pt>
                <c:pt idx="1092">
                  <c:v>55.92</c:v>
                </c:pt>
                <c:pt idx="1093">
                  <c:v>53.44</c:v>
                </c:pt>
                <c:pt idx="1094">
                  <c:v>51.21</c:v>
                </c:pt>
                <c:pt idx="1095">
                  <c:v>49.309999999999995</c:v>
                </c:pt>
                <c:pt idx="1096">
                  <c:v>47.949999999999996</c:v>
                </c:pt>
                <c:pt idx="1097">
                  <c:v>46.55</c:v>
                </c:pt>
                <c:pt idx="1098">
                  <c:v>44.82</c:v>
                </c:pt>
                <c:pt idx="1099">
                  <c:v>44.6</c:v>
                </c:pt>
                <c:pt idx="1100">
                  <c:v>45.52</c:v>
                </c:pt>
                <c:pt idx="1101">
                  <c:v>45.93</c:v>
                </c:pt>
                <c:pt idx="1102">
                  <c:v>46.730000000000004</c:v>
                </c:pt>
                <c:pt idx="1103">
                  <c:v>49.27</c:v>
                </c:pt>
                <c:pt idx="1104">
                  <c:v>52.2</c:v>
                </c:pt>
                <c:pt idx="1105">
                  <c:v>51.98</c:v>
                </c:pt>
                <c:pt idx="1106">
                  <c:v>50</c:v>
                </c:pt>
                <c:pt idx="1107">
                  <c:v>49.74</c:v>
                </c:pt>
                <c:pt idx="1108">
                  <c:v>49.879999999999995</c:v>
                </c:pt>
                <c:pt idx="1109">
                  <c:v>48.92</c:v>
                </c:pt>
                <c:pt idx="1110">
                  <c:v>47.46</c:v>
                </c:pt>
                <c:pt idx="1111">
                  <c:v>44.99</c:v>
                </c:pt>
                <c:pt idx="1112">
                  <c:v>43.02</c:v>
                </c:pt>
                <c:pt idx="1113">
                  <c:v>42.28</c:v>
                </c:pt>
                <c:pt idx="1114">
                  <c:v>42.93</c:v>
                </c:pt>
                <c:pt idx="1115">
                  <c:v>44.98</c:v>
                </c:pt>
                <c:pt idx="1116">
                  <c:v>47.67</c:v>
                </c:pt>
                <c:pt idx="1117">
                  <c:v>49.760000000000005</c:v>
                </c:pt>
                <c:pt idx="1118">
                  <c:v>51.849999999999994</c:v>
                </c:pt>
                <c:pt idx="1119">
                  <c:v>50.67</c:v>
                </c:pt>
                <c:pt idx="1120">
                  <c:v>51.52</c:v>
                </c:pt>
                <c:pt idx="1121">
                  <c:v>53.17</c:v>
                </c:pt>
                <c:pt idx="1122">
                  <c:v>53.18</c:v>
                </c:pt>
                <c:pt idx="1123">
                  <c:v>53.53</c:v>
                </c:pt>
                <c:pt idx="1124">
                  <c:v>53.1</c:v>
                </c:pt>
                <c:pt idx="1125">
                  <c:v>54.09</c:v>
                </c:pt>
                <c:pt idx="1126">
                  <c:v>51.46</c:v>
                </c:pt>
                <c:pt idx="1127">
                  <c:v>50.39</c:v>
                </c:pt>
                <c:pt idx="1128">
                  <c:v>49.05</c:v>
                </c:pt>
                <c:pt idx="1129">
                  <c:v>47.46</c:v>
                </c:pt>
                <c:pt idx="1130">
                  <c:v>48.02</c:v>
                </c:pt>
                <c:pt idx="1131">
                  <c:v>49.65</c:v>
                </c:pt>
                <c:pt idx="1132">
                  <c:v>53.97</c:v>
                </c:pt>
                <c:pt idx="1133">
                  <c:v>55.53</c:v>
                </c:pt>
                <c:pt idx="1134">
                  <c:v>54.03</c:v>
                </c:pt>
                <c:pt idx="1135">
                  <c:v>52.54</c:v>
                </c:pt>
                <c:pt idx="1136">
                  <c:v>52.18</c:v>
                </c:pt>
                <c:pt idx="1137">
                  <c:v>51.96</c:v>
                </c:pt>
                <c:pt idx="1138">
                  <c:v>51.39</c:v>
                </c:pt>
                <c:pt idx="1139">
                  <c:v>55.93</c:v>
                </c:pt>
                <c:pt idx="1140">
                  <c:v>57.87</c:v>
                </c:pt>
                <c:pt idx="1141">
                  <c:v>59.49</c:v>
                </c:pt>
                <c:pt idx="1142">
                  <c:v>58.879999999999995</c:v>
                </c:pt>
                <c:pt idx="1143">
                  <c:v>57.78</c:v>
                </c:pt>
                <c:pt idx="1144">
                  <c:v>57.309999999999995</c:v>
                </c:pt>
                <c:pt idx="1145">
                  <c:v>58.120000000000005</c:v>
                </c:pt>
                <c:pt idx="1146">
                  <c:v>59.18</c:v>
                </c:pt>
                <c:pt idx="1147">
                  <c:v>57.5</c:v>
                </c:pt>
                <c:pt idx="1148">
                  <c:v>55.08</c:v>
                </c:pt>
                <c:pt idx="1149">
                  <c:v>54.15</c:v>
                </c:pt>
                <c:pt idx="1150">
                  <c:v>52.44</c:v>
                </c:pt>
                <c:pt idx="1151">
                  <c:v>51.83</c:v>
                </c:pt>
                <c:pt idx="1152">
                  <c:v>51.02</c:v>
                </c:pt>
                <c:pt idx="1153">
                  <c:v>49.65</c:v>
                </c:pt>
                <c:pt idx="1154">
                  <c:v>49.849999999999994</c:v>
                </c:pt>
                <c:pt idx="1155">
                  <c:v>50.190000000000005</c:v>
                </c:pt>
                <c:pt idx="1156">
                  <c:v>50.339999999999996</c:v>
                </c:pt>
                <c:pt idx="1157">
                  <c:v>49.64</c:v>
                </c:pt>
                <c:pt idx="1158">
                  <c:v>47.260000000000005</c:v>
                </c:pt>
                <c:pt idx="1159">
                  <c:v>46.09</c:v>
                </c:pt>
                <c:pt idx="1160">
                  <c:v>45.65</c:v>
                </c:pt>
                <c:pt idx="1161">
                  <c:v>46.99</c:v>
                </c:pt>
                <c:pt idx="1162">
                  <c:v>48.32</c:v>
                </c:pt>
                <c:pt idx="1163">
                  <c:v>47.39</c:v>
                </c:pt>
                <c:pt idx="1164">
                  <c:v>47.99</c:v>
                </c:pt>
                <c:pt idx="1165">
                  <c:v>49.28</c:v>
                </c:pt>
                <c:pt idx="1166">
                  <c:v>48.74</c:v>
                </c:pt>
                <c:pt idx="1167">
                  <c:v>48.690000000000005</c:v>
                </c:pt>
                <c:pt idx="1168">
                  <c:v>50.67</c:v>
                </c:pt>
                <c:pt idx="1169">
                  <c:v>54.03</c:v>
                </c:pt>
                <c:pt idx="1170">
                  <c:v>57.67</c:v>
                </c:pt>
                <c:pt idx="1171">
                  <c:v>57.690000000000005</c:v>
                </c:pt>
                <c:pt idx="1172">
                  <c:v>56.5</c:v>
                </c:pt>
                <c:pt idx="1173">
                  <c:v>56.67</c:v>
                </c:pt>
                <c:pt idx="1174">
                  <c:v>55.52</c:v>
                </c:pt>
                <c:pt idx="1175">
                  <c:v>54.93</c:v>
                </c:pt>
                <c:pt idx="1176">
                  <c:v>54.99</c:v>
                </c:pt>
                <c:pt idx="1177">
                  <c:v>56.89</c:v>
                </c:pt>
                <c:pt idx="1178">
                  <c:v>58.17</c:v>
                </c:pt>
                <c:pt idx="1179">
                  <c:v>60.02</c:v>
                </c:pt>
                <c:pt idx="1180">
                  <c:v>62.58</c:v>
                </c:pt>
                <c:pt idx="1181">
                  <c:v>61.720000000000006</c:v>
                </c:pt>
                <c:pt idx="1182">
                  <c:v>64.34</c:v>
                </c:pt>
                <c:pt idx="1183">
                  <c:v>66.66</c:v>
                </c:pt>
                <c:pt idx="1184">
                  <c:v>68.790000000000006</c:v>
                </c:pt>
                <c:pt idx="1185">
                  <c:v>70.400000000000006</c:v>
                </c:pt>
                <c:pt idx="1186">
                  <c:v>70.669999999999987</c:v>
                </c:pt>
                <c:pt idx="1187">
                  <c:v>71</c:v>
                </c:pt>
                <c:pt idx="1188">
                  <c:v>70.540000000000006</c:v>
                </c:pt>
                <c:pt idx="1189">
                  <c:v>67.319999999999993</c:v>
                </c:pt>
                <c:pt idx="1190">
                  <c:v>62.6</c:v>
                </c:pt>
                <c:pt idx="1191">
                  <c:v>64.84</c:v>
                </c:pt>
                <c:pt idx="1192">
                  <c:v>62.37</c:v>
                </c:pt>
                <c:pt idx="1193">
                  <c:v>60.51</c:v>
                </c:pt>
                <c:pt idx="1194">
                  <c:v>58.71</c:v>
                </c:pt>
                <c:pt idx="1195">
                  <c:v>57.46</c:v>
                </c:pt>
                <c:pt idx="1196">
                  <c:v>53.58</c:v>
                </c:pt>
                <c:pt idx="1197">
                  <c:v>53.15</c:v>
                </c:pt>
                <c:pt idx="1198">
                  <c:v>51.39</c:v>
                </c:pt>
                <c:pt idx="1199">
                  <c:v>49.15</c:v>
                </c:pt>
                <c:pt idx="1200">
                  <c:v>47.32</c:v>
                </c:pt>
                <c:pt idx="1201">
                  <c:v>45.9</c:v>
                </c:pt>
                <c:pt idx="1202">
                  <c:v>46.36</c:v>
                </c:pt>
                <c:pt idx="1203">
                  <c:v>44.1</c:v>
                </c:pt>
                <c:pt idx="1204">
                  <c:v>43.14</c:v>
                </c:pt>
                <c:pt idx="1205">
                  <c:v>43.75</c:v>
                </c:pt>
                <c:pt idx="1206">
                  <c:v>43.7</c:v>
                </c:pt>
                <c:pt idx="1207">
                  <c:v>46.08</c:v>
                </c:pt>
                <c:pt idx="1208">
                  <c:v>48.309999999999995</c:v>
                </c:pt>
                <c:pt idx="1209">
                  <c:v>49.01</c:v>
                </c:pt>
                <c:pt idx="1210">
                  <c:v>50.87</c:v>
                </c:pt>
                <c:pt idx="1211">
                  <c:v>51.06</c:v>
                </c:pt>
                <c:pt idx="1212">
                  <c:v>49.160000000000004</c:v>
                </c:pt>
                <c:pt idx="1213">
                  <c:v>47.790000000000006</c:v>
                </c:pt>
                <c:pt idx="1214">
                  <c:v>48.379999999999995</c:v>
                </c:pt>
                <c:pt idx="1215">
                  <c:v>50.51</c:v>
                </c:pt>
                <c:pt idx="1216">
                  <c:v>52.42</c:v>
                </c:pt>
                <c:pt idx="1217">
                  <c:v>51.39</c:v>
                </c:pt>
                <c:pt idx="1218">
                  <c:v>51.5</c:v>
                </c:pt>
                <c:pt idx="1219">
                  <c:v>50.63</c:v>
                </c:pt>
                <c:pt idx="1220">
                  <c:v>50.290000000000006</c:v>
                </c:pt>
                <c:pt idx="1221">
                  <c:v>48.9</c:v>
                </c:pt>
                <c:pt idx="1222">
                  <c:v>50.78</c:v>
                </c:pt>
                <c:pt idx="1223">
                  <c:v>52.51</c:v>
                </c:pt>
                <c:pt idx="1224">
                  <c:v>55.17</c:v>
                </c:pt>
                <c:pt idx="1225">
                  <c:v>55.2</c:v>
                </c:pt>
                <c:pt idx="1226">
                  <c:v>53.190000000000005</c:v>
                </c:pt>
                <c:pt idx="1227">
                  <c:v>52.68</c:v>
                </c:pt>
                <c:pt idx="1228">
                  <c:v>54.720000000000006</c:v>
                </c:pt>
                <c:pt idx="1229">
                  <c:v>58.97</c:v>
                </c:pt>
                <c:pt idx="1230">
                  <c:v>59.220000000000006</c:v>
                </c:pt>
                <c:pt idx="1231">
                  <c:v>63.24</c:v>
                </c:pt>
                <c:pt idx="1232">
                  <c:v>69.400000000000006</c:v>
                </c:pt>
                <c:pt idx="1233">
                  <c:v>65.95</c:v>
                </c:pt>
                <c:pt idx="1234">
                  <c:v>69.36999999999999</c:v>
                </c:pt>
                <c:pt idx="1235">
                  <c:v>72.92</c:v>
                </c:pt>
                <c:pt idx="1236">
                  <c:v>75.440000000000012</c:v>
                </c:pt>
                <c:pt idx="1237">
                  <c:v>76.209999999999994</c:v>
                </c:pt>
                <c:pt idx="1238">
                  <c:v>74.760000000000005</c:v>
                </c:pt>
                <c:pt idx="1239">
                  <c:v>72.410000000000011</c:v>
                </c:pt>
                <c:pt idx="1240">
                  <c:v>68.3</c:v>
                </c:pt>
                <c:pt idx="1241">
                  <c:v>63.78</c:v>
                </c:pt>
                <c:pt idx="1242">
                  <c:v>61.1</c:v>
                </c:pt>
                <c:pt idx="1243">
                  <c:v>64.3</c:v>
                </c:pt>
                <c:pt idx="1244">
                  <c:v>62.63</c:v>
                </c:pt>
                <c:pt idx="1245">
                  <c:v>62.349999999999994</c:v>
                </c:pt>
                <c:pt idx="1246">
                  <c:v>62.220000000000006</c:v>
                </c:pt>
                <c:pt idx="1247">
                  <c:v>62.61</c:v>
                </c:pt>
                <c:pt idx="1248">
                  <c:v>62.54</c:v>
                </c:pt>
                <c:pt idx="1249">
                  <c:v>60.7</c:v>
                </c:pt>
                <c:pt idx="1250">
                  <c:v>58.260000000000005</c:v>
                </c:pt>
                <c:pt idx="1251">
                  <c:v>57.14</c:v>
                </c:pt>
                <c:pt idx="1252">
                  <c:v>56.78</c:v>
                </c:pt>
                <c:pt idx="1253">
                  <c:v>56.59</c:v>
                </c:pt>
                <c:pt idx="1254">
                  <c:v>55.96</c:v>
                </c:pt>
                <c:pt idx="1255">
                  <c:v>52.690000000000005</c:v>
                </c:pt>
                <c:pt idx="1256">
                  <c:v>50.790000000000006</c:v>
                </c:pt>
                <c:pt idx="1257">
                  <c:v>48.71</c:v>
                </c:pt>
                <c:pt idx="1258">
                  <c:v>46.809999999999995</c:v>
                </c:pt>
                <c:pt idx="1259">
                  <c:v>46.290000000000006</c:v>
                </c:pt>
                <c:pt idx="1260">
                  <c:v>45.290000000000006</c:v>
                </c:pt>
                <c:pt idx="1261">
                  <c:v>44.48</c:v>
                </c:pt>
                <c:pt idx="1262">
                  <c:v>44.809999999999995</c:v>
                </c:pt>
                <c:pt idx="1263">
                  <c:v>46.55</c:v>
                </c:pt>
                <c:pt idx="1264">
                  <c:v>47.2</c:v>
                </c:pt>
                <c:pt idx="1265">
                  <c:v>48.06</c:v>
                </c:pt>
                <c:pt idx="1266">
                  <c:v>49.25</c:v>
                </c:pt>
                <c:pt idx="1267">
                  <c:v>49.1</c:v>
                </c:pt>
                <c:pt idx="1268">
                  <c:v>50.11</c:v>
                </c:pt>
                <c:pt idx="1269">
                  <c:v>51.68</c:v>
                </c:pt>
                <c:pt idx="1270">
                  <c:v>52.720000000000006</c:v>
                </c:pt>
                <c:pt idx="1271">
                  <c:v>51.93</c:v>
                </c:pt>
                <c:pt idx="1272">
                  <c:v>50.13</c:v>
                </c:pt>
                <c:pt idx="1273">
                  <c:v>47.37</c:v>
                </c:pt>
                <c:pt idx="1274">
                  <c:v>48.54</c:v>
                </c:pt>
                <c:pt idx="1275">
                  <c:v>47.04</c:v>
                </c:pt>
                <c:pt idx="1276">
                  <c:v>47.02</c:v>
                </c:pt>
                <c:pt idx="1277">
                  <c:v>48.730000000000004</c:v>
                </c:pt>
                <c:pt idx="1278">
                  <c:v>49.2</c:v>
                </c:pt>
                <c:pt idx="1279">
                  <c:v>48.33</c:v>
                </c:pt>
                <c:pt idx="1280">
                  <c:v>49.82</c:v>
                </c:pt>
                <c:pt idx="1281">
                  <c:v>54.24</c:v>
                </c:pt>
                <c:pt idx="1282">
                  <c:v>57.13</c:v>
                </c:pt>
                <c:pt idx="1283">
                  <c:v>59.47</c:v>
                </c:pt>
                <c:pt idx="1284">
                  <c:v>59.86</c:v>
                </c:pt>
                <c:pt idx="1285">
                  <c:v>57.75</c:v>
                </c:pt>
                <c:pt idx="1286">
                  <c:v>58.57</c:v>
                </c:pt>
                <c:pt idx="1287">
                  <c:v>57.260000000000005</c:v>
                </c:pt>
                <c:pt idx="1288">
                  <c:v>57.01</c:v>
                </c:pt>
                <c:pt idx="1289">
                  <c:v>55.160000000000004</c:v>
                </c:pt>
                <c:pt idx="1290">
                  <c:v>51.03</c:v>
                </c:pt>
                <c:pt idx="1291">
                  <c:v>48.41</c:v>
                </c:pt>
                <c:pt idx="1292">
                  <c:v>46.949999999999996</c:v>
                </c:pt>
                <c:pt idx="1293">
                  <c:v>45.6</c:v>
                </c:pt>
                <c:pt idx="1294">
                  <c:v>43.809999999999995</c:v>
                </c:pt>
                <c:pt idx="1295">
                  <c:v>46.96</c:v>
                </c:pt>
                <c:pt idx="1296">
                  <c:v>46.13</c:v>
                </c:pt>
                <c:pt idx="1297">
                  <c:v>44.879999999999995</c:v>
                </c:pt>
                <c:pt idx="1298">
                  <c:v>44.620000000000005</c:v>
                </c:pt>
                <c:pt idx="1299">
                  <c:v>45.849999999999994</c:v>
                </c:pt>
                <c:pt idx="1300">
                  <c:v>47.24</c:v>
                </c:pt>
                <c:pt idx="1301">
                  <c:v>48.120000000000005</c:v>
                </c:pt>
                <c:pt idx="1302">
                  <c:v>49.620000000000005</c:v>
                </c:pt>
                <c:pt idx="1303">
                  <c:v>51.220000000000006</c:v>
                </c:pt>
                <c:pt idx="1304">
                  <c:v>52.04</c:v>
                </c:pt>
                <c:pt idx="1305">
                  <c:v>53.58</c:v>
                </c:pt>
                <c:pt idx="1306">
                  <c:v>53.98</c:v>
                </c:pt>
                <c:pt idx="1307">
                  <c:v>51.92</c:v>
                </c:pt>
                <c:pt idx="1308">
                  <c:v>51.44</c:v>
                </c:pt>
                <c:pt idx="1309">
                  <c:v>52.33</c:v>
                </c:pt>
                <c:pt idx="1310">
                  <c:v>52.449999999999996</c:v>
                </c:pt>
                <c:pt idx="1311">
                  <c:v>53.04</c:v>
                </c:pt>
                <c:pt idx="1312">
                  <c:v>52.91</c:v>
                </c:pt>
                <c:pt idx="1313">
                  <c:v>51.89</c:v>
                </c:pt>
                <c:pt idx="1314">
                  <c:v>51.56</c:v>
                </c:pt>
                <c:pt idx="1315">
                  <c:v>51.78</c:v>
                </c:pt>
                <c:pt idx="1316">
                  <c:v>49.809999999999995</c:v>
                </c:pt>
                <c:pt idx="1317">
                  <c:v>47.53</c:v>
                </c:pt>
                <c:pt idx="1318">
                  <c:v>46.43</c:v>
                </c:pt>
                <c:pt idx="1319">
                  <c:v>45.339999999999996</c:v>
                </c:pt>
                <c:pt idx="1320">
                  <c:v>45.11</c:v>
                </c:pt>
                <c:pt idx="1321">
                  <c:v>45.11</c:v>
                </c:pt>
                <c:pt idx="1322">
                  <c:v>44.55</c:v>
                </c:pt>
                <c:pt idx="1323">
                  <c:v>44.1</c:v>
                </c:pt>
                <c:pt idx="1324">
                  <c:v>42.64</c:v>
                </c:pt>
                <c:pt idx="1325">
                  <c:v>40.5</c:v>
                </c:pt>
                <c:pt idx="1326">
                  <c:v>41.91</c:v>
                </c:pt>
                <c:pt idx="1327">
                  <c:v>42.230000000000004</c:v>
                </c:pt>
                <c:pt idx="1328">
                  <c:v>44.5</c:v>
                </c:pt>
                <c:pt idx="1329">
                  <c:v>45.92</c:v>
                </c:pt>
                <c:pt idx="1330">
                  <c:v>48.11</c:v>
                </c:pt>
                <c:pt idx="1331">
                  <c:v>50.949999999999996</c:v>
                </c:pt>
                <c:pt idx="1332">
                  <c:v>53.44</c:v>
                </c:pt>
                <c:pt idx="1333">
                  <c:v>58.89</c:v>
                </c:pt>
                <c:pt idx="1334">
                  <c:v>61.309999999999995</c:v>
                </c:pt>
                <c:pt idx="1335">
                  <c:v>62.39</c:v>
                </c:pt>
                <c:pt idx="1336">
                  <c:v>63.28</c:v>
                </c:pt>
                <c:pt idx="1337">
                  <c:v>59.6</c:v>
                </c:pt>
                <c:pt idx="1338">
                  <c:v>60.809999999999995</c:v>
                </c:pt>
                <c:pt idx="1339">
                  <c:v>62.1</c:v>
                </c:pt>
                <c:pt idx="1340">
                  <c:v>62.58</c:v>
                </c:pt>
                <c:pt idx="1341">
                  <c:v>64.010000000000005</c:v>
                </c:pt>
                <c:pt idx="1342">
                  <c:v>63.5</c:v>
                </c:pt>
                <c:pt idx="1343">
                  <c:v>62.120000000000005</c:v>
                </c:pt>
                <c:pt idx="1344">
                  <c:v>62.54</c:v>
                </c:pt>
                <c:pt idx="1345">
                  <c:v>62.99</c:v>
                </c:pt>
                <c:pt idx="1346">
                  <c:v>62.309999999999995</c:v>
                </c:pt>
                <c:pt idx="1347">
                  <c:v>68.42</c:v>
                </c:pt>
                <c:pt idx="1348">
                  <c:v>71.09</c:v>
                </c:pt>
                <c:pt idx="1349">
                  <c:v>73.02</c:v>
                </c:pt>
                <c:pt idx="1350">
                  <c:v>72.959999999999994</c:v>
                </c:pt>
                <c:pt idx="1351">
                  <c:v>71.709999999999994</c:v>
                </c:pt>
                <c:pt idx="1352">
                  <c:v>68.260000000000005</c:v>
                </c:pt>
                <c:pt idx="1353">
                  <c:v>62.9</c:v>
                </c:pt>
                <c:pt idx="1354">
                  <c:v>56.68</c:v>
                </c:pt>
                <c:pt idx="1355">
                  <c:v>49.77</c:v>
                </c:pt>
                <c:pt idx="1356">
                  <c:v>46.5</c:v>
                </c:pt>
                <c:pt idx="1357">
                  <c:v>45.690000000000005</c:v>
                </c:pt>
                <c:pt idx="1358">
                  <c:v>42.75</c:v>
                </c:pt>
                <c:pt idx="1359">
                  <c:v>39.800000000000011</c:v>
                </c:pt>
                <c:pt idx="1360">
                  <c:v>41.92</c:v>
                </c:pt>
                <c:pt idx="1361">
                  <c:v>41.1</c:v>
                </c:pt>
                <c:pt idx="1362">
                  <c:v>40.690000000000005</c:v>
                </c:pt>
                <c:pt idx="1363">
                  <c:v>35.93</c:v>
                </c:pt>
                <c:pt idx="1364">
                  <c:v>45.98</c:v>
                </c:pt>
                <c:pt idx="1365">
                  <c:v>49.220000000000006</c:v>
                </c:pt>
                <c:pt idx="1366">
                  <c:v>43.5</c:v>
                </c:pt>
                <c:pt idx="1367">
                  <c:v>37.06</c:v>
                </c:pt>
                <c:pt idx="1368">
                  <c:v>40.51</c:v>
                </c:pt>
                <c:pt idx="1369">
                  <c:v>36.849999999999994</c:v>
                </c:pt>
                <c:pt idx="1370">
                  <c:v>36.910000000000004</c:v>
                </c:pt>
                <c:pt idx="1371">
                  <c:v>36.120000000000005</c:v>
                </c:pt>
                <c:pt idx="1372">
                  <c:v>31.830000000000002</c:v>
                </c:pt>
                <c:pt idx="1373">
                  <c:v>35.020000000000003</c:v>
                </c:pt>
                <c:pt idx="1374">
                  <c:v>40.24</c:v>
                </c:pt>
                <c:pt idx="1375">
                  <c:v>37.520000000000003</c:v>
                </c:pt>
                <c:pt idx="1376">
                  <c:v>36.44</c:v>
                </c:pt>
                <c:pt idx="1377">
                  <c:v>38.270000000000003</c:v>
                </c:pt>
                <c:pt idx="1378">
                  <c:v>43.120000000000005</c:v>
                </c:pt>
                <c:pt idx="1379">
                  <c:v>45.17</c:v>
                </c:pt>
                <c:pt idx="1380">
                  <c:v>47.7</c:v>
                </c:pt>
                <c:pt idx="1381">
                  <c:v>50.53</c:v>
                </c:pt>
                <c:pt idx="1382">
                  <c:v>51.74</c:v>
                </c:pt>
                <c:pt idx="1383">
                  <c:v>52.75</c:v>
                </c:pt>
                <c:pt idx="1384">
                  <c:v>53.05</c:v>
                </c:pt>
                <c:pt idx="1385">
                  <c:v>54.379999999999995</c:v>
                </c:pt>
                <c:pt idx="1386">
                  <c:v>55.949999999999996</c:v>
                </c:pt>
                <c:pt idx="1387">
                  <c:v>55.78</c:v>
                </c:pt>
                <c:pt idx="1388">
                  <c:v>54.71</c:v>
                </c:pt>
                <c:pt idx="1389">
                  <c:v>53.790000000000006</c:v>
                </c:pt>
                <c:pt idx="1390">
                  <c:v>56.13</c:v>
                </c:pt>
                <c:pt idx="1391">
                  <c:v>56.14</c:v>
                </c:pt>
                <c:pt idx="1392">
                  <c:v>55.949999999999996</c:v>
                </c:pt>
                <c:pt idx="1393">
                  <c:v>56.08</c:v>
                </c:pt>
                <c:pt idx="1394">
                  <c:v>55.839999999999996</c:v>
                </c:pt>
                <c:pt idx="1395">
                  <c:v>55.11</c:v>
                </c:pt>
                <c:pt idx="1396">
                  <c:v>54.36</c:v>
                </c:pt>
                <c:pt idx="1397">
                  <c:v>52.53</c:v>
                </c:pt>
                <c:pt idx="1398">
                  <c:v>50.14</c:v>
                </c:pt>
                <c:pt idx="1399">
                  <c:v>53.51</c:v>
                </c:pt>
                <c:pt idx="1400">
                  <c:v>54.15</c:v>
                </c:pt>
                <c:pt idx="1401">
                  <c:v>53.230000000000004</c:v>
                </c:pt>
                <c:pt idx="1402">
                  <c:v>52.4</c:v>
                </c:pt>
                <c:pt idx="1403">
                  <c:v>51.730000000000004</c:v>
                </c:pt>
                <c:pt idx="1404">
                  <c:v>50.660000000000004</c:v>
                </c:pt>
                <c:pt idx="1405">
                  <c:v>49.51</c:v>
                </c:pt>
                <c:pt idx="1406">
                  <c:v>50.58</c:v>
                </c:pt>
                <c:pt idx="1407">
                  <c:v>51.58</c:v>
                </c:pt>
                <c:pt idx="1408">
                  <c:v>52.379999999999995</c:v>
                </c:pt>
                <c:pt idx="1409">
                  <c:v>51.64</c:v>
                </c:pt>
                <c:pt idx="1410">
                  <c:v>48.58</c:v>
                </c:pt>
                <c:pt idx="1411">
                  <c:v>45.160000000000004</c:v>
                </c:pt>
                <c:pt idx="1412">
                  <c:v>44.39</c:v>
                </c:pt>
                <c:pt idx="1413">
                  <c:v>44.120000000000005</c:v>
                </c:pt>
                <c:pt idx="1414">
                  <c:v>43.6</c:v>
                </c:pt>
                <c:pt idx="1415">
                  <c:v>44.2</c:v>
                </c:pt>
                <c:pt idx="1416">
                  <c:v>45.32</c:v>
                </c:pt>
                <c:pt idx="1417">
                  <c:v>46.24</c:v>
                </c:pt>
                <c:pt idx="1418">
                  <c:v>46.56</c:v>
                </c:pt>
                <c:pt idx="1419">
                  <c:v>47.190000000000005</c:v>
                </c:pt>
                <c:pt idx="1420">
                  <c:v>46.49</c:v>
                </c:pt>
                <c:pt idx="1421">
                  <c:v>44.15</c:v>
                </c:pt>
                <c:pt idx="1422">
                  <c:v>40.58</c:v>
                </c:pt>
                <c:pt idx="1423">
                  <c:v>37.28</c:v>
                </c:pt>
                <c:pt idx="1424">
                  <c:v>35.53</c:v>
                </c:pt>
                <c:pt idx="1425">
                  <c:v>35.51</c:v>
                </c:pt>
                <c:pt idx="1426">
                  <c:v>36.760000000000005</c:v>
                </c:pt>
                <c:pt idx="1427">
                  <c:v>39.56</c:v>
                </c:pt>
                <c:pt idx="1428">
                  <c:v>43.879999999999995</c:v>
                </c:pt>
                <c:pt idx="1429">
                  <c:v>46.86</c:v>
                </c:pt>
                <c:pt idx="1430">
                  <c:v>50.28</c:v>
                </c:pt>
                <c:pt idx="1431">
                  <c:v>50.03</c:v>
                </c:pt>
                <c:pt idx="1432">
                  <c:v>49.55</c:v>
                </c:pt>
                <c:pt idx="1433">
                  <c:v>48.65</c:v>
                </c:pt>
                <c:pt idx="1434">
                  <c:v>46.94</c:v>
                </c:pt>
                <c:pt idx="1435">
                  <c:v>45.349999999999994</c:v>
                </c:pt>
                <c:pt idx="1436">
                  <c:v>45.379999999999995</c:v>
                </c:pt>
                <c:pt idx="1437">
                  <c:v>48.37</c:v>
                </c:pt>
                <c:pt idx="1438">
                  <c:v>50.309999999999995</c:v>
                </c:pt>
                <c:pt idx="1439">
                  <c:v>50.02</c:v>
                </c:pt>
                <c:pt idx="1440">
                  <c:v>51.37</c:v>
                </c:pt>
                <c:pt idx="1441">
                  <c:v>54.64</c:v>
                </c:pt>
                <c:pt idx="1442">
                  <c:v>54.75</c:v>
                </c:pt>
                <c:pt idx="1443">
                  <c:v>55.190000000000005</c:v>
                </c:pt>
                <c:pt idx="1444">
                  <c:v>56.57</c:v>
                </c:pt>
                <c:pt idx="1445">
                  <c:v>58.14</c:v>
                </c:pt>
                <c:pt idx="1446">
                  <c:v>59.44</c:v>
                </c:pt>
                <c:pt idx="1447">
                  <c:v>61.04</c:v>
                </c:pt>
                <c:pt idx="1448">
                  <c:v>64.39</c:v>
                </c:pt>
                <c:pt idx="1449">
                  <c:v>67.42</c:v>
                </c:pt>
                <c:pt idx="1450">
                  <c:v>68.45</c:v>
                </c:pt>
                <c:pt idx="1451">
                  <c:v>75.430000000000007</c:v>
                </c:pt>
                <c:pt idx="1452">
                  <c:v>77.099999999999994</c:v>
                </c:pt>
                <c:pt idx="1453">
                  <c:v>79.260000000000005</c:v>
                </c:pt>
                <c:pt idx="1454">
                  <c:v>80.010000000000005</c:v>
                </c:pt>
                <c:pt idx="1455">
                  <c:v>79.75</c:v>
                </c:pt>
                <c:pt idx="1456">
                  <c:v>78.669999999999987</c:v>
                </c:pt>
                <c:pt idx="1457">
                  <c:v>77.45</c:v>
                </c:pt>
                <c:pt idx="1458">
                  <c:v>77.209999999999994</c:v>
                </c:pt>
                <c:pt idx="1459">
                  <c:v>75.98</c:v>
                </c:pt>
                <c:pt idx="1460">
                  <c:v>72.36999999999999</c:v>
                </c:pt>
                <c:pt idx="1461">
                  <c:v>68.440000000000012</c:v>
                </c:pt>
                <c:pt idx="1462">
                  <c:v>62.82</c:v>
                </c:pt>
                <c:pt idx="1463">
                  <c:v>55.5</c:v>
                </c:pt>
                <c:pt idx="1464">
                  <c:v>52.04</c:v>
                </c:pt>
                <c:pt idx="1465">
                  <c:v>50.849999999999994</c:v>
                </c:pt>
                <c:pt idx="1466">
                  <c:v>50.09</c:v>
                </c:pt>
                <c:pt idx="1467">
                  <c:v>50.190000000000005</c:v>
                </c:pt>
                <c:pt idx="1468">
                  <c:v>49.98</c:v>
                </c:pt>
                <c:pt idx="1469">
                  <c:v>50.309999999999995</c:v>
                </c:pt>
                <c:pt idx="1470">
                  <c:v>50.4</c:v>
                </c:pt>
                <c:pt idx="1471">
                  <c:v>50.4</c:v>
                </c:pt>
                <c:pt idx="1472">
                  <c:v>51.14</c:v>
                </c:pt>
                <c:pt idx="1473">
                  <c:v>54.07</c:v>
                </c:pt>
                <c:pt idx="1474">
                  <c:v>56.68</c:v>
                </c:pt>
                <c:pt idx="1475">
                  <c:v>56.44</c:v>
                </c:pt>
                <c:pt idx="1476">
                  <c:v>56.379999999999995</c:v>
                </c:pt>
                <c:pt idx="1477">
                  <c:v>56.730000000000004</c:v>
                </c:pt>
                <c:pt idx="1478">
                  <c:v>58.339999999999996</c:v>
                </c:pt>
                <c:pt idx="1479">
                  <c:v>58.839999999999996</c:v>
                </c:pt>
                <c:pt idx="1480">
                  <c:v>60.51</c:v>
                </c:pt>
                <c:pt idx="1481">
                  <c:v>62.620000000000005</c:v>
                </c:pt>
                <c:pt idx="1482">
                  <c:v>66.25</c:v>
                </c:pt>
                <c:pt idx="1483">
                  <c:v>64.75</c:v>
                </c:pt>
                <c:pt idx="1484">
                  <c:v>63.809999999999995</c:v>
                </c:pt>
                <c:pt idx="1485">
                  <c:v>62.59</c:v>
                </c:pt>
                <c:pt idx="1486">
                  <c:v>62.7</c:v>
                </c:pt>
                <c:pt idx="1487">
                  <c:v>62.02</c:v>
                </c:pt>
                <c:pt idx="1488">
                  <c:v>62.05</c:v>
                </c:pt>
                <c:pt idx="1489">
                  <c:v>67.5</c:v>
                </c:pt>
                <c:pt idx="1490">
                  <c:v>71.42</c:v>
                </c:pt>
                <c:pt idx="1491">
                  <c:v>72.63</c:v>
                </c:pt>
                <c:pt idx="1492">
                  <c:v>74.459999999999994</c:v>
                </c:pt>
                <c:pt idx="1493">
                  <c:v>76</c:v>
                </c:pt>
                <c:pt idx="1494">
                  <c:v>75.72</c:v>
                </c:pt>
                <c:pt idx="1495">
                  <c:v>74.08</c:v>
                </c:pt>
                <c:pt idx="1496">
                  <c:v>72.649999999999991</c:v>
                </c:pt>
                <c:pt idx="1497">
                  <c:v>70.3</c:v>
                </c:pt>
                <c:pt idx="1498">
                  <c:v>66.2</c:v>
                </c:pt>
                <c:pt idx="1499">
                  <c:v>61.59</c:v>
                </c:pt>
                <c:pt idx="1500">
                  <c:v>58.96</c:v>
                </c:pt>
                <c:pt idx="1501">
                  <c:v>56.17</c:v>
                </c:pt>
                <c:pt idx="1502">
                  <c:v>53.18</c:v>
                </c:pt>
                <c:pt idx="1503">
                  <c:v>58.25</c:v>
                </c:pt>
                <c:pt idx="1504">
                  <c:v>57.849999999999994</c:v>
                </c:pt>
                <c:pt idx="1505">
                  <c:v>57.02</c:v>
                </c:pt>
                <c:pt idx="1506">
                  <c:v>56.349999999999994</c:v>
                </c:pt>
                <c:pt idx="1507">
                  <c:v>55.260000000000005</c:v>
                </c:pt>
                <c:pt idx="1508">
                  <c:v>53.760000000000005</c:v>
                </c:pt>
                <c:pt idx="1509">
                  <c:v>52.54</c:v>
                </c:pt>
                <c:pt idx="1510">
                  <c:v>53.49</c:v>
                </c:pt>
                <c:pt idx="1511">
                  <c:v>54.04</c:v>
                </c:pt>
                <c:pt idx="1512">
                  <c:v>54.4</c:v>
                </c:pt>
                <c:pt idx="1513">
                  <c:v>56.04</c:v>
                </c:pt>
                <c:pt idx="1514">
                  <c:v>55.44</c:v>
                </c:pt>
                <c:pt idx="1515">
                  <c:v>51.94</c:v>
                </c:pt>
                <c:pt idx="1516">
                  <c:v>50.65</c:v>
                </c:pt>
                <c:pt idx="1517">
                  <c:v>49.620000000000005</c:v>
                </c:pt>
                <c:pt idx="1518">
                  <c:v>48.37</c:v>
                </c:pt>
                <c:pt idx="1519">
                  <c:v>48.82</c:v>
                </c:pt>
                <c:pt idx="1520">
                  <c:v>48.6</c:v>
                </c:pt>
                <c:pt idx="1521">
                  <c:v>48.44</c:v>
                </c:pt>
                <c:pt idx="1522">
                  <c:v>48.74</c:v>
                </c:pt>
                <c:pt idx="1523">
                  <c:v>49.449999999999996</c:v>
                </c:pt>
                <c:pt idx="1524">
                  <c:v>50.33</c:v>
                </c:pt>
                <c:pt idx="1525">
                  <c:v>50.879999999999995</c:v>
                </c:pt>
                <c:pt idx="1526">
                  <c:v>51.71</c:v>
                </c:pt>
                <c:pt idx="1527">
                  <c:v>50.11</c:v>
                </c:pt>
                <c:pt idx="1528">
                  <c:v>47.94</c:v>
                </c:pt>
                <c:pt idx="1529">
                  <c:v>46.09</c:v>
                </c:pt>
                <c:pt idx="1530">
                  <c:v>46.14</c:v>
                </c:pt>
                <c:pt idx="1531">
                  <c:v>47.2</c:v>
                </c:pt>
                <c:pt idx="1532">
                  <c:v>48.2</c:v>
                </c:pt>
                <c:pt idx="1533">
                  <c:v>49.02</c:v>
                </c:pt>
                <c:pt idx="1534">
                  <c:v>51.87</c:v>
                </c:pt>
                <c:pt idx="1535">
                  <c:v>51.71</c:v>
                </c:pt>
                <c:pt idx="1536">
                  <c:v>54.24</c:v>
                </c:pt>
                <c:pt idx="1537">
                  <c:v>56.09</c:v>
                </c:pt>
                <c:pt idx="1538">
                  <c:v>55.86</c:v>
                </c:pt>
                <c:pt idx="1539">
                  <c:v>56.68</c:v>
                </c:pt>
                <c:pt idx="1540">
                  <c:v>57.6</c:v>
                </c:pt>
                <c:pt idx="1541">
                  <c:v>62.93</c:v>
                </c:pt>
                <c:pt idx="1542">
                  <c:v>64.290000000000006</c:v>
                </c:pt>
                <c:pt idx="1543">
                  <c:v>66.27</c:v>
                </c:pt>
                <c:pt idx="1544">
                  <c:v>67.08</c:v>
                </c:pt>
                <c:pt idx="1545">
                  <c:v>69.06</c:v>
                </c:pt>
                <c:pt idx="1546">
                  <c:v>69.599999999999994</c:v>
                </c:pt>
                <c:pt idx="1547">
                  <c:v>68.989999999999995</c:v>
                </c:pt>
                <c:pt idx="1548">
                  <c:v>68.489999999999995</c:v>
                </c:pt>
                <c:pt idx="1549">
                  <c:v>67.2</c:v>
                </c:pt>
                <c:pt idx="1550">
                  <c:v>66.02</c:v>
                </c:pt>
                <c:pt idx="1551">
                  <c:v>65.760000000000005</c:v>
                </c:pt>
                <c:pt idx="1552">
                  <c:v>65.58</c:v>
                </c:pt>
                <c:pt idx="1553">
                  <c:v>63.59</c:v>
                </c:pt>
                <c:pt idx="1554">
                  <c:v>61.849999999999994</c:v>
                </c:pt>
                <c:pt idx="1555">
                  <c:v>67.679999999999993</c:v>
                </c:pt>
                <c:pt idx="1556">
                  <c:v>67.989999999999995</c:v>
                </c:pt>
                <c:pt idx="1557">
                  <c:v>68.36999999999999</c:v>
                </c:pt>
                <c:pt idx="1558">
                  <c:v>68.540000000000006</c:v>
                </c:pt>
                <c:pt idx="1559">
                  <c:v>68.86999999999999</c:v>
                </c:pt>
                <c:pt idx="1560">
                  <c:v>68.910000000000011</c:v>
                </c:pt>
                <c:pt idx="1561">
                  <c:v>68.48</c:v>
                </c:pt>
                <c:pt idx="1562">
                  <c:v>67.89</c:v>
                </c:pt>
                <c:pt idx="1563">
                  <c:v>68.940000000000012</c:v>
                </c:pt>
                <c:pt idx="1564">
                  <c:v>69.319999999999993</c:v>
                </c:pt>
                <c:pt idx="1565">
                  <c:v>67.36999999999999</c:v>
                </c:pt>
                <c:pt idx="1566">
                  <c:v>65.89</c:v>
                </c:pt>
                <c:pt idx="1567">
                  <c:v>62.220000000000006</c:v>
                </c:pt>
                <c:pt idx="1568">
                  <c:v>59.91</c:v>
                </c:pt>
                <c:pt idx="1569">
                  <c:v>59.05</c:v>
                </c:pt>
                <c:pt idx="1570">
                  <c:v>58.13</c:v>
                </c:pt>
                <c:pt idx="1571">
                  <c:v>54.690000000000005</c:v>
                </c:pt>
                <c:pt idx="1572">
                  <c:v>51.220000000000006</c:v>
                </c:pt>
                <c:pt idx="1573">
                  <c:v>49.27</c:v>
                </c:pt>
                <c:pt idx="1574">
                  <c:v>47.57</c:v>
                </c:pt>
                <c:pt idx="1575">
                  <c:v>47.04</c:v>
                </c:pt>
                <c:pt idx="1576">
                  <c:v>47</c:v>
                </c:pt>
                <c:pt idx="1577">
                  <c:v>48.190000000000005</c:v>
                </c:pt>
                <c:pt idx="1578">
                  <c:v>41.68</c:v>
                </c:pt>
                <c:pt idx="1579">
                  <c:v>43.11</c:v>
                </c:pt>
                <c:pt idx="1580">
                  <c:v>45.6</c:v>
                </c:pt>
                <c:pt idx="1581">
                  <c:v>47.42</c:v>
                </c:pt>
                <c:pt idx="1582">
                  <c:v>49.25</c:v>
                </c:pt>
                <c:pt idx="1583">
                  <c:v>50.98</c:v>
                </c:pt>
                <c:pt idx="1584">
                  <c:v>52.74</c:v>
                </c:pt>
                <c:pt idx="1585">
                  <c:v>55.06</c:v>
                </c:pt>
                <c:pt idx="1586">
                  <c:v>57.02</c:v>
                </c:pt>
                <c:pt idx="1587">
                  <c:v>56.75</c:v>
                </c:pt>
                <c:pt idx="1588">
                  <c:v>56.220000000000006</c:v>
                </c:pt>
                <c:pt idx="1589">
                  <c:v>53.730000000000004</c:v>
                </c:pt>
                <c:pt idx="1590">
                  <c:v>51.879999999999995</c:v>
                </c:pt>
                <c:pt idx="1591">
                  <c:v>46.67</c:v>
                </c:pt>
                <c:pt idx="1592">
                  <c:v>40.879999999999995</c:v>
                </c:pt>
                <c:pt idx="1593">
                  <c:v>40.020000000000003</c:v>
                </c:pt>
                <c:pt idx="1594">
                  <c:v>41.449999999999996</c:v>
                </c:pt>
                <c:pt idx="1595">
                  <c:v>43.99</c:v>
                </c:pt>
                <c:pt idx="1596">
                  <c:v>47.47</c:v>
                </c:pt>
                <c:pt idx="1597">
                  <c:v>54.27</c:v>
                </c:pt>
                <c:pt idx="1598">
                  <c:v>58.690000000000005</c:v>
                </c:pt>
                <c:pt idx="1599">
                  <c:v>59.790000000000006</c:v>
                </c:pt>
                <c:pt idx="1600">
                  <c:v>61.660000000000004</c:v>
                </c:pt>
                <c:pt idx="1601">
                  <c:v>63.849999999999994</c:v>
                </c:pt>
                <c:pt idx="1602">
                  <c:v>64.78</c:v>
                </c:pt>
                <c:pt idx="1603">
                  <c:v>64.98</c:v>
                </c:pt>
                <c:pt idx="1604">
                  <c:v>65.149999999999991</c:v>
                </c:pt>
                <c:pt idx="1605">
                  <c:v>64.34</c:v>
                </c:pt>
                <c:pt idx="1606">
                  <c:v>63.1</c:v>
                </c:pt>
                <c:pt idx="1607">
                  <c:v>61</c:v>
                </c:pt>
                <c:pt idx="1608">
                  <c:v>57.53</c:v>
                </c:pt>
                <c:pt idx="1609">
                  <c:v>54.89</c:v>
                </c:pt>
                <c:pt idx="1610">
                  <c:v>53.25</c:v>
                </c:pt>
                <c:pt idx="1611">
                  <c:v>52.14</c:v>
                </c:pt>
                <c:pt idx="1612">
                  <c:v>51.06</c:v>
                </c:pt>
                <c:pt idx="1613">
                  <c:v>49.02</c:v>
                </c:pt>
                <c:pt idx="1614">
                  <c:v>47.15</c:v>
                </c:pt>
                <c:pt idx="1615">
                  <c:v>44.96</c:v>
                </c:pt>
                <c:pt idx="1616">
                  <c:v>43.24</c:v>
                </c:pt>
                <c:pt idx="1617">
                  <c:v>42.660000000000004</c:v>
                </c:pt>
                <c:pt idx="1618">
                  <c:v>42.18</c:v>
                </c:pt>
                <c:pt idx="1619">
                  <c:v>41.05</c:v>
                </c:pt>
                <c:pt idx="1620">
                  <c:v>39.61</c:v>
                </c:pt>
                <c:pt idx="1621">
                  <c:v>38.71</c:v>
                </c:pt>
                <c:pt idx="1622">
                  <c:v>37.78</c:v>
                </c:pt>
                <c:pt idx="1623">
                  <c:v>36.349999999999994</c:v>
                </c:pt>
                <c:pt idx="1624">
                  <c:v>37.57</c:v>
                </c:pt>
                <c:pt idx="1625">
                  <c:v>41.190000000000005</c:v>
                </c:pt>
                <c:pt idx="1626">
                  <c:v>42.99</c:v>
                </c:pt>
                <c:pt idx="1627">
                  <c:v>46.18</c:v>
                </c:pt>
                <c:pt idx="1628">
                  <c:v>49.9</c:v>
                </c:pt>
                <c:pt idx="1629">
                  <c:v>54.53</c:v>
                </c:pt>
                <c:pt idx="1630">
                  <c:v>60.620000000000005</c:v>
                </c:pt>
                <c:pt idx="1631">
                  <c:v>62.15</c:v>
                </c:pt>
                <c:pt idx="1632">
                  <c:v>61.71</c:v>
                </c:pt>
                <c:pt idx="1633">
                  <c:v>59.290000000000006</c:v>
                </c:pt>
                <c:pt idx="1634">
                  <c:v>56.82</c:v>
                </c:pt>
                <c:pt idx="1635">
                  <c:v>54.65</c:v>
                </c:pt>
                <c:pt idx="1636">
                  <c:v>52.18</c:v>
                </c:pt>
                <c:pt idx="1637">
                  <c:v>52.260000000000005</c:v>
                </c:pt>
                <c:pt idx="1638">
                  <c:v>53.57</c:v>
                </c:pt>
                <c:pt idx="1639">
                  <c:v>53.59</c:v>
                </c:pt>
                <c:pt idx="1640">
                  <c:v>52.83</c:v>
                </c:pt>
                <c:pt idx="1641">
                  <c:v>48.97</c:v>
                </c:pt>
                <c:pt idx="1642">
                  <c:v>45.71</c:v>
                </c:pt>
                <c:pt idx="1643">
                  <c:v>44.620000000000005</c:v>
                </c:pt>
                <c:pt idx="1644">
                  <c:v>44.92</c:v>
                </c:pt>
                <c:pt idx="1645">
                  <c:v>45.91</c:v>
                </c:pt>
                <c:pt idx="1646">
                  <c:v>50.83</c:v>
                </c:pt>
                <c:pt idx="1647">
                  <c:v>54.49</c:v>
                </c:pt>
                <c:pt idx="1648">
                  <c:v>55.839999999999996</c:v>
                </c:pt>
                <c:pt idx="1649">
                  <c:v>61.339999999999996</c:v>
                </c:pt>
                <c:pt idx="1650">
                  <c:v>66.08</c:v>
                </c:pt>
                <c:pt idx="1651">
                  <c:v>70.64</c:v>
                </c:pt>
                <c:pt idx="1652">
                  <c:v>72.95</c:v>
                </c:pt>
                <c:pt idx="1653">
                  <c:v>73.72</c:v>
                </c:pt>
                <c:pt idx="1654">
                  <c:v>74.09</c:v>
                </c:pt>
                <c:pt idx="1655">
                  <c:v>73.11999999999999</c:v>
                </c:pt>
                <c:pt idx="1656">
                  <c:v>70.06</c:v>
                </c:pt>
                <c:pt idx="1657">
                  <c:v>67.349999999999994</c:v>
                </c:pt>
                <c:pt idx="1658">
                  <c:v>66.33</c:v>
                </c:pt>
                <c:pt idx="1659">
                  <c:v>64.010000000000005</c:v>
                </c:pt>
                <c:pt idx="1660">
                  <c:v>59.96</c:v>
                </c:pt>
                <c:pt idx="1661">
                  <c:v>56.49</c:v>
                </c:pt>
                <c:pt idx="1662">
                  <c:v>54.449999999999996</c:v>
                </c:pt>
                <c:pt idx="1663">
                  <c:v>53.03</c:v>
                </c:pt>
                <c:pt idx="1664">
                  <c:v>51.24</c:v>
                </c:pt>
                <c:pt idx="1665">
                  <c:v>49.39</c:v>
                </c:pt>
                <c:pt idx="1666">
                  <c:v>48.48</c:v>
                </c:pt>
                <c:pt idx="1667">
                  <c:v>46</c:v>
                </c:pt>
                <c:pt idx="1668">
                  <c:v>44.52</c:v>
                </c:pt>
                <c:pt idx="1669">
                  <c:v>44.59</c:v>
                </c:pt>
                <c:pt idx="1670">
                  <c:v>45.4</c:v>
                </c:pt>
                <c:pt idx="1671">
                  <c:v>45.01</c:v>
                </c:pt>
                <c:pt idx="1672">
                  <c:v>43.24</c:v>
                </c:pt>
                <c:pt idx="1673">
                  <c:v>39.58</c:v>
                </c:pt>
                <c:pt idx="1674">
                  <c:v>37.910000000000004</c:v>
                </c:pt>
                <c:pt idx="1675">
                  <c:v>38.94</c:v>
                </c:pt>
                <c:pt idx="1676">
                  <c:v>39.93</c:v>
                </c:pt>
                <c:pt idx="1677">
                  <c:v>41.809999999999995</c:v>
                </c:pt>
                <c:pt idx="1678">
                  <c:v>40.98</c:v>
                </c:pt>
                <c:pt idx="1679">
                  <c:v>37.339999999999996</c:v>
                </c:pt>
                <c:pt idx="1680">
                  <c:v>34.74</c:v>
                </c:pt>
                <c:pt idx="1681">
                  <c:v>31.12</c:v>
                </c:pt>
                <c:pt idx="1682">
                  <c:v>32.28</c:v>
                </c:pt>
                <c:pt idx="1683">
                  <c:v>31.39</c:v>
                </c:pt>
                <c:pt idx="1684">
                  <c:v>30.37</c:v>
                </c:pt>
                <c:pt idx="1685">
                  <c:v>29.08</c:v>
                </c:pt>
                <c:pt idx="1686">
                  <c:v>23</c:v>
                </c:pt>
                <c:pt idx="1687">
                  <c:v>23.16</c:v>
                </c:pt>
                <c:pt idx="1688">
                  <c:v>23.71</c:v>
                </c:pt>
                <c:pt idx="1689">
                  <c:v>24.779999999999998</c:v>
                </c:pt>
                <c:pt idx="1690">
                  <c:v>26.22</c:v>
                </c:pt>
                <c:pt idx="1691">
                  <c:v>27.939999999999998</c:v>
                </c:pt>
                <c:pt idx="1692">
                  <c:v>29.9</c:v>
                </c:pt>
                <c:pt idx="1693">
                  <c:v>30.54</c:v>
                </c:pt>
                <c:pt idx="1694">
                  <c:v>30.59</c:v>
                </c:pt>
                <c:pt idx="1695">
                  <c:v>32.620000000000005</c:v>
                </c:pt>
                <c:pt idx="1696">
                  <c:v>36.379999999999995</c:v>
                </c:pt>
                <c:pt idx="1697">
                  <c:v>40.43</c:v>
                </c:pt>
                <c:pt idx="1698">
                  <c:v>42.67</c:v>
                </c:pt>
                <c:pt idx="1699">
                  <c:v>44</c:v>
                </c:pt>
                <c:pt idx="1700">
                  <c:v>47.41</c:v>
                </c:pt>
                <c:pt idx="1701">
                  <c:v>54.42</c:v>
                </c:pt>
                <c:pt idx="1702">
                  <c:v>57.3</c:v>
                </c:pt>
                <c:pt idx="1703">
                  <c:v>62.5</c:v>
                </c:pt>
                <c:pt idx="1704">
                  <c:v>63.99</c:v>
                </c:pt>
                <c:pt idx="1705">
                  <c:v>64.440000000000012</c:v>
                </c:pt>
                <c:pt idx="1706">
                  <c:v>62.7</c:v>
                </c:pt>
                <c:pt idx="1707">
                  <c:v>59.120000000000005</c:v>
                </c:pt>
                <c:pt idx="1708">
                  <c:v>55.260000000000005</c:v>
                </c:pt>
                <c:pt idx="1709">
                  <c:v>52.13</c:v>
                </c:pt>
                <c:pt idx="1710">
                  <c:v>48.07</c:v>
                </c:pt>
                <c:pt idx="1711">
                  <c:v>43.21</c:v>
                </c:pt>
                <c:pt idx="1712">
                  <c:v>38.15</c:v>
                </c:pt>
                <c:pt idx="1713">
                  <c:v>34.39</c:v>
                </c:pt>
                <c:pt idx="1714">
                  <c:v>30.95</c:v>
                </c:pt>
                <c:pt idx="1715">
                  <c:v>27.93</c:v>
                </c:pt>
                <c:pt idx="1716">
                  <c:v>27.18</c:v>
                </c:pt>
                <c:pt idx="1717">
                  <c:v>28.71</c:v>
                </c:pt>
                <c:pt idx="1718">
                  <c:v>31.88</c:v>
                </c:pt>
                <c:pt idx="1719">
                  <c:v>36.07</c:v>
                </c:pt>
                <c:pt idx="1720">
                  <c:v>38.980000000000004</c:v>
                </c:pt>
                <c:pt idx="1721">
                  <c:v>42.48</c:v>
                </c:pt>
                <c:pt idx="1722">
                  <c:v>45.21</c:v>
                </c:pt>
                <c:pt idx="1723">
                  <c:v>46.17</c:v>
                </c:pt>
                <c:pt idx="1724">
                  <c:v>45.02</c:v>
                </c:pt>
                <c:pt idx="1725">
                  <c:v>40.700000000000003</c:v>
                </c:pt>
                <c:pt idx="1726">
                  <c:v>39.120000000000005</c:v>
                </c:pt>
                <c:pt idx="1727">
                  <c:v>37.309999999999995</c:v>
                </c:pt>
                <c:pt idx="1728">
                  <c:v>35.53</c:v>
                </c:pt>
                <c:pt idx="1729">
                  <c:v>33.660000000000004</c:v>
                </c:pt>
                <c:pt idx="1730">
                  <c:v>30.95</c:v>
                </c:pt>
                <c:pt idx="1731">
                  <c:v>30.22</c:v>
                </c:pt>
                <c:pt idx="1732">
                  <c:v>30.74</c:v>
                </c:pt>
                <c:pt idx="1733">
                  <c:v>31.56</c:v>
                </c:pt>
                <c:pt idx="1734">
                  <c:v>32.410000000000004</c:v>
                </c:pt>
                <c:pt idx="1735">
                  <c:v>32.200000000000003</c:v>
                </c:pt>
                <c:pt idx="1736">
                  <c:v>32.6</c:v>
                </c:pt>
                <c:pt idx="1737">
                  <c:v>32.770000000000003</c:v>
                </c:pt>
                <c:pt idx="1738">
                  <c:v>33.43</c:v>
                </c:pt>
                <c:pt idx="1739">
                  <c:v>34.94</c:v>
                </c:pt>
                <c:pt idx="1740">
                  <c:v>37.06</c:v>
                </c:pt>
                <c:pt idx="1741">
                  <c:v>39.97</c:v>
                </c:pt>
                <c:pt idx="1742">
                  <c:v>41.44</c:v>
                </c:pt>
                <c:pt idx="1743">
                  <c:v>41.25</c:v>
                </c:pt>
                <c:pt idx="1744">
                  <c:v>40.57</c:v>
                </c:pt>
                <c:pt idx="1745">
                  <c:v>42.01</c:v>
                </c:pt>
                <c:pt idx="1746">
                  <c:v>45.260000000000005</c:v>
                </c:pt>
                <c:pt idx="1747">
                  <c:v>49.04</c:v>
                </c:pt>
                <c:pt idx="1748">
                  <c:v>52.309999999999995</c:v>
                </c:pt>
                <c:pt idx="1749">
                  <c:v>52.65</c:v>
                </c:pt>
              </c:numCache>
            </c:numRef>
          </c:val>
          <c:smooth val="0"/>
          <c:extLst>
            <c:ext xmlns:c16="http://schemas.microsoft.com/office/drawing/2014/chart" uri="{C3380CC4-5D6E-409C-BE32-E72D297353CC}">
              <c16:uniqueId val="{00000001-1014-483B-B88B-6E744E012BA3}"/>
            </c:ext>
          </c:extLst>
        </c:ser>
        <c:ser>
          <c:idx val="2"/>
          <c:order val="2"/>
          <c:tx>
            <c:strRef>
              <c:f>Лист2!$O$1</c:f>
              <c:strCache>
                <c:ptCount val="1"/>
                <c:pt idx="0">
                  <c:v>Armavir</c:v>
                </c:pt>
              </c:strCache>
            </c:strRef>
          </c:tx>
          <c:marker>
            <c:symbol val="none"/>
          </c:marker>
          <c:cat>
            <c:numRef>
              <c:f>Лист2!$A$2:$A$1753</c:f>
              <c:numCache>
                <c:formatCode>General</c:formatCode>
                <c:ptCount val="1752"/>
                <c:pt idx="0">
                  <c:v>1981</c:v>
                </c:pt>
                <c:pt idx="1">
                  <c:v>1981</c:v>
                </c:pt>
                <c:pt idx="2">
                  <c:v>1981</c:v>
                </c:pt>
                <c:pt idx="3">
                  <c:v>1981</c:v>
                </c:pt>
                <c:pt idx="4">
                  <c:v>1981</c:v>
                </c:pt>
                <c:pt idx="5">
                  <c:v>1981</c:v>
                </c:pt>
                <c:pt idx="6">
                  <c:v>1981</c:v>
                </c:pt>
                <c:pt idx="7">
                  <c:v>1981</c:v>
                </c:pt>
                <c:pt idx="8">
                  <c:v>1981</c:v>
                </c:pt>
                <c:pt idx="9">
                  <c:v>1981</c:v>
                </c:pt>
                <c:pt idx="10">
                  <c:v>1981</c:v>
                </c:pt>
                <c:pt idx="11">
                  <c:v>1981</c:v>
                </c:pt>
                <c:pt idx="12">
                  <c:v>1981</c:v>
                </c:pt>
                <c:pt idx="13">
                  <c:v>1981</c:v>
                </c:pt>
                <c:pt idx="14">
                  <c:v>1981</c:v>
                </c:pt>
                <c:pt idx="15">
                  <c:v>1981</c:v>
                </c:pt>
                <c:pt idx="16">
                  <c:v>1981</c:v>
                </c:pt>
                <c:pt idx="17">
                  <c:v>1981</c:v>
                </c:pt>
                <c:pt idx="18">
                  <c:v>1982</c:v>
                </c:pt>
                <c:pt idx="19">
                  <c:v>1982</c:v>
                </c:pt>
                <c:pt idx="20">
                  <c:v>1982</c:v>
                </c:pt>
                <c:pt idx="21">
                  <c:v>1982</c:v>
                </c:pt>
                <c:pt idx="22">
                  <c:v>1982</c:v>
                </c:pt>
                <c:pt idx="23">
                  <c:v>1982</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1982</c:v>
                </c:pt>
                <c:pt idx="37">
                  <c:v>1982</c:v>
                </c:pt>
                <c:pt idx="38">
                  <c:v>1982</c:v>
                </c:pt>
                <c:pt idx="39">
                  <c:v>1982</c:v>
                </c:pt>
                <c:pt idx="40">
                  <c:v>1982</c:v>
                </c:pt>
                <c:pt idx="41">
                  <c:v>1982</c:v>
                </c:pt>
                <c:pt idx="42">
                  <c:v>1982</c:v>
                </c:pt>
                <c:pt idx="43">
                  <c:v>1982</c:v>
                </c:pt>
                <c:pt idx="44">
                  <c:v>1982</c:v>
                </c:pt>
                <c:pt idx="45">
                  <c:v>1982</c:v>
                </c:pt>
                <c:pt idx="46">
                  <c:v>1982</c:v>
                </c:pt>
                <c:pt idx="47">
                  <c:v>1982</c:v>
                </c:pt>
                <c:pt idx="48">
                  <c:v>1982</c:v>
                </c:pt>
                <c:pt idx="49">
                  <c:v>1982</c:v>
                </c:pt>
                <c:pt idx="50">
                  <c:v>1982</c:v>
                </c:pt>
                <c:pt idx="51">
                  <c:v>1982</c:v>
                </c:pt>
                <c:pt idx="52">
                  <c:v>1982</c:v>
                </c:pt>
                <c:pt idx="53">
                  <c:v>1982</c:v>
                </c:pt>
                <c:pt idx="54">
                  <c:v>1982</c:v>
                </c:pt>
                <c:pt idx="55">
                  <c:v>1982</c:v>
                </c:pt>
                <c:pt idx="56">
                  <c:v>1982</c:v>
                </c:pt>
                <c:pt idx="57">
                  <c:v>1982</c:v>
                </c:pt>
                <c:pt idx="58">
                  <c:v>1982</c:v>
                </c:pt>
                <c:pt idx="59">
                  <c:v>1982</c:v>
                </c:pt>
                <c:pt idx="60">
                  <c:v>1982</c:v>
                </c:pt>
                <c:pt idx="61">
                  <c:v>1982</c:v>
                </c:pt>
                <c:pt idx="62">
                  <c:v>1982</c:v>
                </c:pt>
                <c:pt idx="63">
                  <c:v>1982</c:v>
                </c:pt>
                <c:pt idx="64">
                  <c:v>1982</c:v>
                </c:pt>
                <c:pt idx="65">
                  <c:v>1982</c:v>
                </c:pt>
                <c:pt idx="66">
                  <c:v>1982</c:v>
                </c:pt>
                <c:pt idx="67">
                  <c:v>1982</c:v>
                </c:pt>
                <c:pt idx="68">
                  <c:v>1982</c:v>
                </c:pt>
                <c:pt idx="69">
                  <c:v>1982</c:v>
                </c:pt>
                <c:pt idx="70">
                  <c:v>1983</c:v>
                </c:pt>
                <c:pt idx="71">
                  <c:v>1983</c:v>
                </c:pt>
                <c:pt idx="72">
                  <c:v>1983</c:v>
                </c:pt>
                <c:pt idx="73">
                  <c:v>1983</c:v>
                </c:pt>
                <c:pt idx="74">
                  <c:v>1983</c:v>
                </c:pt>
                <c:pt idx="75">
                  <c:v>1983</c:v>
                </c:pt>
                <c:pt idx="76">
                  <c:v>1983</c:v>
                </c:pt>
                <c:pt idx="77">
                  <c:v>1983</c:v>
                </c:pt>
                <c:pt idx="78">
                  <c:v>1983</c:v>
                </c:pt>
                <c:pt idx="79">
                  <c:v>1983</c:v>
                </c:pt>
                <c:pt idx="80">
                  <c:v>1983</c:v>
                </c:pt>
                <c:pt idx="81">
                  <c:v>1983</c:v>
                </c:pt>
                <c:pt idx="82">
                  <c:v>1983</c:v>
                </c:pt>
                <c:pt idx="83">
                  <c:v>1983</c:v>
                </c:pt>
                <c:pt idx="84">
                  <c:v>1983</c:v>
                </c:pt>
                <c:pt idx="85">
                  <c:v>1983</c:v>
                </c:pt>
                <c:pt idx="86">
                  <c:v>1983</c:v>
                </c:pt>
                <c:pt idx="87">
                  <c:v>1983</c:v>
                </c:pt>
                <c:pt idx="88">
                  <c:v>1983</c:v>
                </c:pt>
                <c:pt idx="89">
                  <c:v>1983</c:v>
                </c:pt>
                <c:pt idx="90">
                  <c:v>1983</c:v>
                </c:pt>
                <c:pt idx="91">
                  <c:v>1983</c:v>
                </c:pt>
                <c:pt idx="92">
                  <c:v>1983</c:v>
                </c:pt>
                <c:pt idx="93">
                  <c:v>1983</c:v>
                </c:pt>
                <c:pt idx="94">
                  <c:v>1983</c:v>
                </c:pt>
                <c:pt idx="95">
                  <c:v>1983</c:v>
                </c:pt>
                <c:pt idx="96">
                  <c:v>1983</c:v>
                </c:pt>
                <c:pt idx="97">
                  <c:v>1983</c:v>
                </c:pt>
                <c:pt idx="98">
                  <c:v>1983</c:v>
                </c:pt>
                <c:pt idx="99">
                  <c:v>1983</c:v>
                </c:pt>
                <c:pt idx="100">
                  <c:v>1983</c:v>
                </c:pt>
                <c:pt idx="101">
                  <c:v>1983</c:v>
                </c:pt>
                <c:pt idx="102">
                  <c:v>1983</c:v>
                </c:pt>
                <c:pt idx="103">
                  <c:v>1983</c:v>
                </c:pt>
                <c:pt idx="104">
                  <c:v>1983</c:v>
                </c:pt>
                <c:pt idx="105">
                  <c:v>1983</c:v>
                </c:pt>
                <c:pt idx="106">
                  <c:v>1983</c:v>
                </c:pt>
                <c:pt idx="107">
                  <c:v>1983</c:v>
                </c:pt>
                <c:pt idx="108">
                  <c:v>1983</c:v>
                </c:pt>
                <c:pt idx="109">
                  <c:v>1983</c:v>
                </c:pt>
                <c:pt idx="110">
                  <c:v>1983</c:v>
                </c:pt>
                <c:pt idx="111">
                  <c:v>1983</c:v>
                </c:pt>
                <c:pt idx="112">
                  <c:v>1983</c:v>
                </c:pt>
                <c:pt idx="113">
                  <c:v>1983</c:v>
                </c:pt>
                <c:pt idx="114">
                  <c:v>1983</c:v>
                </c:pt>
                <c:pt idx="115">
                  <c:v>1983</c:v>
                </c:pt>
                <c:pt idx="116">
                  <c:v>1983</c:v>
                </c:pt>
                <c:pt idx="117">
                  <c:v>1983</c:v>
                </c:pt>
                <c:pt idx="118">
                  <c:v>1983</c:v>
                </c:pt>
                <c:pt idx="119">
                  <c:v>1983</c:v>
                </c:pt>
                <c:pt idx="120">
                  <c:v>1983</c:v>
                </c:pt>
                <c:pt idx="121">
                  <c:v>1983</c:v>
                </c:pt>
                <c:pt idx="122">
                  <c:v>1984</c:v>
                </c:pt>
                <c:pt idx="123">
                  <c:v>1984</c:v>
                </c:pt>
                <c:pt idx="124">
                  <c:v>1984</c:v>
                </c:pt>
                <c:pt idx="125">
                  <c:v>1984</c:v>
                </c:pt>
                <c:pt idx="126">
                  <c:v>1984</c:v>
                </c:pt>
                <c:pt idx="127">
                  <c:v>1984</c:v>
                </c:pt>
                <c:pt idx="128">
                  <c:v>1984</c:v>
                </c:pt>
                <c:pt idx="129">
                  <c:v>1984</c:v>
                </c:pt>
                <c:pt idx="130">
                  <c:v>1984</c:v>
                </c:pt>
                <c:pt idx="131">
                  <c:v>1984</c:v>
                </c:pt>
                <c:pt idx="132">
                  <c:v>1984</c:v>
                </c:pt>
                <c:pt idx="133">
                  <c:v>1984</c:v>
                </c:pt>
                <c:pt idx="134">
                  <c:v>1984</c:v>
                </c:pt>
                <c:pt idx="135">
                  <c:v>1984</c:v>
                </c:pt>
                <c:pt idx="136">
                  <c:v>1984</c:v>
                </c:pt>
                <c:pt idx="137">
                  <c:v>1984</c:v>
                </c:pt>
                <c:pt idx="138">
                  <c:v>1984</c:v>
                </c:pt>
                <c:pt idx="139">
                  <c:v>1984</c:v>
                </c:pt>
                <c:pt idx="140">
                  <c:v>1984</c:v>
                </c:pt>
                <c:pt idx="141">
                  <c:v>1984</c:v>
                </c:pt>
                <c:pt idx="142">
                  <c:v>1984</c:v>
                </c:pt>
                <c:pt idx="143">
                  <c:v>1984</c:v>
                </c:pt>
                <c:pt idx="144">
                  <c:v>1984</c:v>
                </c:pt>
                <c:pt idx="145">
                  <c:v>1984</c:v>
                </c:pt>
                <c:pt idx="146">
                  <c:v>1984</c:v>
                </c:pt>
                <c:pt idx="147">
                  <c:v>1984</c:v>
                </c:pt>
                <c:pt idx="148">
                  <c:v>1984</c:v>
                </c:pt>
                <c:pt idx="149">
                  <c:v>1984</c:v>
                </c:pt>
                <c:pt idx="150">
                  <c:v>1984</c:v>
                </c:pt>
                <c:pt idx="151">
                  <c:v>1984</c:v>
                </c:pt>
                <c:pt idx="152">
                  <c:v>1984</c:v>
                </c:pt>
                <c:pt idx="153">
                  <c:v>1984</c:v>
                </c:pt>
                <c:pt idx="154">
                  <c:v>1984</c:v>
                </c:pt>
                <c:pt idx="155">
                  <c:v>1984</c:v>
                </c:pt>
                <c:pt idx="156">
                  <c:v>1984</c:v>
                </c:pt>
                <c:pt idx="157">
                  <c:v>1984</c:v>
                </c:pt>
                <c:pt idx="158">
                  <c:v>1984</c:v>
                </c:pt>
                <c:pt idx="159">
                  <c:v>1984</c:v>
                </c:pt>
                <c:pt idx="160">
                  <c:v>1984</c:v>
                </c:pt>
                <c:pt idx="161">
                  <c:v>1984</c:v>
                </c:pt>
                <c:pt idx="162">
                  <c:v>1984</c:v>
                </c:pt>
                <c:pt idx="163">
                  <c:v>1984</c:v>
                </c:pt>
                <c:pt idx="164">
                  <c:v>1984</c:v>
                </c:pt>
                <c:pt idx="165">
                  <c:v>1984</c:v>
                </c:pt>
                <c:pt idx="166">
                  <c:v>1984</c:v>
                </c:pt>
                <c:pt idx="167">
                  <c:v>1984</c:v>
                </c:pt>
                <c:pt idx="168">
                  <c:v>1984</c:v>
                </c:pt>
                <c:pt idx="169">
                  <c:v>1984</c:v>
                </c:pt>
                <c:pt idx="170">
                  <c:v>1984</c:v>
                </c:pt>
                <c:pt idx="171">
                  <c:v>1984</c:v>
                </c:pt>
                <c:pt idx="172">
                  <c:v>1984</c:v>
                </c:pt>
                <c:pt idx="173">
                  <c:v>1984</c:v>
                </c:pt>
                <c:pt idx="174">
                  <c:v>1985</c:v>
                </c:pt>
                <c:pt idx="175">
                  <c:v>1985</c:v>
                </c:pt>
                <c:pt idx="176">
                  <c:v>1985</c:v>
                </c:pt>
                <c:pt idx="177">
                  <c:v>1985</c:v>
                </c:pt>
                <c:pt idx="178">
                  <c:v>1985</c:v>
                </c:pt>
                <c:pt idx="179">
                  <c:v>1985</c:v>
                </c:pt>
                <c:pt idx="180">
                  <c:v>1985</c:v>
                </c:pt>
                <c:pt idx="181">
                  <c:v>1985</c:v>
                </c:pt>
                <c:pt idx="182">
                  <c:v>1985</c:v>
                </c:pt>
                <c:pt idx="183">
                  <c:v>1985</c:v>
                </c:pt>
                <c:pt idx="184">
                  <c:v>1985</c:v>
                </c:pt>
                <c:pt idx="185">
                  <c:v>1985</c:v>
                </c:pt>
                <c:pt idx="186">
                  <c:v>1985</c:v>
                </c:pt>
                <c:pt idx="187">
                  <c:v>1985</c:v>
                </c:pt>
                <c:pt idx="188">
                  <c:v>1985</c:v>
                </c:pt>
                <c:pt idx="189">
                  <c:v>1985</c:v>
                </c:pt>
                <c:pt idx="190">
                  <c:v>1985</c:v>
                </c:pt>
                <c:pt idx="191">
                  <c:v>1985</c:v>
                </c:pt>
                <c:pt idx="192">
                  <c:v>1985</c:v>
                </c:pt>
                <c:pt idx="193">
                  <c:v>1985</c:v>
                </c:pt>
                <c:pt idx="194">
                  <c:v>1985</c:v>
                </c:pt>
                <c:pt idx="195">
                  <c:v>1985</c:v>
                </c:pt>
                <c:pt idx="196">
                  <c:v>1985</c:v>
                </c:pt>
                <c:pt idx="197">
                  <c:v>1985</c:v>
                </c:pt>
                <c:pt idx="198">
                  <c:v>1985</c:v>
                </c:pt>
                <c:pt idx="199">
                  <c:v>1985</c:v>
                </c:pt>
                <c:pt idx="200">
                  <c:v>1985</c:v>
                </c:pt>
                <c:pt idx="201">
                  <c:v>1985</c:v>
                </c:pt>
                <c:pt idx="202">
                  <c:v>1985</c:v>
                </c:pt>
                <c:pt idx="203">
                  <c:v>1985</c:v>
                </c:pt>
                <c:pt idx="204">
                  <c:v>1985</c:v>
                </c:pt>
                <c:pt idx="205">
                  <c:v>1985</c:v>
                </c:pt>
                <c:pt idx="206">
                  <c:v>1985</c:v>
                </c:pt>
                <c:pt idx="207">
                  <c:v>1985</c:v>
                </c:pt>
                <c:pt idx="208">
                  <c:v>1985</c:v>
                </c:pt>
                <c:pt idx="209">
                  <c:v>1985</c:v>
                </c:pt>
                <c:pt idx="210">
                  <c:v>1985</c:v>
                </c:pt>
                <c:pt idx="211">
                  <c:v>1985</c:v>
                </c:pt>
                <c:pt idx="212">
                  <c:v>1985</c:v>
                </c:pt>
                <c:pt idx="213">
                  <c:v>1985</c:v>
                </c:pt>
                <c:pt idx="214">
                  <c:v>1985</c:v>
                </c:pt>
                <c:pt idx="215">
                  <c:v>1985</c:v>
                </c:pt>
                <c:pt idx="216">
                  <c:v>1985</c:v>
                </c:pt>
                <c:pt idx="217">
                  <c:v>1985</c:v>
                </c:pt>
                <c:pt idx="218">
                  <c:v>1985</c:v>
                </c:pt>
                <c:pt idx="219">
                  <c:v>1985</c:v>
                </c:pt>
                <c:pt idx="220">
                  <c:v>1985</c:v>
                </c:pt>
                <c:pt idx="221">
                  <c:v>1985</c:v>
                </c:pt>
                <c:pt idx="222">
                  <c:v>1985</c:v>
                </c:pt>
                <c:pt idx="223">
                  <c:v>1985</c:v>
                </c:pt>
                <c:pt idx="224">
                  <c:v>1985</c:v>
                </c:pt>
                <c:pt idx="225">
                  <c:v>1985</c:v>
                </c:pt>
                <c:pt idx="226">
                  <c:v>1986</c:v>
                </c:pt>
                <c:pt idx="227">
                  <c:v>1986</c:v>
                </c:pt>
                <c:pt idx="228">
                  <c:v>1986</c:v>
                </c:pt>
                <c:pt idx="229">
                  <c:v>1986</c:v>
                </c:pt>
                <c:pt idx="230">
                  <c:v>1986</c:v>
                </c:pt>
                <c:pt idx="231">
                  <c:v>1986</c:v>
                </c:pt>
                <c:pt idx="232">
                  <c:v>1986</c:v>
                </c:pt>
                <c:pt idx="233">
                  <c:v>1986</c:v>
                </c:pt>
                <c:pt idx="234">
                  <c:v>1986</c:v>
                </c:pt>
                <c:pt idx="235">
                  <c:v>1986</c:v>
                </c:pt>
                <c:pt idx="236">
                  <c:v>1986</c:v>
                </c:pt>
                <c:pt idx="237">
                  <c:v>1986</c:v>
                </c:pt>
                <c:pt idx="238">
                  <c:v>1986</c:v>
                </c:pt>
                <c:pt idx="239">
                  <c:v>1986</c:v>
                </c:pt>
                <c:pt idx="240">
                  <c:v>1986</c:v>
                </c:pt>
                <c:pt idx="241">
                  <c:v>1986</c:v>
                </c:pt>
                <c:pt idx="242">
                  <c:v>1986</c:v>
                </c:pt>
                <c:pt idx="243">
                  <c:v>1986</c:v>
                </c:pt>
                <c:pt idx="244">
                  <c:v>1986</c:v>
                </c:pt>
                <c:pt idx="245">
                  <c:v>1986</c:v>
                </c:pt>
                <c:pt idx="246">
                  <c:v>1986</c:v>
                </c:pt>
                <c:pt idx="247">
                  <c:v>1986</c:v>
                </c:pt>
                <c:pt idx="248">
                  <c:v>1986</c:v>
                </c:pt>
                <c:pt idx="249">
                  <c:v>1986</c:v>
                </c:pt>
                <c:pt idx="250">
                  <c:v>1986</c:v>
                </c:pt>
                <c:pt idx="251">
                  <c:v>1986</c:v>
                </c:pt>
                <c:pt idx="252">
                  <c:v>1986</c:v>
                </c:pt>
                <c:pt idx="253">
                  <c:v>1986</c:v>
                </c:pt>
                <c:pt idx="254">
                  <c:v>1986</c:v>
                </c:pt>
                <c:pt idx="255">
                  <c:v>1986</c:v>
                </c:pt>
                <c:pt idx="256">
                  <c:v>1986</c:v>
                </c:pt>
                <c:pt idx="257">
                  <c:v>1986</c:v>
                </c:pt>
                <c:pt idx="258">
                  <c:v>1986</c:v>
                </c:pt>
                <c:pt idx="259">
                  <c:v>1986</c:v>
                </c:pt>
                <c:pt idx="260">
                  <c:v>1986</c:v>
                </c:pt>
                <c:pt idx="261">
                  <c:v>1986</c:v>
                </c:pt>
                <c:pt idx="262">
                  <c:v>1986</c:v>
                </c:pt>
                <c:pt idx="263">
                  <c:v>1986</c:v>
                </c:pt>
                <c:pt idx="264">
                  <c:v>1986</c:v>
                </c:pt>
                <c:pt idx="265">
                  <c:v>1986</c:v>
                </c:pt>
                <c:pt idx="266">
                  <c:v>1986</c:v>
                </c:pt>
                <c:pt idx="267">
                  <c:v>1986</c:v>
                </c:pt>
                <c:pt idx="268">
                  <c:v>1986</c:v>
                </c:pt>
                <c:pt idx="269">
                  <c:v>1986</c:v>
                </c:pt>
                <c:pt idx="270">
                  <c:v>1986</c:v>
                </c:pt>
                <c:pt idx="271">
                  <c:v>1986</c:v>
                </c:pt>
                <c:pt idx="272">
                  <c:v>1986</c:v>
                </c:pt>
                <c:pt idx="273">
                  <c:v>1986</c:v>
                </c:pt>
                <c:pt idx="274">
                  <c:v>1986</c:v>
                </c:pt>
                <c:pt idx="275">
                  <c:v>1986</c:v>
                </c:pt>
                <c:pt idx="276">
                  <c:v>1986</c:v>
                </c:pt>
                <c:pt idx="277">
                  <c:v>1986</c:v>
                </c:pt>
                <c:pt idx="278">
                  <c:v>1987</c:v>
                </c:pt>
                <c:pt idx="279">
                  <c:v>1987</c:v>
                </c:pt>
                <c:pt idx="280">
                  <c:v>1987</c:v>
                </c:pt>
                <c:pt idx="281">
                  <c:v>1987</c:v>
                </c:pt>
                <c:pt idx="282">
                  <c:v>1987</c:v>
                </c:pt>
                <c:pt idx="283">
                  <c:v>1987</c:v>
                </c:pt>
                <c:pt idx="284">
                  <c:v>1987</c:v>
                </c:pt>
                <c:pt idx="285">
                  <c:v>1987</c:v>
                </c:pt>
                <c:pt idx="286">
                  <c:v>1987</c:v>
                </c:pt>
                <c:pt idx="287">
                  <c:v>1987</c:v>
                </c:pt>
                <c:pt idx="288">
                  <c:v>1987</c:v>
                </c:pt>
                <c:pt idx="289">
                  <c:v>1987</c:v>
                </c:pt>
                <c:pt idx="290">
                  <c:v>1987</c:v>
                </c:pt>
                <c:pt idx="291">
                  <c:v>1987</c:v>
                </c:pt>
                <c:pt idx="292">
                  <c:v>1987</c:v>
                </c:pt>
                <c:pt idx="293">
                  <c:v>1987</c:v>
                </c:pt>
                <c:pt idx="294">
                  <c:v>1987</c:v>
                </c:pt>
                <c:pt idx="295">
                  <c:v>1987</c:v>
                </c:pt>
                <c:pt idx="296">
                  <c:v>1987</c:v>
                </c:pt>
                <c:pt idx="297">
                  <c:v>1987</c:v>
                </c:pt>
                <c:pt idx="298">
                  <c:v>1987</c:v>
                </c:pt>
                <c:pt idx="299">
                  <c:v>1987</c:v>
                </c:pt>
                <c:pt idx="300">
                  <c:v>1987</c:v>
                </c:pt>
                <c:pt idx="301">
                  <c:v>1987</c:v>
                </c:pt>
                <c:pt idx="302">
                  <c:v>1987</c:v>
                </c:pt>
                <c:pt idx="303">
                  <c:v>1987</c:v>
                </c:pt>
                <c:pt idx="304">
                  <c:v>1987</c:v>
                </c:pt>
                <c:pt idx="305">
                  <c:v>1987</c:v>
                </c:pt>
                <c:pt idx="306">
                  <c:v>1987</c:v>
                </c:pt>
                <c:pt idx="307">
                  <c:v>1987</c:v>
                </c:pt>
                <c:pt idx="308">
                  <c:v>1987</c:v>
                </c:pt>
                <c:pt idx="309">
                  <c:v>1987</c:v>
                </c:pt>
                <c:pt idx="310">
                  <c:v>1987</c:v>
                </c:pt>
                <c:pt idx="311">
                  <c:v>1987</c:v>
                </c:pt>
                <c:pt idx="312">
                  <c:v>1987</c:v>
                </c:pt>
                <c:pt idx="313">
                  <c:v>1987</c:v>
                </c:pt>
                <c:pt idx="314">
                  <c:v>1987</c:v>
                </c:pt>
                <c:pt idx="315">
                  <c:v>1987</c:v>
                </c:pt>
                <c:pt idx="316">
                  <c:v>1987</c:v>
                </c:pt>
                <c:pt idx="317">
                  <c:v>1987</c:v>
                </c:pt>
                <c:pt idx="318">
                  <c:v>1987</c:v>
                </c:pt>
                <c:pt idx="319">
                  <c:v>1987</c:v>
                </c:pt>
                <c:pt idx="320">
                  <c:v>1987</c:v>
                </c:pt>
                <c:pt idx="321">
                  <c:v>1987</c:v>
                </c:pt>
                <c:pt idx="322">
                  <c:v>1987</c:v>
                </c:pt>
                <c:pt idx="323">
                  <c:v>1987</c:v>
                </c:pt>
                <c:pt idx="324">
                  <c:v>1987</c:v>
                </c:pt>
                <c:pt idx="325">
                  <c:v>1987</c:v>
                </c:pt>
                <c:pt idx="326">
                  <c:v>1987</c:v>
                </c:pt>
                <c:pt idx="327">
                  <c:v>1987</c:v>
                </c:pt>
                <c:pt idx="328">
                  <c:v>1987</c:v>
                </c:pt>
                <c:pt idx="329">
                  <c:v>1987</c:v>
                </c:pt>
                <c:pt idx="330">
                  <c:v>1988</c:v>
                </c:pt>
                <c:pt idx="331">
                  <c:v>1988</c:v>
                </c:pt>
                <c:pt idx="332">
                  <c:v>1988</c:v>
                </c:pt>
                <c:pt idx="333">
                  <c:v>1988</c:v>
                </c:pt>
                <c:pt idx="334">
                  <c:v>1988</c:v>
                </c:pt>
                <c:pt idx="335">
                  <c:v>1988</c:v>
                </c:pt>
                <c:pt idx="336">
                  <c:v>1988</c:v>
                </c:pt>
                <c:pt idx="337">
                  <c:v>1988</c:v>
                </c:pt>
                <c:pt idx="338">
                  <c:v>1988</c:v>
                </c:pt>
                <c:pt idx="339">
                  <c:v>1988</c:v>
                </c:pt>
                <c:pt idx="340">
                  <c:v>1988</c:v>
                </c:pt>
                <c:pt idx="341">
                  <c:v>1988</c:v>
                </c:pt>
                <c:pt idx="342">
                  <c:v>1988</c:v>
                </c:pt>
                <c:pt idx="343">
                  <c:v>1988</c:v>
                </c:pt>
                <c:pt idx="344">
                  <c:v>1988</c:v>
                </c:pt>
                <c:pt idx="345">
                  <c:v>1988</c:v>
                </c:pt>
                <c:pt idx="346">
                  <c:v>1988</c:v>
                </c:pt>
                <c:pt idx="347">
                  <c:v>1988</c:v>
                </c:pt>
                <c:pt idx="348">
                  <c:v>1988</c:v>
                </c:pt>
                <c:pt idx="349">
                  <c:v>1988</c:v>
                </c:pt>
                <c:pt idx="350">
                  <c:v>1988</c:v>
                </c:pt>
                <c:pt idx="351">
                  <c:v>1988</c:v>
                </c:pt>
                <c:pt idx="352">
                  <c:v>1988</c:v>
                </c:pt>
                <c:pt idx="353">
                  <c:v>1988</c:v>
                </c:pt>
                <c:pt idx="354">
                  <c:v>1988</c:v>
                </c:pt>
                <c:pt idx="355">
                  <c:v>1988</c:v>
                </c:pt>
                <c:pt idx="356">
                  <c:v>1988</c:v>
                </c:pt>
                <c:pt idx="357">
                  <c:v>1988</c:v>
                </c:pt>
                <c:pt idx="358">
                  <c:v>1988</c:v>
                </c:pt>
                <c:pt idx="359">
                  <c:v>1988</c:v>
                </c:pt>
                <c:pt idx="360">
                  <c:v>1988</c:v>
                </c:pt>
                <c:pt idx="361">
                  <c:v>1988</c:v>
                </c:pt>
                <c:pt idx="362">
                  <c:v>1988</c:v>
                </c:pt>
                <c:pt idx="363">
                  <c:v>1988</c:v>
                </c:pt>
                <c:pt idx="364">
                  <c:v>1988</c:v>
                </c:pt>
                <c:pt idx="365">
                  <c:v>1988</c:v>
                </c:pt>
                <c:pt idx="366">
                  <c:v>1988</c:v>
                </c:pt>
                <c:pt idx="367">
                  <c:v>1988</c:v>
                </c:pt>
                <c:pt idx="368">
                  <c:v>1988</c:v>
                </c:pt>
                <c:pt idx="369">
                  <c:v>1988</c:v>
                </c:pt>
                <c:pt idx="370">
                  <c:v>1988</c:v>
                </c:pt>
                <c:pt idx="371">
                  <c:v>1988</c:v>
                </c:pt>
                <c:pt idx="372">
                  <c:v>1988</c:v>
                </c:pt>
                <c:pt idx="373">
                  <c:v>1988</c:v>
                </c:pt>
                <c:pt idx="374">
                  <c:v>1988</c:v>
                </c:pt>
                <c:pt idx="375">
                  <c:v>1988</c:v>
                </c:pt>
                <c:pt idx="376">
                  <c:v>1988</c:v>
                </c:pt>
                <c:pt idx="377">
                  <c:v>1988</c:v>
                </c:pt>
                <c:pt idx="378">
                  <c:v>1988</c:v>
                </c:pt>
                <c:pt idx="379">
                  <c:v>1988</c:v>
                </c:pt>
                <c:pt idx="380">
                  <c:v>1988</c:v>
                </c:pt>
                <c:pt idx="381">
                  <c:v>1988</c:v>
                </c:pt>
                <c:pt idx="382">
                  <c:v>1989</c:v>
                </c:pt>
                <c:pt idx="383">
                  <c:v>1989</c:v>
                </c:pt>
                <c:pt idx="384">
                  <c:v>1989</c:v>
                </c:pt>
                <c:pt idx="385">
                  <c:v>1989</c:v>
                </c:pt>
                <c:pt idx="386">
                  <c:v>1989</c:v>
                </c:pt>
                <c:pt idx="387">
                  <c:v>1989</c:v>
                </c:pt>
                <c:pt idx="388">
                  <c:v>1989</c:v>
                </c:pt>
                <c:pt idx="389">
                  <c:v>1989</c:v>
                </c:pt>
                <c:pt idx="390">
                  <c:v>1989</c:v>
                </c:pt>
                <c:pt idx="391">
                  <c:v>1989</c:v>
                </c:pt>
                <c:pt idx="392">
                  <c:v>1989</c:v>
                </c:pt>
                <c:pt idx="393">
                  <c:v>1989</c:v>
                </c:pt>
                <c:pt idx="394">
                  <c:v>1989</c:v>
                </c:pt>
                <c:pt idx="395">
                  <c:v>1989</c:v>
                </c:pt>
                <c:pt idx="396">
                  <c:v>1989</c:v>
                </c:pt>
                <c:pt idx="397">
                  <c:v>1989</c:v>
                </c:pt>
                <c:pt idx="398">
                  <c:v>1989</c:v>
                </c:pt>
                <c:pt idx="399">
                  <c:v>1989</c:v>
                </c:pt>
                <c:pt idx="400">
                  <c:v>1989</c:v>
                </c:pt>
                <c:pt idx="401">
                  <c:v>1989</c:v>
                </c:pt>
                <c:pt idx="402">
                  <c:v>1989</c:v>
                </c:pt>
                <c:pt idx="403">
                  <c:v>1989</c:v>
                </c:pt>
                <c:pt idx="404">
                  <c:v>1989</c:v>
                </c:pt>
                <c:pt idx="405">
                  <c:v>1989</c:v>
                </c:pt>
                <c:pt idx="406">
                  <c:v>1989</c:v>
                </c:pt>
                <c:pt idx="407">
                  <c:v>1989</c:v>
                </c:pt>
                <c:pt idx="408">
                  <c:v>1989</c:v>
                </c:pt>
                <c:pt idx="409">
                  <c:v>1989</c:v>
                </c:pt>
                <c:pt idx="410">
                  <c:v>1989</c:v>
                </c:pt>
                <c:pt idx="411">
                  <c:v>1989</c:v>
                </c:pt>
                <c:pt idx="412">
                  <c:v>1989</c:v>
                </c:pt>
                <c:pt idx="413">
                  <c:v>1989</c:v>
                </c:pt>
                <c:pt idx="414">
                  <c:v>1989</c:v>
                </c:pt>
                <c:pt idx="415">
                  <c:v>1989</c:v>
                </c:pt>
                <c:pt idx="416">
                  <c:v>1989</c:v>
                </c:pt>
                <c:pt idx="417">
                  <c:v>1989</c:v>
                </c:pt>
                <c:pt idx="418">
                  <c:v>1989</c:v>
                </c:pt>
                <c:pt idx="419">
                  <c:v>1989</c:v>
                </c:pt>
                <c:pt idx="420">
                  <c:v>1989</c:v>
                </c:pt>
                <c:pt idx="421">
                  <c:v>1989</c:v>
                </c:pt>
                <c:pt idx="422">
                  <c:v>1989</c:v>
                </c:pt>
                <c:pt idx="423">
                  <c:v>1989</c:v>
                </c:pt>
                <c:pt idx="424">
                  <c:v>1989</c:v>
                </c:pt>
                <c:pt idx="425">
                  <c:v>1989</c:v>
                </c:pt>
                <c:pt idx="426">
                  <c:v>1989</c:v>
                </c:pt>
                <c:pt idx="427">
                  <c:v>1989</c:v>
                </c:pt>
                <c:pt idx="428">
                  <c:v>1989</c:v>
                </c:pt>
                <c:pt idx="429">
                  <c:v>1989</c:v>
                </c:pt>
                <c:pt idx="430">
                  <c:v>1989</c:v>
                </c:pt>
                <c:pt idx="431">
                  <c:v>1989</c:v>
                </c:pt>
                <c:pt idx="432">
                  <c:v>1989</c:v>
                </c:pt>
                <c:pt idx="433">
                  <c:v>1989</c:v>
                </c:pt>
                <c:pt idx="434">
                  <c:v>1990</c:v>
                </c:pt>
                <c:pt idx="435">
                  <c:v>1990</c:v>
                </c:pt>
                <c:pt idx="436">
                  <c:v>1990</c:v>
                </c:pt>
                <c:pt idx="437">
                  <c:v>1990</c:v>
                </c:pt>
                <c:pt idx="438">
                  <c:v>1990</c:v>
                </c:pt>
                <c:pt idx="439">
                  <c:v>1990</c:v>
                </c:pt>
                <c:pt idx="440">
                  <c:v>1990</c:v>
                </c:pt>
                <c:pt idx="441">
                  <c:v>1990</c:v>
                </c:pt>
                <c:pt idx="442">
                  <c:v>1990</c:v>
                </c:pt>
                <c:pt idx="443">
                  <c:v>1990</c:v>
                </c:pt>
                <c:pt idx="444">
                  <c:v>1990</c:v>
                </c:pt>
                <c:pt idx="445">
                  <c:v>1990</c:v>
                </c:pt>
                <c:pt idx="446">
                  <c:v>1990</c:v>
                </c:pt>
                <c:pt idx="447">
                  <c:v>1990</c:v>
                </c:pt>
                <c:pt idx="448">
                  <c:v>1990</c:v>
                </c:pt>
                <c:pt idx="449">
                  <c:v>1990</c:v>
                </c:pt>
                <c:pt idx="450">
                  <c:v>1990</c:v>
                </c:pt>
                <c:pt idx="451">
                  <c:v>1990</c:v>
                </c:pt>
                <c:pt idx="452">
                  <c:v>1990</c:v>
                </c:pt>
                <c:pt idx="453">
                  <c:v>1990</c:v>
                </c:pt>
                <c:pt idx="454">
                  <c:v>1990</c:v>
                </c:pt>
                <c:pt idx="455">
                  <c:v>1990</c:v>
                </c:pt>
                <c:pt idx="456">
                  <c:v>1990</c:v>
                </c:pt>
                <c:pt idx="457">
                  <c:v>1990</c:v>
                </c:pt>
                <c:pt idx="458">
                  <c:v>1990</c:v>
                </c:pt>
                <c:pt idx="459">
                  <c:v>1990</c:v>
                </c:pt>
                <c:pt idx="460">
                  <c:v>1990</c:v>
                </c:pt>
                <c:pt idx="461">
                  <c:v>1990</c:v>
                </c:pt>
                <c:pt idx="462">
                  <c:v>1990</c:v>
                </c:pt>
                <c:pt idx="463">
                  <c:v>1990</c:v>
                </c:pt>
                <c:pt idx="464">
                  <c:v>1990</c:v>
                </c:pt>
                <c:pt idx="465">
                  <c:v>1990</c:v>
                </c:pt>
                <c:pt idx="466">
                  <c:v>1990</c:v>
                </c:pt>
                <c:pt idx="467">
                  <c:v>1990</c:v>
                </c:pt>
                <c:pt idx="468">
                  <c:v>1990</c:v>
                </c:pt>
                <c:pt idx="469">
                  <c:v>1990</c:v>
                </c:pt>
                <c:pt idx="470">
                  <c:v>1990</c:v>
                </c:pt>
                <c:pt idx="471">
                  <c:v>1990</c:v>
                </c:pt>
                <c:pt idx="472">
                  <c:v>1990</c:v>
                </c:pt>
                <c:pt idx="473">
                  <c:v>1990</c:v>
                </c:pt>
                <c:pt idx="474">
                  <c:v>1990</c:v>
                </c:pt>
                <c:pt idx="475">
                  <c:v>1990</c:v>
                </c:pt>
                <c:pt idx="476">
                  <c:v>1990</c:v>
                </c:pt>
                <c:pt idx="477">
                  <c:v>1990</c:v>
                </c:pt>
                <c:pt idx="478">
                  <c:v>1990</c:v>
                </c:pt>
                <c:pt idx="479">
                  <c:v>1990</c:v>
                </c:pt>
                <c:pt idx="480">
                  <c:v>1990</c:v>
                </c:pt>
                <c:pt idx="481">
                  <c:v>1990</c:v>
                </c:pt>
                <c:pt idx="482">
                  <c:v>1990</c:v>
                </c:pt>
                <c:pt idx="483">
                  <c:v>1990</c:v>
                </c:pt>
                <c:pt idx="484">
                  <c:v>1990</c:v>
                </c:pt>
                <c:pt idx="485">
                  <c:v>1990</c:v>
                </c:pt>
                <c:pt idx="486">
                  <c:v>1991</c:v>
                </c:pt>
                <c:pt idx="487">
                  <c:v>1991</c:v>
                </c:pt>
                <c:pt idx="488">
                  <c:v>1991</c:v>
                </c:pt>
                <c:pt idx="489">
                  <c:v>1991</c:v>
                </c:pt>
                <c:pt idx="490">
                  <c:v>1991</c:v>
                </c:pt>
                <c:pt idx="491">
                  <c:v>1991</c:v>
                </c:pt>
                <c:pt idx="492">
                  <c:v>1991</c:v>
                </c:pt>
                <c:pt idx="493">
                  <c:v>1991</c:v>
                </c:pt>
                <c:pt idx="494">
                  <c:v>1991</c:v>
                </c:pt>
                <c:pt idx="495">
                  <c:v>1991</c:v>
                </c:pt>
                <c:pt idx="496">
                  <c:v>1991</c:v>
                </c:pt>
                <c:pt idx="497">
                  <c:v>1991</c:v>
                </c:pt>
                <c:pt idx="498">
                  <c:v>1991</c:v>
                </c:pt>
                <c:pt idx="499">
                  <c:v>1991</c:v>
                </c:pt>
                <c:pt idx="500">
                  <c:v>1991</c:v>
                </c:pt>
                <c:pt idx="501">
                  <c:v>1991</c:v>
                </c:pt>
                <c:pt idx="502">
                  <c:v>1991</c:v>
                </c:pt>
                <c:pt idx="503">
                  <c:v>1991</c:v>
                </c:pt>
                <c:pt idx="504">
                  <c:v>1991</c:v>
                </c:pt>
                <c:pt idx="505">
                  <c:v>1991</c:v>
                </c:pt>
                <c:pt idx="506">
                  <c:v>1991</c:v>
                </c:pt>
                <c:pt idx="507">
                  <c:v>1991</c:v>
                </c:pt>
                <c:pt idx="508">
                  <c:v>1991</c:v>
                </c:pt>
                <c:pt idx="509">
                  <c:v>1991</c:v>
                </c:pt>
                <c:pt idx="510">
                  <c:v>1991</c:v>
                </c:pt>
                <c:pt idx="511">
                  <c:v>1991</c:v>
                </c:pt>
                <c:pt idx="512">
                  <c:v>1991</c:v>
                </c:pt>
                <c:pt idx="513">
                  <c:v>1991</c:v>
                </c:pt>
                <c:pt idx="514">
                  <c:v>1991</c:v>
                </c:pt>
                <c:pt idx="515">
                  <c:v>1991</c:v>
                </c:pt>
                <c:pt idx="516">
                  <c:v>1991</c:v>
                </c:pt>
                <c:pt idx="517">
                  <c:v>1991</c:v>
                </c:pt>
                <c:pt idx="518">
                  <c:v>1991</c:v>
                </c:pt>
                <c:pt idx="519">
                  <c:v>1991</c:v>
                </c:pt>
                <c:pt idx="520">
                  <c:v>1991</c:v>
                </c:pt>
                <c:pt idx="521">
                  <c:v>1991</c:v>
                </c:pt>
                <c:pt idx="522">
                  <c:v>1991</c:v>
                </c:pt>
                <c:pt idx="523">
                  <c:v>1991</c:v>
                </c:pt>
                <c:pt idx="524">
                  <c:v>1991</c:v>
                </c:pt>
                <c:pt idx="525">
                  <c:v>1991</c:v>
                </c:pt>
                <c:pt idx="526">
                  <c:v>1991</c:v>
                </c:pt>
                <c:pt idx="527">
                  <c:v>1991</c:v>
                </c:pt>
                <c:pt idx="528">
                  <c:v>1991</c:v>
                </c:pt>
                <c:pt idx="529">
                  <c:v>1991</c:v>
                </c:pt>
                <c:pt idx="530">
                  <c:v>1991</c:v>
                </c:pt>
                <c:pt idx="531">
                  <c:v>1991</c:v>
                </c:pt>
                <c:pt idx="532">
                  <c:v>1991</c:v>
                </c:pt>
                <c:pt idx="533">
                  <c:v>1991</c:v>
                </c:pt>
                <c:pt idx="534">
                  <c:v>1991</c:v>
                </c:pt>
                <c:pt idx="535">
                  <c:v>1991</c:v>
                </c:pt>
                <c:pt idx="536">
                  <c:v>1991</c:v>
                </c:pt>
                <c:pt idx="537">
                  <c:v>1991</c:v>
                </c:pt>
                <c:pt idx="538">
                  <c:v>1992</c:v>
                </c:pt>
                <c:pt idx="539">
                  <c:v>1992</c:v>
                </c:pt>
                <c:pt idx="540">
                  <c:v>1992</c:v>
                </c:pt>
                <c:pt idx="541">
                  <c:v>1992</c:v>
                </c:pt>
                <c:pt idx="542">
                  <c:v>1992</c:v>
                </c:pt>
                <c:pt idx="543">
                  <c:v>1992</c:v>
                </c:pt>
                <c:pt idx="544">
                  <c:v>1992</c:v>
                </c:pt>
                <c:pt idx="545">
                  <c:v>1992</c:v>
                </c:pt>
                <c:pt idx="546">
                  <c:v>1992</c:v>
                </c:pt>
                <c:pt idx="547">
                  <c:v>1992</c:v>
                </c:pt>
                <c:pt idx="548">
                  <c:v>1992</c:v>
                </c:pt>
                <c:pt idx="549">
                  <c:v>1992</c:v>
                </c:pt>
                <c:pt idx="550">
                  <c:v>1992</c:v>
                </c:pt>
                <c:pt idx="551">
                  <c:v>1992</c:v>
                </c:pt>
                <c:pt idx="552">
                  <c:v>1992</c:v>
                </c:pt>
                <c:pt idx="553">
                  <c:v>1992</c:v>
                </c:pt>
                <c:pt idx="554">
                  <c:v>1992</c:v>
                </c:pt>
                <c:pt idx="555">
                  <c:v>1992</c:v>
                </c:pt>
                <c:pt idx="556">
                  <c:v>1992</c:v>
                </c:pt>
                <c:pt idx="557">
                  <c:v>1992</c:v>
                </c:pt>
                <c:pt idx="558">
                  <c:v>1992</c:v>
                </c:pt>
                <c:pt idx="559">
                  <c:v>1992</c:v>
                </c:pt>
                <c:pt idx="560">
                  <c:v>1992</c:v>
                </c:pt>
                <c:pt idx="561">
                  <c:v>1992</c:v>
                </c:pt>
                <c:pt idx="562">
                  <c:v>1992</c:v>
                </c:pt>
                <c:pt idx="563">
                  <c:v>1992</c:v>
                </c:pt>
                <c:pt idx="564">
                  <c:v>1992</c:v>
                </c:pt>
                <c:pt idx="565">
                  <c:v>1992</c:v>
                </c:pt>
                <c:pt idx="566">
                  <c:v>1992</c:v>
                </c:pt>
                <c:pt idx="567">
                  <c:v>1992</c:v>
                </c:pt>
                <c:pt idx="568">
                  <c:v>1992</c:v>
                </c:pt>
                <c:pt idx="569">
                  <c:v>1992</c:v>
                </c:pt>
                <c:pt idx="570">
                  <c:v>1992</c:v>
                </c:pt>
                <c:pt idx="571">
                  <c:v>1992</c:v>
                </c:pt>
                <c:pt idx="572">
                  <c:v>1992</c:v>
                </c:pt>
                <c:pt idx="573">
                  <c:v>1992</c:v>
                </c:pt>
                <c:pt idx="574">
                  <c:v>1992</c:v>
                </c:pt>
                <c:pt idx="575">
                  <c:v>1992</c:v>
                </c:pt>
                <c:pt idx="576">
                  <c:v>1992</c:v>
                </c:pt>
                <c:pt idx="577">
                  <c:v>1992</c:v>
                </c:pt>
                <c:pt idx="578">
                  <c:v>1992</c:v>
                </c:pt>
                <c:pt idx="579">
                  <c:v>1992</c:v>
                </c:pt>
                <c:pt idx="580">
                  <c:v>1992</c:v>
                </c:pt>
                <c:pt idx="581">
                  <c:v>1992</c:v>
                </c:pt>
                <c:pt idx="582">
                  <c:v>1992</c:v>
                </c:pt>
                <c:pt idx="583">
                  <c:v>1992</c:v>
                </c:pt>
                <c:pt idx="584">
                  <c:v>1992</c:v>
                </c:pt>
                <c:pt idx="585">
                  <c:v>1992</c:v>
                </c:pt>
                <c:pt idx="586">
                  <c:v>1992</c:v>
                </c:pt>
                <c:pt idx="587">
                  <c:v>1992</c:v>
                </c:pt>
                <c:pt idx="588">
                  <c:v>1992</c:v>
                </c:pt>
                <c:pt idx="589">
                  <c:v>1992</c:v>
                </c:pt>
                <c:pt idx="590">
                  <c:v>1993</c:v>
                </c:pt>
                <c:pt idx="591">
                  <c:v>1993</c:v>
                </c:pt>
                <c:pt idx="592">
                  <c:v>1993</c:v>
                </c:pt>
                <c:pt idx="593">
                  <c:v>1993</c:v>
                </c:pt>
                <c:pt idx="594">
                  <c:v>1993</c:v>
                </c:pt>
                <c:pt idx="595">
                  <c:v>1993</c:v>
                </c:pt>
                <c:pt idx="596">
                  <c:v>1993</c:v>
                </c:pt>
                <c:pt idx="597">
                  <c:v>1993</c:v>
                </c:pt>
                <c:pt idx="598">
                  <c:v>1993</c:v>
                </c:pt>
                <c:pt idx="599">
                  <c:v>1993</c:v>
                </c:pt>
                <c:pt idx="600">
                  <c:v>1993</c:v>
                </c:pt>
                <c:pt idx="601">
                  <c:v>1993</c:v>
                </c:pt>
                <c:pt idx="602">
                  <c:v>1993</c:v>
                </c:pt>
                <c:pt idx="603">
                  <c:v>1993</c:v>
                </c:pt>
                <c:pt idx="604">
                  <c:v>1993</c:v>
                </c:pt>
                <c:pt idx="605">
                  <c:v>1993</c:v>
                </c:pt>
                <c:pt idx="606">
                  <c:v>1993</c:v>
                </c:pt>
                <c:pt idx="607">
                  <c:v>1993</c:v>
                </c:pt>
                <c:pt idx="608">
                  <c:v>1993</c:v>
                </c:pt>
                <c:pt idx="609">
                  <c:v>1993</c:v>
                </c:pt>
                <c:pt idx="610">
                  <c:v>1993</c:v>
                </c:pt>
                <c:pt idx="611">
                  <c:v>1993</c:v>
                </c:pt>
                <c:pt idx="612">
                  <c:v>1993</c:v>
                </c:pt>
                <c:pt idx="613">
                  <c:v>1993</c:v>
                </c:pt>
                <c:pt idx="614">
                  <c:v>1993</c:v>
                </c:pt>
                <c:pt idx="615">
                  <c:v>1993</c:v>
                </c:pt>
                <c:pt idx="616">
                  <c:v>1993</c:v>
                </c:pt>
                <c:pt idx="617">
                  <c:v>1993</c:v>
                </c:pt>
                <c:pt idx="618">
                  <c:v>1993</c:v>
                </c:pt>
                <c:pt idx="619">
                  <c:v>1993</c:v>
                </c:pt>
                <c:pt idx="620">
                  <c:v>1993</c:v>
                </c:pt>
                <c:pt idx="621">
                  <c:v>1993</c:v>
                </c:pt>
                <c:pt idx="622">
                  <c:v>1993</c:v>
                </c:pt>
                <c:pt idx="623">
                  <c:v>1993</c:v>
                </c:pt>
                <c:pt idx="624">
                  <c:v>1993</c:v>
                </c:pt>
                <c:pt idx="625">
                  <c:v>1993</c:v>
                </c:pt>
                <c:pt idx="626">
                  <c:v>1993</c:v>
                </c:pt>
                <c:pt idx="627">
                  <c:v>1993</c:v>
                </c:pt>
                <c:pt idx="628">
                  <c:v>1993</c:v>
                </c:pt>
                <c:pt idx="629">
                  <c:v>1993</c:v>
                </c:pt>
                <c:pt idx="630">
                  <c:v>1993</c:v>
                </c:pt>
                <c:pt idx="631">
                  <c:v>1993</c:v>
                </c:pt>
                <c:pt idx="632">
                  <c:v>1993</c:v>
                </c:pt>
                <c:pt idx="633">
                  <c:v>1993</c:v>
                </c:pt>
                <c:pt idx="634">
                  <c:v>1993</c:v>
                </c:pt>
                <c:pt idx="635">
                  <c:v>1993</c:v>
                </c:pt>
                <c:pt idx="636">
                  <c:v>1993</c:v>
                </c:pt>
                <c:pt idx="637">
                  <c:v>1993</c:v>
                </c:pt>
                <c:pt idx="638">
                  <c:v>1993</c:v>
                </c:pt>
                <c:pt idx="639">
                  <c:v>1993</c:v>
                </c:pt>
                <c:pt idx="640">
                  <c:v>1993</c:v>
                </c:pt>
                <c:pt idx="641">
                  <c:v>1993</c:v>
                </c:pt>
                <c:pt idx="642">
                  <c:v>1994</c:v>
                </c:pt>
                <c:pt idx="643">
                  <c:v>1994</c:v>
                </c:pt>
                <c:pt idx="644">
                  <c:v>1994</c:v>
                </c:pt>
                <c:pt idx="645">
                  <c:v>1994</c:v>
                </c:pt>
                <c:pt idx="646">
                  <c:v>1994</c:v>
                </c:pt>
                <c:pt idx="647">
                  <c:v>1994</c:v>
                </c:pt>
                <c:pt idx="648">
                  <c:v>1994</c:v>
                </c:pt>
                <c:pt idx="649">
                  <c:v>1994</c:v>
                </c:pt>
                <c:pt idx="650">
                  <c:v>1994</c:v>
                </c:pt>
                <c:pt idx="651">
                  <c:v>1994</c:v>
                </c:pt>
                <c:pt idx="652">
                  <c:v>1994</c:v>
                </c:pt>
                <c:pt idx="653">
                  <c:v>1994</c:v>
                </c:pt>
                <c:pt idx="654">
                  <c:v>1994</c:v>
                </c:pt>
                <c:pt idx="655">
                  <c:v>1994</c:v>
                </c:pt>
                <c:pt idx="656">
                  <c:v>1994</c:v>
                </c:pt>
                <c:pt idx="657">
                  <c:v>1994</c:v>
                </c:pt>
                <c:pt idx="658">
                  <c:v>1994</c:v>
                </c:pt>
                <c:pt idx="659">
                  <c:v>1994</c:v>
                </c:pt>
                <c:pt idx="660">
                  <c:v>1994</c:v>
                </c:pt>
                <c:pt idx="661">
                  <c:v>1994</c:v>
                </c:pt>
                <c:pt idx="662">
                  <c:v>1994</c:v>
                </c:pt>
                <c:pt idx="663">
                  <c:v>1994</c:v>
                </c:pt>
                <c:pt idx="664">
                  <c:v>1994</c:v>
                </c:pt>
                <c:pt idx="665">
                  <c:v>1994</c:v>
                </c:pt>
                <c:pt idx="666">
                  <c:v>1994</c:v>
                </c:pt>
                <c:pt idx="667">
                  <c:v>1994</c:v>
                </c:pt>
                <c:pt idx="668">
                  <c:v>1994</c:v>
                </c:pt>
                <c:pt idx="669">
                  <c:v>1994</c:v>
                </c:pt>
                <c:pt idx="670">
                  <c:v>1994</c:v>
                </c:pt>
                <c:pt idx="671">
                  <c:v>1994</c:v>
                </c:pt>
                <c:pt idx="672">
                  <c:v>1994</c:v>
                </c:pt>
                <c:pt idx="673">
                  <c:v>1994</c:v>
                </c:pt>
                <c:pt idx="674">
                  <c:v>1994</c:v>
                </c:pt>
                <c:pt idx="675">
                  <c:v>1994</c:v>
                </c:pt>
                <c:pt idx="676">
                  <c:v>1994</c:v>
                </c:pt>
                <c:pt idx="677">
                  <c:v>1994</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1995</c:v>
                </c:pt>
                <c:pt idx="695">
                  <c:v>1995</c:v>
                </c:pt>
                <c:pt idx="696">
                  <c:v>1995</c:v>
                </c:pt>
                <c:pt idx="697">
                  <c:v>1995</c:v>
                </c:pt>
                <c:pt idx="698">
                  <c:v>1995</c:v>
                </c:pt>
                <c:pt idx="699">
                  <c:v>1995</c:v>
                </c:pt>
                <c:pt idx="700">
                  <c:v>1995</c:v>
                </c:pt>
                <c:pt idx="701">
                  <c:v>1995</c:v>
                </c:pt>
                <c:pt idx="702">
                  <c:v>1995</c:v>
                </c:pt>
                <c:pt idx="703">
                  <c:v>1995</c:v>
                </c:pt>
                <c:pt idx="704">
                  <c:v>1995</c:v>
                </c:pt>
                <c:pt idx="705">
                  <c:v>1995</c:v>
                </c:pt>
                <c:pt idx="706">
                  <c:v>1995</c:v>
                </c:pt>
                <c:pt idx="707">
                  <c:v>1995</c:v>
                </c:pt>
                <c:pt idx="708">
                  <c:v>1995</c:v>
                </c:pt>
                <c:pt idx="709">
                  <c:v>1995</c:v>
                </c:pt>
                <c:pt idx="710">
                  <c:v>1995</c:v>
                </c:pt>
                <c:pt idx="711">
                  <c:v>1995</c:v>
                </c:pt>
                <c:pt idx="712">
                  <c:v>1995</c:v>
                </c:pt>
                <c:pt idx="713">
                  <c:v>1995</c:v>
                </c:pt>
                <c:pt idx="714">
                  <c:v>1995</c:v>
                </c:pt>
                <c:pt idx="715">
                  <c:v>1995</c:v>
                </c:pt>
                <c:pt idx="716">
                  <c:v>1995</c:v>
                </c:pt>
                <c:pt idx="717">
                  <c:v>1995</c:v>
                </c:pt>
                <c:pt idx="718">
                  <c:v>1995</c:v>
                </c:pt>
                <c:pt idx="719">
                  <c:v>1995</c:v>
                </c:pt>
                <c:pt idx="720">
                  <c:v>1995</c:v>
                </c:pt>
                <c:pt idx="721">
                  <c:v>1995</c:v>
                </c:pt>
                <c:pt idx="722">
                  <c:v>1995</c:v>
                </c:pt>
                <c:pt idx="723">
                  <c:v>1995</c:v>
                </c:pt>
                <c:pt idx="724">
                  <c:v>1995</c:v>
                </c:pt>
                <c:pt idx="725">
                  <c:v>1995</c:v>
                </c:pt>
                <c:pt idx="726">
                  <c:v>1995</c:v>
                </c:pt>
                <c:pt idx="727">
                  <c:v>1995</c:v>
                </c:pt>
                <c:pt idx="728">
                  <c:v>1995</c:v>
                </c:pt>
                <c:pt idx="729">
                  <c:v>1995</c:v>
                </c:pt>
                <c:pt idx="730">
                  <c:v>1995</c:v>
                </c:pt>
                <c:pt idx="731">
                  <c:v>1995</c:v>
                </c:pt>
                <c:pt idx="732">
                  <c:v>1995</c:v>
                </c:pt>
                <c:pt idx="733">
                  <c:v>1995</c:v>
                </c:pt>
                <c:pt idx="734">
                  <c:v>1995</c:v>
                </c:pt>
                <c:pt idx="735">
                  <c:v>1995</c:v>
                </c:pt>
                <c:pt idx="736">
                  <c:v>1995</c:v>
                </c:pt>
                <c:pt idx="737">
                  <c:v>1995</c:v>
                </c:pt>
                <c:pt idx="738">
                  <c:v>1995</c:v>
                </c:pt>
                <c:pt idx="739">
                  <c:v>1995</c:v>
                </c:pt>
                <c:pt idx="740">
                  <c:v>1995</c:v>
                </c:pt>
                <c:pt idx="741">
                  <c:v>1995</c:v>
                </c:pt>
                <c:pt idx="742">
                  <c:v>1995</c:v>
                </c:pt>
                <c:pt idx="743">
                  <c:v>1995</c:v>
                </c:pt>
                <c:pt idx="744">
                  <c:v>1995</c:v>
                </c:pt>
                <c:pt idx="745">
                  <c:v>1995</c:v>
                </c:pt>
                <c:pt idx="746">
                  <c:v>1996</c:v>
                </c:pt>
                <c:pt idx="747">
                  <c:v>1996</c:v>
                </c:pt>
                <c:pt idx="748">
                  <c:v>1996</c:v>
                </c:pt>
                <c:pt idx="749">
                  <c:v>1996</c:v>
                </c:pt>
                <c:pt idx="750">
                  <c:v>1996</c:v>
                </c:pt>
                <c:pt idx="751">
                  <c:v>1996</c:v>
                </c:pt>
                <c:pt idx="752">
                  <c:v>1996</c:v>
                </c:pt>
                <c:pt idx="753">
                  <c:v>1996</c:v>
                </c:pt>
                <c:pt idx="754">
                  <c:v>1996</c:v>
                </c:pt>
                <c:pt idx="755">
                  <c:v>1996</c:v>
                </c:pt>
                <c:pt idx="756">
                  <c:v>1996</c:v>
                </c:pt>
                <c:pt idx="757">
                  <c:v>1996</c:v>
                </c:pt>
                <c:pt idx="758">
                  <c:v>1996</c:v>
                </c:pt>
                <c:pt idx="759">
                  <c:v>1996</c:v>
                </c:pt>
                <c:pt idx="760">
                  <c:v>1996</c:v>
                </c:pt>
                <c:pt idx="761">
                  <c:v>1996</c:v>
                </c:pt>
                <c:pt idx="762">
                  <c:v>1996</c:v>
                </c:pt>
                <c:pt idx="763">
                  <c:v>1996</c:v>
                </c:pt>
                <c:pt idx="764">
                  <c:v>1996</c:v>
                </c:pt>
                <c:pt idx="765">
                  <c:v>1996</c:v>
                </c:pt>
                <c:pt idx="766">
                  <c:v>1996</c:v>
                </c:pt>
                <c:pt idx="767">
                  <c:v>1996</c:v>
                </c:pt>
                <c:pt idx="768">
                  <c:v>1996</c:v>
                </c:pt>
                <c:pt idx="769">
                  <c:v>1996</c:v>
                </c:pt>
                <c:pt idx="770">
                  <c:v>1996</c:v>
                </c:pt>
                <c:pt idx="771">
                  <c:v>1996</c:v>
                </c:pt>
                <c:pt idx="772">
                  <c:v>1996</c:v>
                </c:pt>
                <c:pt idx="773">
                  <c:v>1996</c:v>
                </c:pt>
                <c:pt idx="774">
                  <c:v>1996</c:v>
                </c:pt>
                <c:pt idx="775">
                  <c:v>1996</c:v>
                </c:pt>
                <c:pt idx="776">
                  <c:v>1996</c:v>
                </c:pt>
                <c:pt idx="777">
                  <c:v>1996</c:v>
                </c:pt>
                <c:pt idx="778">
                  <c:v>1996</c:v>
                </c:pt>
                <c:pt idx="779">
                  <c:v>1996</c:v>
                </c:pt>
                <c:pt idx="780">
                  <c:v>1996</c:v>
                </c:pt>
                <c:pt idx="781">
                  <c:v>1996</c:v>
                </c:pt>
                <c:pt idx="782">
                  <c:v>1996</c:v>
                </c:pt>
                <c:pt idx="783">
                  <c:v>1996</c:v>
                </c:pt>
                <c:pt idx="784">
                  <c:v>1996</c:v>
                </c:pt>
                <c:pt idx="785">
                  <c:v>1996</c:v>
                </c:pt>
                <c:pt idx="786">
                  <c:v>1996</c:v>
                </c:pt>
                <c:pt idx="787">
                  <c:v>1996</c:v>
                </c:pt>
                <c:pt idx="788">
                  <c:v>1996</c:v>
                </c:pt>
                <c:pt idx="789">
                  <c:v>1996</c:v>
                </c:pt>
                <c:pt idx="790">
                  <c:v>1996</c:v>
                </c:pt>
                <c:pt idx="791">
                  <c:v>1996</c:v>
                </c:pt>
                <c:pt idx="792">
                  <c:v>1996</c:v>
                </c:pt>
                <c:pt idx="793">
                  <c:v>1996</c:v>
                </c:pt>
                <c:pt idx="794">
                  <c:v>1996</c:v>
                </c:pt>
                <c:pt idx="795">
                  <c:v>1996</c:v>
                </c:pt>
                <c:pt idx="796">
                  <c:v>1996</c:v>
                </c:pt>
                <c:pt idx="797">
                  <c:v>1996</c:v>
                </c:pt>
                <c:pt idx="798">
                  <c:v>1997</c:v>
                </c:pt>
                <c:pt idx="799">
                  <c:v>1997</c:v>
                </c:pt>
                <c:pt idx="800">
                  <c:v>1997</c:v>
                </c:pt>
                <c:pt idx="801">
                  <c:v>1997</c:v>
                </c:pt>
                <c:pt idx="802">
                  <c:v>1997</c:v>
                </c:pt>
                <c:pt idx="803">
                  <c:v>1997</c:v>
                </c:pt>
                <c:pt idx="804">
                  <c:v>1997</c:v>
                </c:pt>
                <c:pt idx="805">
                  <c:v>1997</c:v>
                </c:pt>
                <c:pt idx="806">
                  <c:v>1997</c:v>
                </c:pt>
                <c:pt idx="807">
                  <c:v>1997</c:v>
                </c:pt>
                <c:pt idx="808">
                  <c:v>1997</c:v>
                </c:pt>
                <c:pt idx="809">
                  <c:v>1997</c:v>
                </c:pt>
                <c:pt idx="810">
                  <c:v>1997</c:v>
                </c:pt>
                <c:pt idx="811">
                  <c:v>1997</c:v>
                </c:pt>
                <c:pt idx="812">
                  <c:v>1997</c:v>
                </c:pt>
                <c:pt idx="813">
                  <c:v>1997</c:v>
                </c:pt>
                <c:pt idx="814">
                  <c:v>1997</c:v>
                </c:pt>
                <c:pt idx="815">
                  <c:v>1997</c:v>
                </c:pt>
                <c:pt idx="816">
                  <c:v>1997</c:v>
                </c:pt>
                <c:pt idx="817">
                  <c:v>1997</c:v>
                </c:pt>
                <c:pt idx="818">
                  <c:v>1997</c:v>
                </c:pt>
                <c:pt idx="819">
                  <c:v>1997</c:v>
                </c:pt>
                <c:pt idx="820">
                  <c:v>1997</c:v>
                </c:pt>
                <c:pt idx="821">
                  <c:v>1997</c:v>
                </c:pt>
                <c:pt idx="822">
                  <c:v>1997</c:v>
                </c:pt>
                <c:pt idx="823">
                  <c:v>1997</c:v>
                </c:pt>
                <c:pt idx="824">
                  <c:v>1997</c:v>
                </c:pt>
                <c:pt idx="825">
                  <c:v>1997</c:v>
                </c:pt>
                <c:pt idx="826">
                  <c:v>1997</c:v>
                </c:pt>
                <c:pt idx="827">
                  <c:v>1997</c:v>
                </c:pt>
                <c:pt idx="828">
                  <c:v>1997</c:v>
                </c:pt>
                <c:pt idx="829">
                  <c:v>1997</c:v>
                </c:pt>
                <c:pt idx="830">
                  <c:v>1997</c:v>
                </c:pt>
                <c:pt idx="831">
                  <c:v>1997</c:v>
                </c:pt>
                <c:pt idx="832">
                  <c:v>1997</c:v>
                </c:pt>
                <c:pt idx="833">
                  <c:v>1997</c:v>
                </c:pt>
                <c:pt idx="834">
                  <c:v>1997</c:v>
                </c:pt>
                <c:pt idx="835">
                  <c:v>1997</c:v>
                </c:pt>
                <c:pt idx="836">
                  <c:v>1997</c:v>
                </c:pt>
                <c:pt idx="837">
                  <c:v>1997</c:v>
                </c:pt>
                <c:pt idx="838">
                  <c:v>1997</c:v>
                </c:pt>
                <c:pt idx="839">
                  <c:v>1997</c:v>
                </c:pt>
                <c:pt idx="840">
                  <c:v>1997</c:v>
                </c:pt>
                <c:pt idx="841">
                  <c:v>1997</c:v>
                </c:pt>
                <c:pt idx="842">
                  <c:v>1997</c:v>
                </c:pt>
                <c:pt idx="843">
                  <c:v>1997</c:v>
                </c:pt>
                <c:pt idx="844">
                  <c:v>1997</c:v>
                </c:pt>
                <c:pt idx="845">
                  <c:v>1997</c:v>
                </c:pt>
                <c:pt idx="846">
                  <c:v>1997</c:v>
                </c:pt>
                <c:pt idx="847">
                  <c:v>1997</c:v>
                </c:pt>
                <c:pt idx="848">
                  <c:v>1997</c:v>
                </c:pt>
                <c:pt idx="849">
                  <c:v>1997</c:v>
                </c:pt>
                <c:pt idx="850">
                  <c:v>1998</c:v>
                </c:pt>
                <c:pt idx="851">
                  <c:v>1998</c:v>
                </c:pt>
                <c:pt idx="852">
                  <c:v>1998</c:v>
                </c:pt>
                <c:pt idx="853">
                  <c:v>1998</c:v>
                </c:pt>
                <c:pt idx="854">
                  <c:v>1998</c:v>
                </c:pt>
                <c:pt idx="855">
                  <c:v>1998</c:v>
                </c:pt>
                <c:pt idx="856">
                  <c:v>1998</c:v>
                </c:pt>
                <c:pt idx="857">
                  <c:v>1998</c:v>
                </c:pt>
                <c:pt idx="858">
                  <c:v>1998</c:v>
                </c:pt>
                <c:pt idx="859">
                  <c:v>1998</c:v>
                </c:pt>
                <c:pt idx="860">
                  <c:v>1998</c:v>
                </c:pt>
                <c:pt idx="861">
                  <c:v>1998</c:v>
                </c:pt>
                <c:pt idx="862">
                  <c:v>1998</c:v>
                </c:pt>
                <c:pt idx="863">
                  <c:v>1998</c:v>
                </c:pt>
                <c:pt idx="864">
                  <c:v>1998</c:v>
                </c:pt>
                <c:pt idx="865">
                  <c:v>1998</c:v>
                </c:pt>
                <c:pt idx="866">
                  <c:v>1998</c:v>
                </c:pt>
                <c:pt idx="867">
                  <c:v>1998</c:v>
                </c:pt>
                <c:pt idx="868">
                  <c:v>1998</c:v>
                </c:pt>
                <c:pt idx="869">
                  <c:v>1998</c:v>
                </c:pt>
                <c:pt idx="870">
                  <c:v>1998</c:v>
                </c:pt>
                <c:pt idx="871">
                  <c:v>1998</c:v>
                </c:pt>
                <c:pt idx="872">
                  <c:v>1998</c:v>
                </c:pt>
                <c:pt idx="873">
                  <c:v>1998</c:v>
                </c:pt>
                <c:pt idx="874">
                  <c:v>1998</c:v>
                </c:pt>
                <c:pt idx="875">
                  <c:v>1998</c:v>
                </c:pt>
                <c:pt idx="876">
                  <c:v>1998</c:v>
                </c:pt>
                <c:pt idx="877">
                  <c:v>1998</c:v>
                </c:pt>
                <c:pt idx="878">
                  <c:v>1998</c:v>
                </c:pt>
                <c:pt idx="879">
                  <c:v>1998</c:v>
                </c:pt>
                <c:pt idx="880">
                  <c:v>1998</c:v>
                </c:pt>
                <c:pt idx="881">
                  <c:v>1998</c:v>
                </c:pt>
                <c:pt idx="882">
                  <c:v>1998</c:v>
                </c:pt>
                <c:pt idx="883">
                  <c:v>1998</c:v>
                </c:pt>
                <c:pt idx="884">
                  <c:v>1998</c:v>
                </c:pt>
                <c:pt idx="885">
                  <c:v>1998</c:v>
                </c:pt>
                <c:pt idx="886">
                  <c:v>1998</c:v>
                </c:pt>
                <c:pt idx="887">
                  <c:v>1998</c:v>
                </c:pt>
                <c:pt idx="888">
                  <c:v>1998</c:v>
                </c:pt>
                <c:pt idx="889">
                  <c:v>1998</c:v>
                </c:pt>
                <c:pt idx="890">
                  <c:v>1998</c:v>
                </c:pt>
                <c:pt idx="891">
                  <c:v>1998</c:v>
                </c:pt>
                <c:pt idx="892">
                  <c:v>1998</c:v>
                </c:pt>
                <c:pt idx="893">
                  <c:v>1998</c:v>
                </c:pt>
                <c:pt idx="894">
                  <c:v>1998</c:v>
                </c:pt>
                <c:pt idx="895">
                  <c:v>1998</c:v>
                </c:pt>
                <c:pt idx="896">
                  <c:v>1998</c:v>
                </c:pt>
                <c:pt idx="897">
                  <c:v>1998</c:v>
                </c:pt>
                <c:pt idx="898">
                  <c:v>1998</c:v>
                </c:pt>
                <c:pt idx="899">
                  <c:v>1998</c:v>
                </c:pt>
                <c:pt idx="900">
                  <c:v>1998</c:v>
                </c:pt>
                <c:pt idx="901">
                  <c:v>1998</c:v>
                </c:pt>
                <c:pt idx="902">
                  <c:v>1999</c:v>
                </c:pt>
                <c:pt idx="903">
                  <c:v>1999</c:v>
                </c:pt>
                <c:pt idx="904">
                  <c:v>1999</c:v>
                </c:pt>
                <c:pt idx="905">
                  <c:v>1999</c:v>
                </c:pt>
                <c:pt idx="906">
                  <c:v>1999</c:v>
                </c:pt>
                <c:pt idx="907">
                  <c:v>1999</c:v>
                </c:pt>
                <c:pt idx="908">
                  <c:v>1999</c:v>
                </c:pt>
                <c:pt idx="909">
                  <c:v>1999</c:v>
                </c:pt>
                <c:pt idx="910">
                  <c:v>1999</c:v>
                </c:pt>
                <c:pt idx="911">
                  <c:v>1999</c:v>
                </c:pt>
                <c:pt idx="912">
                  <c:v>1999</c:v>
                </c:pt>
                <c:pt idx="913">
                  <c:v>1999</c:v>
                </c:pt>
                <c:pt idx="914">
                  <c:v>1999</c:v>
                </c:pt>
                <c:pt idx="915">
                  <c:v>1999</c:v>
                </c:pt>
                <c:pt idx="916">
                  <c:v>1999</c:v>
                </c:pt>
                <c:pt idx="917">
                  <c:v>1999</c:v>
                </c:pt>
                <c:pt idx="918">
                  <c:v>1999</c:v>
                </c:pt>
                <c:pt idx="919">
                  <c:v>1999</c:v>
                </c:pt>
                <c:pt idx="920">
                  <c:v>1999</c:v>
                </c:pt>
                <c:pt idx="921">
                  <c:v>1999</c:v>
                </c:pt>
                <c:pt idx="922">
                  <c:v>1999</c:v>
                </c:pt>
                <c:pt idx="923">
                  <c:v>1999</c:v>
                </c:pt>
                <c:pt idx="924">
                  <c:v>1999</c:v>
                </c:pt>
                <c:pt idx="925">
                  <c:v>1999</c:v>
                </c:pt>
                <c:pt idx="926">
                  <c:v>1999</c:v>
                </c:pt>
                <c:pt idx="927">
                  <c:v>1999</c:v>
                </c:pt>
                <c:pt idx="928">
                  <c:v>1999</c:v>
                </c:pt>
                <c:pt idx="929">
                  <c:v>1999</c:v>
                </c:pt>
                <c:pt idx="930">
                  <c:v>1999</c:v>
                </c:pt>
                <c:pt idx="931">
                  <c:v>1999</c:v>
                </c:pt>
                <c:pt idx="932">
                  <c:v>1999</c:v>
                </c:pt>
                <c:pt idx="933">
                  <c:v>1999</c:v>
                </c:pt>
                <c:pt idx="934">
                  <c:v>1999</c:v>
                </c:pt>
                <c:pt idx="935">
                  <c:v>1999</c:v>
                </c:pt>
                <c:pt idx="936">
                  <c:v>1999</c:v>
                </c:pt>
                <c:pt idx="937">
                  <c:v>1999</c:v>
                </c:pt>
                <c:pt idx="938">
                  <c:v>1999</c:v>
                </c:pt>
                <c:pt idx="939">
                  <c:v>1999</c:v>
                </c:pt>
                <c:pt idx="940">
                  <c:v>1999</c:v>
                </c:pt>
                <c:pt idx="941">
                  <c:v>1999</c:v>
                </c:pt>
                <c:pt idx="942">
                  <c:v>1999</c:v>
                </c:pt>
                <c:pt idx="943">
                  <c:v>1999</c:v>
                </c:pt>
                <c:pt idx="944">
                  <c:v>1999</c:v>
                </c:pt>
                <c:pt idx="945">
                  <c:v>1999</c:v>
                </c:pt>
                <c:pt idx="946">
                  <c:v>1999</c:v>
                </c:pt>
                <c:pt idx="947">
                  <c:v>1999</c:v>
                </c:pt>
                <c:pt idx="948">
                  <c:v>1999</c:v>
                </c:pt>
                <c:pt idx="949">
                  <c:v>1999</c:v>
                </c:pt>
                <c:pt idx="950">
                  <c:v>1999</c:v>
                </c:pt>
                <c:pt idx="951">
                  <c:v>1999</c:v>
                </c:pt>
                <c:pt idx="952">
                  <c:v>1999</c:v>
                </c:pt>
                <c:pt idx="953">
                  <c:v>1999</c:v>
                </c:pt>
                <c:pt idx="954">
                  <c:v>2000</c:v>
                </c:pt>
                <c:pt idx="955">
                  <c:v>2000</c:v>
                </c:pt>
                <c:pt idx="956">
                  <c:v>2000</c:v>
                </c:pt>
                <c:pt idx="957">
                  <c:v>2000</c:v>
                </c:pt>
                <c:pt idx="958">
                  <c:v>2000</c:v>
                </c:pt>
                <c:pt idx="959">
                  <c:v>2000</c:v>
                </c:pt>
                <c:pt idx="960">
                  <c:v>2000</c:v>
                </c:pt>
                <c:pt idx="961">
                  <c:v>2000</c:v>
                </c:pt>
                <c:pt idx="962">
                  <c:v>2000</c:v>
                </c:pt>
                <c:pt idx="963">
                  <c:v>2000</c:v>
                </c:pt>
                <c:pt idx="964">
                  <c:v>2000</c:v>
                </c:pt>
                <c:pt idx="965">
                  <c:v>2000</c:v>
                </c:pt>
                <c:pt idx="966">
                  <c:v>2000</c:v>
                </c:pt>
                <c:pt idx="967">
                  <c:v>2000</c:v>
                </c:pt>
                <c:pt idx="968">
                  <c:v>2000</c:v>
                </c:pt>
                <c:pt idx="969">
                  <c:v>2000</c:v>
                </c:pt>
                <c:pt idx="970">
                  <c:v>2000</c:v>
                </c:pt>
                <c:pt idx="971">
                  <c:v>2000</c:v>
                </c:pt>
                <c:pt idx="972">
                  <c:v>2000</c:v>
                </c:pt>
                <c:pt idx="973">
                  <c:v>2000</c:v>
                </c:pt>
                <c:pt idx="974">
                  <c:v>2000</c:v>
                </c:pt>
                <c:pt idx="975">
                  <c:v>2000</c:v>
                </c:pt>
                <c:pt idx="976">
                  <c:v>2000</c:v>
                </c:pt>
                <c:pt idx="977">
                  <c:v>2000</c:v>
                </c:pt>
                <c:pt idx="978">
                  <c:v>2000</c:v>
                </c:pt>
                <c:pt idx="979">
                  <c:v>2000</c:v>
                </c:pt>
                <c:pt idx="980">
                  <c:v>2000</c:v>
                </c:pt>
                <c:pt idx="981">
                  <c:v>2000</c:v>
                </c:pt>
                <c:pt idx="982">
                  <c:v>2000</c:v>
                </c:pt>
                <c:pt idx="983">
                  <c:v>2000</c:v>
                </c:pt>
                <c:pt idx="984">
                  <c:v>2000</c:v>
                </c:pt>
                <c:pt idx="985">
                  <c:v>2000</c:v>
                </c:pt>
                <c:pt idx="986">
                  <c:v>2000</c:v>
                </c:pt>
                <c:pt idx="987">
                  <c:v>2000</c:v>
                </c:pt>
                <c:pt idx="988">
                  <c:v>2000</c:v>
                </c:pt>
                <c:pt idx="989">
                  <c:v>2000</c:v>
                </c:pt>
                <c:pt idx="990">
                  <c:v>2000</c:v>
                </c:pt>
                <c:pt idx="991">
                  <c:v>2000</c:v>
                </c:pt>
                <c:pt idx="992">
                  <c:v>2000</c:v>
                </c:pt>
                <c:pt idx="993">
                  <c:v>2000</c:v>
                </c:pt>
                <c:pt idx="994">
                  <c:v>2000</c:v>
                </c:pt>
                <c:pt idx="995">
                  <c:v>2000</c:v>
                </c:pt>
                <c:pt idx="996">
                  <c:v>2000</c:v>
                </c:pt>
                <c:pt idx="997">
                  <c:v>2000</c:v>
                </c:pt>
                <c:pt idx="998">
                  <c:v>2000</c:v>
                </c:pt>
                <c:pt idx="999">
                  <c:v>2000</c:v>
                </c:pt>
                <c:pt idx="1000">
                  <c:v>2000</c:v>
                </c:pt>
                <c:pt idx="1001">
                  <c:v>2000</c:v>
                </c:pt>
                <c:pt idx="1002">
                  <c:v>2000</c:v>
                </c:pt>
                <c:pt idx="1003">
                  <c:v>2000</c:v>
                </c:pt>
                <c:pt idx="1004">
                  <c:v>2000</c:v>
                </c:pt>
                <c:pt idx="1005">
                  <c:v>2000</c:v>
                </c:pt>
                <c:pt idx="1006">
                  <c:v>2001</c:v>
                </c:pt>
                <c:pt idx="1007">
                  <c:v>2001</c:v>
                </c:pt>
                <c:pt idx="1008">
                  <c:v>2001</c:v>
                </c:pt>
                <c:pt idx="1009">
                  <c:v>2001</c:v>
                </c:pt>
                <c:pt idx="1010">
                  <c:v>2001</c:v>
                </c:pt>
                <c:pt idx="1011">
                  <c:v>2001</c:v>
                </c:pt>
                <c:pt idx="1012">
                  <c:v>2001</c:v>
                </c:pt>
                <c:pt idx="1013">
                  <c:v>2001</c:v>
                </c:pt>
                <c:pt idx="1014">
                  <c:v>2001</c:v>
                </c:pt>
                <c:pt idx="1015">
                  <c:v>2001</c:v>
                </c:pt>
                <c:pt idx="1016">
                  <c:v>2001</c:v>
                </c:pt>
                <c:pt idx="1017">
                  <c:v>2001</c:v>
                </c:pt>
                <c:pt idx="1018">
                  <c:v>2001</c:v>
                </c:pt>
                <c:pt idx="1019">
                  <c:v>2001</c:v>
                </c:pt>
                <c:pt idx="1020">
                  <c:v>2001</c:v>
                </c:pt>
                <c:pt idx="1021">
                  <c:v>2001</c:v>
                </c:pt>
                <c:pt idx="1022">
                  <c:v>2001</c:v>
                </c:pt>
                <c:pt idx="1023">
                  <c:v>2001</c:v>
                </c:pt>
                <c:pt idx="1024">
                  <c:v>2001</c:v>
                </c:pt>
                <c:pt idx="1025">
                  <c:v>2001</c:v>
                </c:pt>
                <c:pt idx="1026">
                  <c:v>2001</c:v>
                </c:pt>
                <c:pt idx="1027">
                  <c:v>2001</c:v>
                </c:pt>
                <c:pt idx="1028">
                  <c:v>2001</c:v>
                </c:pt>
                <c:pt idx="1029">
                  <c:v>2001</c:v>
                </c:pt>
                <c:pt idx="1030">
                  <c:v>2001</c:v>
                </c:pt>
                <c:pt idx="1031">
                  <c:v>2001</c:v>
                </c:pt>
                <c:pt idx="1032">
                  <c:v>2001</c:v>
                </c:pt>
                <c:pt idx="1033">
                  <c:v>2001</c:v>
                </c:pt>
                <c:pt idx="1034">
                  <c:v>2001</c:v>
                </c:pt>
                <c:pt idx="1035">
                  <c:v>2001</c:v>
                </c:pt>
                <c:pt idx="1036">
                  <c:v>2001</c:v>
                </c:pt>
                <c:pt idx="1037">
                  <c:v>2001</c:v>
                </c:pt>
                <c:pt idx="1038">
                  <c:v>2001</c:v>
                </c:pt>
                <c:pt idx="1039">
                  <c:v>2001</c:v>
                </c:pt>
                <c:pt idx="1040">
                  <c:v>2001</c:v>
                </c:pt>
                <c:pt idx="1041">
                  <c:v>2001</c:v>
                </c:pt>
                <c:pt idx="1042">
                  <c:v>2001</c:v>
                </c:pt>
                <c:pt idx="1043">
                  <c:v>2001</c:v>
                </c:pt>
                <c:pt idx="1044">
                  <c:v>2001</c:v>
                </c:pt>
                <c:pt idx="1045">
                  <c:v>2001</c:v>
                </c:pt>
                <c:pt idx="1046">
                  <c:v>2001</c:v>
                </c:pt>
                <c:pt idx="1047">
                  <c:v>2001</c:v>
                </c:pt>
                <c:pt idx="1048">
                  <c:v>2001</c:v>
                </c:pt>
                <c:pt idx="1049">
                  <c:v>2001</c:v>
                </c:pt>
                <c:pt idx="1050">
                  <c:v>2001</c:v>
                </c:pt>
                <c:pt idx="1051">
                  <c:v>2001</c:v>
                </c:pt>
                <c:pt idx="1052">
                  <c:v>2001</c:v>
                </c:pt>
                <c:pt idx="1053">
                  <c:v>2001</c:v>
                </c:pt>
                <c:pt idx="1054">
                  <c:v>2001</c:v>
                </c:pt>
                <c:pt idx="1055">
                  <c:v>2001</c:v>
                </c:pt>
                <c:pt idx="1056">
                  <c:v>2001</c:v>
                </c:pt>
                <c:pt idx="1057">
                  <c:v>2001</c:v>
                </c:pt>
                <c:pt idx="1058">
                  <c:v>2002</c:v>
                </c:pt>
                <c:pt idx="1059">
                  <c:v>2002</c:v>
                </c:pt>
                <c:pt idx="1060">
                  <c:v>2002</c:v>
                </c:pt>
                <c:pt idx="1061">
                  <c:v>2002</c:v>
                </c:pt>
                <c:pt idx="1062">
                  <c:v>2002</c:v>
                </c:pt>
                <c:pt idx="1063">
                  <c:v>2002</c:v>
                </c:pt>
                <c:pt idx="1064">
                  <c:v>2002</c:v>
                </c:pt>
                <c:pt idx="1065">
                  <c:v>2002</c:v>
                </c:pt>
                <c:pt idx="1066">
                  <c:v>2002</c:v>
                </c:pt>
                <c:pt idx="1067">
                  <c:v>2002</c:v>
                </c:pt>
                <c:pt idx="1068">
                  <c:v>2002</c:v>
                </c:pt>
                <c:pt idx="1069">
                  <c:v>2002</c:v>
                </c:pt>
                <c:pt idx="1070">
                  <c:v>2002</c:v>
                </c:pt>
                <c:pt idx="1071">
                  <c:v>2002</c:v>
                </c:pt>
                <c:pt idx="1072">
                  <c:v>2002</c:v>
                </c:pt>
                <c:pt idx="1073">
                  <c:v>2002</c:v>
                </c:pt>
                <c:pt idx="1074">
                  <c:v>2002</c:v>
                </c:pt>
                <c:pt idx="1075">
                  <c:v>2002</c:v>
                </c:pt>
                <c:pt idx="1076">
                  <c:v>2002</c:v>
                </c:pt>
                <c:pt idx="1077">
                  <c:v>2002</c:v>
                </c:pt>
                <c:pt idx="1078">
                  <c:v>2002</c:v>
                </c:pt>
                <c:pt idx="1079">
                  <c:v>2002</c:v>
                </c:pt>
                <c:pt idx="1080">
                  <c:v>2002</c:v>
                </c:pt>
                <c:pt idx="1081">
                  <c:v>2002</c:v>
                </c:pt>
                <c:pt idx="1082">
                  <c:v>2002</c:v>
                </c:pt>
                <c:pt idx="1083">
                  <c:v>2002</c:v>
                </c:pt>
                <c:pt idx="1084">
                  <c:v>2002</c:v>
                </c:pt>
                <c:pt idx="1085">
                  <c:v>2002</c:v>
                </c:pt>
                <c:pt idx="1086">
                  <c:v>2002</c:v>
                </c:pt>
                <c:pt idx="1087">
                  <c:v>2002</c:v>
                </c:pt>
                <c:pt idx="1088">
                  <c:v>2002</c:v>
                </c:pt>
                <c:pt idx="1089">
                  <c:v>2002</c:v>
                </c:pt>
                <c:pt idx="1090">
                  <c:v>2002</c:v>
                </c:pt>
                <c:pt idx="1091">
                  <c:v>2002</c:v>
                </c:pt>
                <c:pt idx="1092">
                  <c:v>2002</c:v>
                </c:pt>
                <c:pt idx="1093">
                  <c:v>2002</c:v>
                </c:pt>
                <c:pt idx="1094">
                  <c:v>2002</c:v>
                </c:pt>
                <c:pt idx="1095">
                  <c:v>2002</c:v>
                </c:pt>
                <c:pt idx="1096">
                  <c:v>2002</c:v>
                </c:pt>
                <c:pt idx="1097">
                  <c:v>2002</c:v>
                </c:pt>
                <c:pt idx="1098">
                  <c:v>2002</c:v>
                </c:pt>
                <c:pt idx="1099">
                  <c:v>2002</c:v>
                </c:pt>
                <c:pt idx="1100">
                  <c:v>2002</c:v>
                </c:pt>
                <c:pt idx="1101">
                  <c:v>2002</c:v>
                </c:pt>
                <c:pt idx="1102">
                  <c:v>2002</c:v>
                </c:pt>
                <c:pt idx="1103">
                  <c:v>2002</c:v>
                </c:pt>
                <c:pt idx="1104">
                  <c:v>2002</c:v>
                </c:pt>
                <c:pt idx="1105">
                  <c:v>2002</c:v>
                </c:pt>
                <c:pt idx="1106">
                  <c:v>2002</c:v>
                </c:pt>
                <c:pt idx="1107">
                  <c:v>2002</c:v>
                </c:pt>
                <c:pt idx="1108">
                  <c:v>2002</c:v>
                </c:pt>
                <c:pt idx="1109">
                  <c:v>2002</c:v>
                </c:pt>
                <c:pt idx="1110">
                  <c:v>2003</c:v>
                </c:pt>
                <c:pt idx="1111">
                  <c:v>2003</c:v>
                </c:pt>
                <c:pt idx="1112">
                  <c:v>2003</c:v>
                </c:pt>
                <c:pt idx="1113">
                  <c:v>2003</c:v>
                </c:pt>
                <c:pt idx="1114">
                  <c:v>2003</c:v>
                </c:pt>
                <c:pt idx="1115">
                  <c:v>2003</c:v>
                </c:pt>
                <c:pt idx="1116">
                  <c:v>2003</c:v>
                </c:pt>
                <c:pt idx="1117">
                  <c:v>2003</c:v>
                </c:pt>
                <c:pt idx="1118">
                  <c:v>2003</c:v>
                </c:pt>
                <c:pt idx="1119">
                  <c:v>2003</c:v>
                </c:pt>
                <c:pt idx="1120">
                  <c:v>2003</c:v>
                </c:pt>
                <c:pt idx="1121">
                  <c:v>2003</c:v>
                </c:pt>
                <c:pt idx="1122">
                  <c:v>2003</c:v>
                </c:pt>
                <c:pt idx="1123">
                  <c:v>2003</c:v>
                </c:pt>
                <c:pt idx="1124">
                  <c:v>2003</c:v>
                </c:pt>
                <c:pt idx="1125">
                  <c:v>2003</c:v>
                </c:pt>
                <c:pt idx="1126">
                  <c:v>2003</c:v>
                </c:pt>
                <c:pt idx="1127">
                  <c:v>2003</c:v>
                </c:pt>
                <c:pt idx="1128">
                  <c:v>2003</c:v>
                </c:pt>
                <c:pt idx="1129">
                  <c:v>2003</c:v>
                </c:pt>
                <c:pt idx="1130">
                  <c:v>2003</c:v>
                </c:pt>
                <c:pt idx="1131">
                  <c:v>2003</c:v>
                </c:pt>
                <c:pt idx="1132">
                  <c:v>2003</c:v>
                </c:pt>
                <c:pt idx="1133">
                  <c:v>2003</c:v>
                </c:pt>
                <c:pt idx="1134">
                  <c:v>2003</c:v>
                </c:pt>
                <c:pt idx="1135">
                  <c:v>2003</c:v>
                </c:pt>
                <c:pt idx="1136">
                  <c:v>2003</c:v>
                </c:pt>
                <c:pt idx="1137">
                  <c:v>2003</c:v>
                </c:pt>
                <c:pt idx="1138">
                  <c:v>2003</c:v>
                </c:pt>
                <c:pt idx="1139">
                  <c:v>2003</c:v>
                </c:pt>
                <c:pt idx="1140">
                  <c:v>2003</c:v>
                </c:pt>
                <c:pt idx="1141">
                  <c:v>2003</c:v>
                </c:pt>
                <c:pt idx="1142">
                  <c:v>2003</c:v>
                </c:pt>
                <c:pt idx="1143">
                  <c:v>2003</c:v>
                </c:pt>
                <c:pt idx="1144">
                  <c:v>2003</c:v>
                </c:pt>
                <c:pt idx="1145">
                  <c:v>2003</c:v>
                </c:pt>
                <c:pt idx="1146">
                  <c:v>2003</c:v>
                </c:pt>
                <c:pt idx="1147">
                  <c:v>2003</c:v>
                </c:pt>
                <c:pt idx="1148">
                  <c:v>2003</c:v>
                </c:pt>
                <c:pt idx="1149">
                  <c:v>2003</c:v>
                </c:pt>
                <c:pt idx="1150">
                  <c:v>2003</c:v>
                </c:pt>
                <c:pt idx="1151">
                  <c:v>2003</c:v>
                </c:pt>
                <c:pt idx="1152">
                  <c:v>2003</c:v>
                </c:pt>
                <c:pt idx="1153">
                  <c:v>2003</c:v>
                </c:pt>
                <c:pt idx="1154">
                  <c:v>2003</c:v>
                </c:pt>
                <c:pt idx="1155">
                  <c:v>2003</c:v>
                </c:pt>
                <c:pt idx="1156">
                  <c:v>2003</c:v>
                </c:pt>
                <c:pt idx="1157">
                  <c:v>2003</c:v>
                </c:pt>
                <c:pt idx="1158">
                  <c:v>2003</c:v>
                </c:pt>
                <c:pt idx="1159">
                  <c:v>2003</c:v>
                </c:pt>
                <c:pt idx="1160">
                  <c:v>2003</c:v>
                </c:pt>
                <c:pt idx="1161">
                  <c:v>2003</c:v>
                </c:pt>
                <c:pt idx="1162">
                  <c:v>2004</c:v>
                </c:pt>
                <c:pt idx="1163">
                  <c:v>2004</c:v>
                </c:pt>
                <c:pt idx="1164">
                  <c:v>2004</c:v>
                </c:pt>
                <c:pt idx="1165">
                  <c:v>2004</c:v>
                </c:pt>
                <c:pt idx="1166">
                  <c:v>2004</c:v>
                </c:pt>
                <c:pt idx="1167">
                  <c:v>2004</c:v>
                </c:pt>
                <c:pt idx="1168">
                  <c:v>2004</c:v>
                </c:pt>
                <c:pt idx="1169">
                  <c:v>2004</c:v>
                </c:pt>
                <c:pt idx="1170">
                  <c:v>2004</c:v>
                </c:pt>
                <c:pt idx="1171">
                  <c:v>2004</c:v>
                </c:pt>
                <c:pt idx="1172">
                  <c:v>2004</c:v>
                </c:pt>
                <c:pt idx="1173">
                  <c:v>2004</c:v>
                </c:pt>
                <c:pt idx="1174">
                  <c:v>2004</c:v>
                </c:pt>
                <c:pt idx="1175">
                  <c:v>2004</c:v>
                </c:pt>
                <c:pt idx="1176">
                  <c:v>2004</c:v>
                </c:pt>
                <c:pt idx="1177">
                  <c:v>2004</c:v>
                </c:pt>
                <c:pt idx="1178">
                  <c:v>2004</c:v>
                </c:pt>
                <c:pt idx="1179">
                  <c:v>2004</c:v>
                </c:pt>
                <c:pt idx="1180">
                  <c:v>2004</c:v>
                </c:pt>
                <c:pt idx="1181">
                  <c:v>2004</c:v>
                </c:pt>
                <c:pt idx="1182">
                  <c:v>2004</c:v>
                </c:pt>
                <c:pt idx="1183">
                  <c:v>2004</c:v>
                </c:pt>
                <c:pt idx="1184">
                  <c:v>2004</c:v>
                </c:pt>
                <c:pt idx="1185">
                  <c:v>2004</c:v>
                </c:pt>
                <c:pt idx="1186">
                  <c:v>2004</c:v>
                </c:pt>
                <c:pt idx="1187">
                  <c:v>2004</c:v>
                </c:pt>
                <c:pt idx="1188">
                  <c:v>2004</c:v>
                </c:pt>
                <c:pt idx="1189">
                  <c:v>2004</c:v>
                </c:pt>
                <c:pt idx="1190">
                  <c:v>2004</c:v>
                </c:pt>
                <c:pt idx="1191">
                  <c:v>2004</c:v>
                </c:pt>
                <c:pt idx="1192">
                  <c:v>2004</c:v>
                </c:pt>
                <c:pt idx="1193">
                  <c:v>2004</c:v>
                </c:pt>
                <c:pt idx="1194">
                  <c:v>2004</c:v>
                </c:pt>
                <c:pt idx="1195">
                  <c:v>2004</c:v>
                </c:pt>
                <c:pt idx="1196">
                  <c:v>2004</c:v>
                </c:pt>
                <c:pt idx="1197">
                  <c:v>2004</c:v>
                </c:pt>
                <c:pt idx="1198">
                  <c:v>2004</c:v>
                </c:pt>
                <c:pt idx="1199">
                  <c:v>2004</c:v>
                </c:pt>
                <c:pt idx="1200">
                  <c:v>2004</c:v>
                </c:pt>
                <c:pt idx="1201">
                  <c:v>2004</c:v>
                </c:pt>
                <c:pt idx="1202">
                  <c:v>2004</c:v>
                </c:pt>
                <c:pt idx="1203">
                  <c:v>2004</c:v>
                </c:pt>
                <c:pt idx="1204">
                  <c:v>2004</c:v>
                </c:pt>
                <c:pt idx="1205">
                  <c:v>2004</c:v>
                </c:pt>
                <c:pt idx="1206">
                  <c:v>2004</c:v>
                </c:pt>
                <c:pt idx="1207">
                  <c:v>2004</c:v>
                </c:pt>
                <c:pt idx="1208">
                  <c:v>2004</c:v>
                </c:pt>
                <c:pt idx="1209">
                  <c:v>2004</c:v>
                </c:pt>
                <c:pt idx="1210">
                  <c:v>2004</c:v>
                </c:pt>
                <c:pt idx="1211">
                  <c:v>2004</c:v>
                </c:pt>
                <c:pt idx="1212">
                  <c:v>2004</c:v>
                </c:pt>
                <c:pt idx="1213">
                  <c:v>2004</c:v>
                </c:pt>
                <c:pt idx="1214">
                  <c:v>2005</c:v>
                </c:pt>
                <c:pt idx="1215">
                  <c:v>2005</c:v>
                </c:pt>
                <c:pt idx="1216">
                  <c:v>2005</c:v>
                </c:pt>
                <c:pt idx="1217">
                  <c:v>2005</c:v>
                </c:pt>
                <c:pt idx="1218">
                  <c:v>2005</c:v>
                </c:pt>
                <c:pt idx="1219">
                  <c:v>2005</c:v>
                </c:pt>
                <c:pt idx="1220">
                  <c:v>2005</c:v>
                </c:pt>
                <c:pt idx="1221">
                  <c:v>2005</c:v>
                </c:pt>
                <c:pt idx="1222">
                  <c:v>2005</c:v>
                </c:pt>
                <c:pt idx="1223">
                  <c:v>2005</c:v>
                </c:pt>
                <c:pt idx="1224">
                  <c:v>2005</c:v>
                </c:pt>
                <c:pt idx="1225">
                  <c:v>2005</c:v>
                </c:pt>
                <c:pt idx="1226">
                  <c:v>2005</c:v>
                </c:pt>
                <c:pt idx="1227">
                  <c:v>2005</c:v>
                </c:pt>
                <c:pt idx="1228">
                  <c:v>2005</c:v>
                </c:pt>
                <c:pt idx="1229">
                  <c:v>2005</c:v>
                </c:pt>
                <c:pt idx="1230">
                  <c:v>2005</c:v>
                </c:pt>
                <c:pt idx="1231">
                  <c:v>2005</c:v>
                </c:pt>
                <c:pt idx="1232">
                  <c:v>2005</c:v>
                </c:pt>
                <c:pt idx="1233">
                  <c:v>2005</c:v>
                </c:pt>
                <c:pt idx="1234">
                  <c:v>2005</c:v>
                </c:pt>
                <c:pt idx="1235">
                  <c:v>2005</c:v>
                </c:pt>
                <c:pt idx="1236">
                  <c:v>2005</c:v>
                </c:pt>
                <c:pt idx="1237">
                  <c:v>2005</c:v>
                </c:pt>
                <c:pt idx="1238">
                  <c:v>2005</c:v>
                </c:pt>
                <c:pt idx="1239">
                  <c:v>2005</c:v>
                </c:pt>
                <c:pt idx="1240">
                  <c:v>2005</c:v>
                </c:pt>
                <c:pt idx="1241">
                  <c:v>2005</c:v>
                </c:pt>
                <c:pt idx="1242">
                  <c:v>2005</c:v>
                </c:pt>
                <c:pt idx="1243">
                  <c:v>2005</c:v>
                </c:pt>
                <c:pt idx="1244">
                  <c:v>2005</c:v>
                </c:pt>
                <c:pt idx="1245">
                  <c:v>2005</c:v>
                </c:pt>
                <c:pt idx="1246">
                  <c:v>2005</c:v>
                </c:pt>
                <c:pt idx="1247">
                  <c:v>2005</c:v>
                </c:pt>
                <c:pt idx="1248">
                  <c:v>2005</c:v>
                </c:pt>
                <c:pt idx="1249">
                  <c:v>2005</c:v>
                </c:pt>
                <c:pt idx="1250">
                  <c:v>2005</c:v>
                </c:pt>
                <c:pt idx="1251">
                  <c:v>2005</c:v>
                </c:pt>
                <c:pt idx="1252">
                  <c:v>2005</c:v>
                </c:pt>
                <c:pt idx="1253">
                  <c:v>2005</c:v>
                </c:pt>
                <c:pt idx="1254">
                  <c:v>2005</c:v>
                </c:pt>
                <c:pt idx="1255">
                  <c:v>2005</c:v>
                </c:pt>
                <c:pt idx="1256">
                  <c:v>2005</c:v>
                </c:pt>
                <c:pt idx="1257">
                  <c:v>2005</c:v>
                </c:pt>
                <c:pt idx="1258">
                  <c:v>2005</c:v>
                </c:pt>
                <c:pt idx="1259">
                  <c:v>2005</c:v>
                </c:pt>
                <c:pt idx="1260">
                  <c:v>2005</c:v>
                </c:pt>
                <c:pt idx="1261">
                  <c:v>2005</c:v>
                </c:pt>
                <c:pt idx="1262">
                  <c:v>2005</c:v>
                </c:pt>
                <c:pt idx="1263">
                  <c:v>2005</c:v>
                </c:pt>
                <c:pt idx="1264">
                  <c:v>2005</c:v>
                </c:pt>
                <c:pt idx="1265">
                  <c:v>2005</c:v>
                </c:pt>
                <c:pt idx="1266">
                  <c:v>2006</c:v>
                </c:pt>
                <c:pt idx="1267">
                  <c:v>2006</c:v>
                </c:pt>
                <c:pt idx="1268">
                  <c:v>2006</c:v>
                </c:pt>
                <c:pt idx="1269">
                  <c:v>2006</c:v>
                </c:pt>
                <c:pt idx="1270">
                  <c:v>2006</c:v>
                </c:pt>
                <c:pt idx="1271">
                  <c:v>2006</c:v>
                </c:pt>
                <c:pt idx="1272">
                  <c:v>2006</c:v>
                </c:pt>
                <c:pt idx="1273">
                  <c:v>2006</c:v>
                </c:pt>
                <c:pt idx="1274">
                  <c:v>2006</c:v>
                </c:pt>
                <c:pt idx="1275">
                  <c:v>2006</c:v>
                </c:pt>
                <c:pt idx="1276">
                  <c:v>2006</c:v>
                </c:pt>
                <c:pt idx="1277">
                  <c:v>2006</c:v>
                </c:pt>
                <c:pt idx="1278">
                  <c:v>2006</c:v>
                </c:pt>
                <c:pt idx="1279">
                  <c:v>2006</c:v>
                </c:pt>
                <c:pt idx="1280">
                  <c:v>2006</c:v>
                </c:pt>
                <c:pt idx="1281">
                  <c:v>2006</c:v>
                </c:pt>
                <c:pt idx="1282">
                  <c:v>2006</c:v>
                </c:pt>
                <c:pt idx="1283">
                  <c:v>2006</c:v>
                </c:pt>
                <c:pt idx="1284">
                  <c:v>2006</c:v>
                </c:pt>
                <c:pt idx="1285">
                  <c:v>2006</c:v>
                </c:pt>
                <c:pt idx="1286">
                  <c:v>2006</c:v>
                </c:pt>
                <c:pt idx="1287">
                  <c:v>2006</c:v>
                </c:pt>
                <c:pt idx="1288">
                  <c:v>2006</c:v>
                </c:pt>
                <c:pt idx="1289">
                  <c:v>2006</c:v>
                </c:pt>
                <c:pt idx="1290">
                  <c:v>2006</c:v>
                </c:pt>
                <c:pt idx="1291">
                  <c:v>2006</c:v>
                </c:pt>
                <c:pt idx="1292">
                  <c:v>2006</c:v>
                </c:pt>
                <c:pt idx="1293">
                  <c:v>2006</c:v>
                </c:pt>
                <c:pt idx="1294">
                  <c:v>2006</c:v>
                </c:pt>
                <c:pt idx="1295">
                  <c:v>2006</c:v>
                </c:pt>
                <c:pt idx="1296">
                  <c:v>2006</c:v>
                </c:pt>
                <c:pt idx="1297">
                  <c:v>2006</c:v>
                </c:pt>
                <c:pt idx="1298">
                  <c:v>2006</c:v>
                </c:pt>
                <c:pt idx="1299">
                  <c:v>2006</c:v>
                </c:pt>
                <c:pt idx="1300">
                  <c:v>2006</c:v>
                </c:pt>
                <c:pt idx="1301">
                  <c:v>2006</c:v>
                </c:pt>
                <c:pt idx="1302">
                  <c:v>2006</c:v>
                </c:pt>
                <c:pt idx="1303">
                  <c:v>2006</c:v>
                </c:pt>
                <c:pt idx="1304">
                  <c:v>2006</c:v>
                </c:pt>
                <c:pt idx="1305">
                  <c:v>2006</c:v>
                </c:pt>
                <c:pt idx="1306">
                  <c:v>2006</c:v>
                </c:pt>
                <c:pt idx="1307">
                  <c:v>2006</c:v>
                </c:pt>
                <c:pt idx="1308">
                  <c:v>2006</c:v>
                </c:pt>
                <c:pt idx="1309">
                  <c:v>2006</c:v>
                </c:pt>
                <c:pt idx="1310">
                  <c:v>2006</c:v>
                </c:pt>
                <c:pt idx="1311">
                  <c:v>2006</c:v>
                </c:pt>
                <c:pt idx="1312">
                  <c:v>2006</c:v>
                </c:pt>
                <c:pt idx="1313">
                  <c:v>2006</c:v>
                </c:pt>
                <c:pt idx="1314">
                  <c:v>2006</c:v>
                </c:pt>
                <c:pt idx="1315">
                  <c:v>2006</c:v>
                </c:pt>
                <c:pt idx="1316">
                  <c:v>2006</c:v>
                </c:pt>
                <c:pt idx="1317">
                  <c:v>2006</c:v>
                </c:pt>
                <c:pt idx="1318">
                  <c:v>2007</c:v>
                </c:pt>
                <c:pt idx="1319">
                  <c:v>2007</c:v>
                </c:pt>
                <c:pt idx="1320">
                  <c:v>2007</c:v>
                </c:pt>
                <c:pt idx="1321">
                  <c:v>2007</c:v>
                </c:pt>
                <c:pt idx="1322">
                  <c:v>2007</c:v>
                </c:pt>
                <c:pt idx="1323">
                  <c:v>2007</c:v>
                </c:pt>
                <c:pt idx="1324">
                  <c:v>2007</c:v>
                </c:pt>
                <c:pt idx="1325">
                  <c:v>2007</c:v>
                </c:pt>
                <c:pt idx="1326">
                  <c:v>2007</c:v>
                </c:pt>
                <c:pt idx="1327">
                  <c:v>2007</c:v>
                </c:pt>
                <c:pt idx="1328">
                  <c:v>2007</c:v>
                </c:pt>
                <c:pt idx="1329">
                  <c:v>2007</c:v>
                </c:pt>
                <c:pt idx="1330">
                  <c:v>2007</c:v>
                </c:pt>
                <c:pt idx="1331">
                  <c:v>2007</c:v>
                </c:pt>
                <c:pt idx="1332">
                  <c:v>2007</c:v>
                </c:pt>
                <c:pt idx="1333">
                  <c:v>2007</c:v>
                </c:pt>
                <c:pt idx="1334">
                  <c:v>2007</c:v>
                </c:pt>
                <c:pt idx="1335">
                  <c:v>2007</c:v>
                </c:pt>
                <c:pt idx="1336">
                  <c:v>2007</c:v>
                </c:pt>
                <c:pt idx="1337">
                  <c:v>2007</c:v>
                </c:pt>
                <c:pt idx="1338">
                  <c:v>2007</c:v>
                </c:pt>
                <c:pt idx="1339">
                  <c:v>2007</c:v>
                </c:pt>
                <c:pt idx="1340">
                  <c:v>2007</c:v>
                </c:pt>
                <c:pt idx="1341">
                  <c:v>2007</c:v>
                </c:pt>
                <c:pt idx="1342">
                  <c:v>2007</c:v>
                </c:pt>
                <c:pt idx="1343">
                  <c:v>2007</c:v>
                </c:pt>
                <c:pt idx="1344">
                  <c:v>2007</c:v>
                </c:pt>
                <c:pt idx="1345">
                  <c:v>2007</c:v>
                </c:pt>
                <c:pt idx="1346">
                  <c:v>2007</c:v>
                </c:pt>
                <c:pt idx="1347">
                  <c:v>2007</c:v>
                </c:pt>
                <c:pt idx="1348">
                  <c:v>2007</c:v>
                </c:pt>
                <c:pt idx="1349">
                  <c:v>2007</c:v>
                </c:pt>
                <c:pt idx="1350">
                  <c:v>2007</c:v>
                </c:pt>
                <c:pt idx="1351">
                  <c:v>2007</c:v>
                </c:pt>
                <c:pt idx="1352">
                  <c:v>2007</c:v>
                </c:pt>
                <c:pt idx="1353">
                  <c:v>2007</c:v>
                </c:pt>
                <c:pt idx="1354">
                  <c:v>2007</c:v>
                </c:pt>
                <c:pt idx="1355">
                  <c:v>2007</c:v>
                </c:pt>
                <c:pt idx="1356">
                  <c:v>2007</c:v>
                </c:pt>
                <c:pt idx="1357">
                  <c:v>2007</c:v>
                </c:pt>
                <c:pt idx="1358">
                  <c:v>2007</c:v>
                </c:pt>
                <c:pt idx="1359">
                  <c:v>2007</c:v>
                </c:pt>
                <c:pt idx="1360">
                  <c:v>2007</c:v>
                </c:pt>
                <c:pt idx="1361">
                  <c:v>2007</c:v>
                </c:pt>
                <c:pt idx="1362">
                  <c:v>2007</c:v>
                </c:pt>
                <c:pt idx="1363">
                  <c:v>2007</c:v>
                </c:pt>
                <c:pt idx="1364">
                  <c:v>2007</c:v>
                </c:pt>
                <c:pt idx="1365">
                  <c:v>2007</c:v>
                </c:pt>
                <c:pt idx="1366">
                  <c:v>2007</c:v>
                </c:pt>
                <c:pt idx="1367">
                  <c:v>2007</c:v>
                </c:pt>
                <c:pt idx="1368">
                  <c:v>2007</c:v>
                </c:pt>
                <c:pt idx="1369">
                  <c:v>2007</c:v>
                </c:pt>
                <c:pt idx="1370">
                  <c:v>2008</c:v>
                </c:pt>
                <c:pt idx="1371">
                  <c:v>2008</c:v>
                </c:pt>
                <c:pt idx="1372">
                  <c:v>2008</c:v>
                </c:pt>
                <c:pt idx="1373">
                  <c:v>2008</c:v>
                </c:pt>
                <c:pt idx="1374">
                  <c:v>2008</c:v>
                </c:pt>
                <c:pt idx="1375">
                  <c:v>2008</c:v>
                </c:pt>
                <c:pt idx="1376">
                  <c:v>2008</c:v>
                </c:pt>
                <c:pt idx="1377">
                  <c:v>2008</c:v>
                </c:pt>
                <c:pt idx="1378">
                  <c:v>2008</c:v>
                </c:pt>
                <c:pt idx="1379">
                  <c:v>2008</c:v>
                </c:pt>
                <c:pt idx="1380">
                  <c:v>2008</c:v>
                </c:pt>
                <c:pt idx="1381">
                  <c:v>2008</c:v>
                </c:pt>
                <c:pt idx="1382">
                  <c:v>2008</c:v>
                </c:pt>
                <c:pt idx="1383">
                  <c:v>2008</c:v>
                </c:pt>
                <c:pt idx="1384">
                  <c:v>2008</c:v>
                </c:pt>
                <c:pt idx="1385">
                  <c:v>2008</c:v>
                </c:pt>
                <c:pt idx="1386">
                  <c:v>2008</c:v>
                </c:pt>
                <c:pt idx="1387">
                  <c:v>2008</c:v>
                </c:pt>
                <c:pt idx="1388">
                  <c:v>2008</c:v>
                </c:pt>
                <c:pt idx="1389">
                  <c:v>2008</c:v>
                </c:pt>
                <c:pt idx="1390">
                  <c:v>2008</c:v>
                </c:pt>
                <c:pt idx="1391">
                  <c:v>2008</c:v>
                </c:pt>
                <c:pt idx="1392">
                  <c:v>2008</c:v>
                </c:pt>
                <c:pt idx="1393">
                  <c:v>2008</c:v>
                </c:pt>
                <c:pt idx="1394">
                  <c:v>2008</c:v>
                </c:pt>
                <c:pt idx="1395">
                  <c:v>2008</c:v>
                </c:pt>
                <c:pt idx="1396">
                  <c:v>2008</c:v>
                </c:pt>
                <c:pt idx="1397">
                  <c:v>2008</c:v>
                </c:pt>
                <c:pt idx="1398">
                  <c:v>2008</c:v>
                </c:pt>
                <c:pt idx="1399">
                  <c:v>2008</c:v>
                </c:pt>
                <c:pt idx="1400">
                  <c:v>2008</c:v>
                </c:pt>
                <c:pt idx="1401">
                  <c:v>2008</c:v>
                </c:pt>
                <c:pt idx="1402">
                  <c:v>2008</c:v>
                </c:pt>
                <c:pt idx="1403">
                  <c:v>2008</c:v>
                </c:pt>
                <c:pt idx="1404">
                  <c:v>2008</c:v>
                </c:pt>
                <c:pt idx="1405">
                  <c:v>2008</c:v>
                </c:pt>
                <c:pt idx="1406">
                  <c:v>2008</c:v>
                </c:pt>
                <c:pt idx="1407">
                  <c:v>2008</c:v>
                </c:pt>
                <c:pt idx="1408">
                  <c:v>2008</c:v>
                </c:pt>
                <c:pt idx="1409">
                  <c:v>2008</c:v>
                </c:pt>
                <c:pt idx="1410">
                  <c:v>2008</c:v>
                </c:pt>
                <c:pt idx="1411">
                  <c:v>2008</c:v>
                </c:pt>
                <c:pt idx="1412">
                  <c:v>2008</c:v>
                </c:pt>
                <c:pt idx="1413">
                  <c:v>2008</c:v>
                </c:pt>
                <c:pt idx="1414">
                  <c:v>2008</c:v>
                </c:pt>
                <c:pt idx="1415">
                  <c:v>2008</c:v>
                </c:pt>
                <c:pt idx="1416">
                  <c:v>2008</c:v>
                </c:pt>
                <c:pt idx="1417">
                  <c:v>2008</c:v>
                </c:pt>
                <c:pt idx="1418">
                  <c:v>2008</c:v>
                </c:pt>
                <c:pt idx="1419">
                  <c:v>2008</c:v>
                </c:pt>
                <c:pt idx="1420">
                  <c:v>2008</c:v>
                </c:pt>
                <c:pt idx="1421">
                  <c:v>2008</c:v>
                </c:pt>
                <c:pt idx="1422">
                  <c:v>2009</c:v>
                </c:pt>
                <c:pt idx="1423">
                  <c:v>2009</c:v>
                </c:pt>
                <c:pt idx="1424">
                  <c:v>2009</c:v>
                </c:pt>
                <c:pt idx="1425">
                  <c:v>2009</c:v>
                </c:pt>
                <c:pt idx="1426">
                  <c:v>2009</c:v>
                </c:pt>
                <c:pt idx="1427">
                  <c:v>2009</c:v>
                </c:pt>
                <c:pt idx="1428">
                  <c:v>2009</c:v>
                </c:pt>
                <c:pt idx="1429">
                  <c:v>2009</c:v>
                </c:pt>
                <c:pt idx="1430">
                  <c:v>2009</c:v>
                </c:pt>
                <c:pt idx="1431">
                  <c:v>2009</c:v>
                </c:pt>
                <c:pt idx="1432">
                  <c:v>2009</c:v>
                </c:pt>
                <c:pt idx="1433">
                  <c:v>2009</c:v>
                </c:pt>
                <c:pt idx="1434">
                  <c:v>2009</c:v>
                </c:pt>
                <c:pt idx="1435">
                  <c:v>2009</c:v>
                </c:pt>
                <c:pt idx="1436">
                  <c:v>2009</c:v>
                </c:pt>
                <c:pt idx="1437">
                  <c:v>2009</c:v>
                </c:pt>
                <c:pt idx="1438">
                  <c:v>2009</c:v>
                </c:pt>
                <c:pt idx="1439">
                  <c:v>2009</c:v>
                </c:pt>
                <c:pt idx="1440">
                  <c:v>2009</c:v>
                </c:pt>
                <c:pt idx="1441">
                  <c:v>2009</c:v>
                </c:pt>
                <c:pt idx="1442">
                  <c:v>2009</c:v>
                </c:pt>
                <c:pt idx="1443">
                  <c:v>2009</c:v>
                </c:pt>
                <c:pt idx="1444">
                  <c:v>2009</c:v>
                </c:pt>
                <c:pt idx="1445">
                  <c:v>2009</c:v>
                </c:pt>
                <c:pt idx="1446">
                  <c:v>2009</c:v>
                </c:pt>
                <c:pt idx="1447">
                  <c:v>2009</c:v>
                </c:pt>
                <c:pt idx="1448">
                  <c:v>2009</c:v>
                </c:pt>
                <c:pt idx="1449">
                  <c:v>2009</c:v>
                </c:pt>
                <c:pt idx="1450">
                  <c:v>2009</c:v>
                </c:pt>
                <c:pt idx="1451">
                  <c:v>2009</c:v>
                </c:pt>
                <c:pt idx="1452">
                  <c:v>2009</c:v>
                </c:pt>
                <c:pt idx="1453">
                  <c:v>2009</c:v>
                </c:pt>
                <c:pt idx="1454">
                  <c:v>2009</c:v>
                </c:pt>
                <c:pt idx="1455">
                  <c:v>2009</c:v>
                </c:pt>
                <c:pt idx="1456">
                  <c:v>2009</c:v>
                </c:pt>
                <c:pt idx="1457">
                  <c:v>2009</c:v>
                </c:pt>
                <c:pt idx="1458">
                  <c:v>2009</c:v>
                </c:pt>
                <c:pt idx="1459">
                  <c:v>2009</c:v>
                </c:pt>
                <c:pt idx="1460">
                  <c:v>2009</c:v>
                </c:pt>
                <c:pt idx="1461">
                  <c:v>2009</c:v>
                </c:pt>
                <c:pt idx="1462">
                  <c:v>2009</c:v>
                </c:pt>
                <c:pt idx="1463">
                  <c:v>2009</c:v>
                </c:pt>
                <c:pt idx="1464">
                  <c:v>2009</c:v>
                </c:pt>
                <c:pt idx="1465">
                  <c:v>2009</c:v>
                </c:pt>
                <c:pt idx="1466">
                  <c:v>2009</c:v>
                </c:pt>
                <c:pt idx="1467">
                  <c:v>2009</c:v>
                </c:pt>
                <c:pt idx="1468">
                  <c:v>2009</c:v>
                </c:pt>
                <c:pt idx="1469">
                  <c:v>2009</c:v>
                </c:pt>
                <c:pt idx="1470">
                  <c:v>2009</c:v>
                </c:pt>
                <c:pt idx="1471">
                  <c:v>2009</c:v>
                </c:pt>
                <c:pt idx="1472">
                  <c:v>2009</c:v>
                </c:pt>
                <c:pt idx="1473">
                  <c:v>2009</c:v>
                </c:pt>
                <c:pt idx="1474">
                  <c:v>2010</c:v>
                </c:pt>
                <c:pt idx="1475">
                  <c:v>2010</c:v>
                </c:pt>
                <c:pt idx="1476">
                  <c:v>2010</c:v>
                </c:pt>
                <c:pt idx="1477">
                  <c:v>2010</c:v>
                </c:pt>
                <c:pt idx="1478">
                  <c:v>2010</c:v>
                </c:pt>
                <c:pt idx="1479">
                  <c:v>2010</c:v>
                </c:pt>
                <c:pt idx="1480">
                  <c:v>2010</c:v>
                </c:pt>
                <c:pt idx="1481">
                  <c:v>2010</c:v>
                </c:pt>
                <c:pt idx="1482">
                  <c:v>2010</c:v>
                </c:pt>
                <c:pt idx="1483">
                  <c:v>2010</c:v>
                </c:pt>
                <c:pt idx="1484">
                  <c:v>2010</c:v>
                </c:pt>
                <c:pt idx="1485">
                  <c:v>2010</c:v>
                </c:pt>
                <c:pt idx="1486">
                  <c:v>2010</c:v>
                </c:pt>
                <c:pt idx="1487">
                  <c:v>2010</c:v>
                </c:pt>
                <c:pt idx="1488">
                  <c:v>2010</c:v>
                </c:pt>
                <c:pt idx="1489">
                  <c:v>2010</c:v>
                </c:pt>
                <c:pt idx="1490">
                  <c:v>2010</c:v>
                </c:pt>
                <c:pt idx="1491">
                  <c:v>2010</c:v>
                </c:pt>
                <c:pt idx="1492">
                  <c:v>2010</c:v>
                </c:pt>
                <c:pt idx="1493">
                  <c:v>2010</c:v>
                </c:pt>
                <c:pt idx="1494">
                  <c:v>2010</c:v>
                </c:pt>
                <c:pt idx="1495">
                  <c:v>2010</c:v>
                </c:pt>
                <c:pt idx="1496">
                  <c:v>2010</c:v>
                </c:pt>
                <c:pt idx="1497">
                  <c:v>2010</c:v>
                </c:pt>
                <c:pt idx="1498">
                  <c:v>2010</c:v>
                </c:pt>
                <c:pt idx="1499">
                  <c:v>2010</c:v>
                </c:pt>
                <c:pt idx="1500">
                  <c:v>2010</c:v>
                </c:pt>
                <c:pt idx="1501">
                  <c:v>2010</c:v>
                </c:pt>
                <c:pt idx="1502">
                  <c:v>2010</c:v>
                </c:pt>
                <c:pt idx="1503">
                  <c:v>2010</c:v>
                </c:pt>
                <c:pt idx="1504">
                  <c:v>2010</c:v>
                </c:pt>
                <c:pt idx="1505">
                  <c:v>2010</c:v>
                </c:pt>
                <c:pt idx="1506">
                  <c:v>2010</c:v>
                </c:pt>
                <c:pt idx="1507">
                  <c:v>2010</c:v>
                </c:pt>
                <c:pt idx="1508">
                  <c:v>2010</c:v>
                </c:pt>
                <c:pt idx="1509">
                  <c:v>2010</c:v>
                </c:pt>
                <c:pt idx="1510">
                  <c:v>2010</c:v>
                </c:pt>
                <c:pt idx="1511">
                  <c:v>2010</c:v>
                </c:pt>
                <c:pt idx="1512">
                  <c:v>2010</c:v>
                </c:pt>
                <c:pt idx="1513">
                  <c:v>2010</c:v>
                </c:pt>
                <c:pt idx="1514">
                  <c:v>2010</c:v>
                </c:pt>
                <c:pt idx="1515">
                  <c:v>2010</c:v>
                </c:pt>
                <c:pt idx="1516">
                  <c:v>2010</c:v>
                </c:pt>
                <c:pt idx="1517">
                  <c:v>2010</c:v>
                </c:pt>
                <c:pt idx="1518">
                  <c:v>2010</c:v>
                </c:pt>
                <c:pt idx="1519">
                  <c:v>2010</c:v>
                </c:pt>
                <c:pt idx="1520">
                  <c:v>2010</c:v>
                </c:pt>
                <c:pt idx="1521">
                  <c:v>2010</c:v>
                </c:pt>
                <c:pt idx="1522">
                  <c:v>2010</c:v>
                </c:pt>
                <c:pt idx="1523">
                  <c:v>2010</c:v>
                </c:pt>
                <c:pt idx="1524">
                  <c:v>2010</c:v>
                </c:pt>
                <c:pt idx="1525">
                  <c:v>2010</c:v>
                </c:pt>
                <c:pt idx="1526">
                  <c:v>2011</c:v>
                </c:pt>
                <c:pt idx="1527">
                  <c:v>2011</c:v>
                </c:pt>
                <c:pt idx="1528">
                  <c:v>2011</c:v>
                </c:pt>
                <c:pt idx="1529">
                  <c:v>2011</c:v>
                </c:pt>
                <c:pt idx="1530">
                  <c:v>2011</c:v>
                </c:pt>
                <c:pt idx="1531">
                  <c:v>2011</c:v>
                </c:pt>
                <c:pt idx="1532">
                  <c:v>2011</c:v>
                </c:pt>
                <c:pt idx="1533">
                  <c:v>2011</c:v>
                </c:pt>
                <c:pt idx="1534">
                  <c:v>2011</c:v>
                </c:pt>
                <c:pt idx="1535">
                  <c:v>2011</c:v>
                </c:pt>
                <c:pt idx="1536">
                  <c:v>2011</c:v>
                </c:pt>
                <c:pt idx="1537">
                  <c:v>2011</c:v>
                </c:pt>
                <c:pt idx="1538">
                  <c:v>2011</c:v>
                </c:pt>
                <c:pt idx="1539">
                  <c:v>2011</c:v>
                </c:pt>
                <c:pt idx="1540">
                  <c:v>2011</c:v>
                </c:pt>
                <c:pt idx="1541">
                  <c:v>2011</c:v>
                </c:pt>
                <c:pt idx="1542">
                  <c:v>2011</c:v>
                </c:pt>
                <c:pt idx="1543">
                  <c:v>2011</c:v>
                </c:pt>
                <c:pt idx="1544">
                  <c:v>2011</c:v>
                </c:pt>
                <c:pt idx="1545">
                  <c:v>2011</c:v>
                </c:pt>
                <c:pt idx="1546">
                  <c:v>2011</c:v>
                </c:pt>
                <c:pt idx="1547">
                  <c:v>2011</c:v>
                </c:pt>
                <c:pt idx="1548">
                  <c:v>2011</c:v>
                </c:pt>
                <c:pt idx="1549">
                  <c:v>2011</c:v>
                </c:pt>
                <c:pt idx="1550">
                  <c:v>2011</c:v>
                </c:pt>
                <c:pt idx="1551">
                  <c:v>2011</c:v>
                </c:pt>
                <c:pt idx="1552">
                  <c:v>2011</c:v>
                </c:pt>
                <c:pt idx="1553">
                  <c:v>2011</c:v>
                </c:pt>
                <c:pt idx="1554">
                  <c:v>2011</c:v>
                </c:pt>
                <c:pt idx="1555">
                  <c:v>2011</c:v>
                </c:pt>
                <c:pt idx="1556">
                  <c:v>2011</c:v>
                </c:pt>
                <c:pt idx="1557">
                  <c:v>2011</c:v>
                </c:pt>
                <c:pt idx="1558">
                  <c:v>2011</c:v>
                </c:pt>
                <c:pt idx="1559">
                  <c:v>2011</c:v>
                </c:pt>
                <c:pt idx="1560">
                  <c:v>2011</c:v>
                </c:pt>
                <c:pt idx="1561">
                  <c:v>2011</c:v>
                </c:pt>
                <c:pt idx="1562">
                  <c:v>2011</c:v>
                </c:pt>
                <c:pt idx="1563">
                  <c:v>2011</c:v>
                </c:pt>
                <c:pt idx="1564">
                  <c:v>2011</c:v>
                </c:pt>
                <c:pt idx="1565">
                  <c:v>2011</c:v>
                </c:pt>
                <c:pt idx="1566">
                  <c:v>2011</c:v>
                </c:pt>
                <c:pt idx="1567">
                  <c:v>2011</c:v>
                </c:pt>
                <c:pt idx="1568">
                  <c:v>2011</c:v>
                </c:pt>
                <c:pt idx="1569">
                  <c:v>2011</c:v>
                </c:pt>
                <c:pt idx="1570">
                  <c:v>2011</c:v>
                </c:pt>
                <c:pt idx="1571">
                  <c:v>2011</c:v>
                </c:pt>
                <c:pt idx="1572">
                  <c:v>2011</c:v>
                </c:pt>
                <c:pt idx="1573">
                  <c:v>2011</c:v>
                </c:pt>
                <c:pt idx="1574">
                  <c:v>2011</c:v>
                </c:pt>
                <c:pt idx="1575">
                  <c:v>2011</c:v>
                </c:pt>
                <c:pt idx="1576">
                  <c:v>2011</c:v>
                </c:pt>
                <c:pt idx="1577">
                  <c:v>2011</c:v>
                </c:pt>
                <c:pt idx="1578">
                  <c:v>2012</c:v>
                </c:pt>
                <c:pt idx="1579">
                  <c:v>2012</c:v>
                </c:pt>
                <c:pt idx="1580">
                  <c:v>2012</c:v>
                </c:pt>
                <c:pt idx="1581">
                  <c:v>2012</c:v>
                </c:pt>
                <c:pt idx="1582">
                  <c:v>2012</c:v>
                </c:pt>
                <c:pt idx="1583">
                  <c:v>2012</c:v>
                </c:pt>
                <c:pt idx="1584">
                  <c:v>2012</c:v>
                </c:pt>
                <c:pt idx="1585">
                  <c:v>2012</c:v>
                </c:pt>
                <c:pt idx="1586">
                  <c:v>2012</c:v>
                </c:pt>
                <c:pt idx="1587">
                  <c:v>2012</c:v>
                </c:pt>
                <c:pt idx="1588">
                  <c:v>2012</c:v>
                </c:pt>
                <c:pt idx="1589">
                  <c:v>2012</c:v>
                </c:pt>
                <c:pt idx="1590">
                  <c:v>2012</c:v>
                </c:pt>
                <c:pt idx="1591">
                  <c:v>2012</c:v>
                </c:pt>
                <c:pt idx="1592">
                  <c:v>2012</c:v>
                </c:pt>
                <c:pt idx="1593">
                  <c:v>2012</c:v>
                </c:pt>
                <c:pt idx="1594">
                  <c:v>2012</c:v>
                </c:pt>
                <c:pt idx="1595">
                  <c:v>2012</c:v>
                </c:pt>
                <c:pt idx="1596">
                  <c:v>2012</c:v>
                </c:pt>
                <c:pt idx="1597">
                  <c:v>2012</c:v>
                </c:pt>
                <c:pt idx="1598">
                  <c:v>2012</c:v>
                </c:pt>
                <c:pt idx="1599">
                  <c:v>2012</c:v>
                </c:pt>
                <c:pt idx="1600">
                  <c:v>2012</c:v>
                </c:pt>
                <c:pt idx="1601">
                  <c:v>2012</c:v>
                </c:pt>
                <c:pt idx="1602">
                  <c:v>2012</c:v>
                </c:pt>
                <c:pt idx="1603">
                  <c:v>2012</c:v>
                </c:pt>
                <c:pt idx="1604">
                  <c:v>2012</c:v>
                </c:pt>
                <c:pt idx="1605">
                  <c:v>2012</c:v>
                </c:pt>
                <c:pt idx="1606">
                  <c:v>2012</c:v>
                </c:pt>
                <c:pt idx="1607">
                  <c:v>2012</c:v>
                </c:pt>
                <c:pt idx="1608">
                  <c:v>2012</c:v>
                </c:pt>
                <c:pt idx="1609">
                  <c:v>2012</c:v>
                </c:pt>
                <c:pt idx="1610">
                  <c:v>2012</c:v>
                </c:pt>
                <c:pt idx="1611">
                  <c:v>2012</c:v>
                </c:pt>
                <c:pt idx="1612">
                  <c:v>2012</c:v>
                </c:pt>
                <c:pt idx="1613">
                  <c:v>2012</c:v>
                </c:pt>
                <c:pt idx="1614">
                  <c:v>2012</c:v>
                </c:pt>
                <c:pt idx="1615">
                  <c:v>2012</c:v>
                </c:pt>
                <c:pt idx="1616">
                  <c:v>2012</c:v>
                </c:pt>
                <c:pt idx="1617">
                  <c:v>2012</c:v>
                </c:pt>
                <c:pt idx="1618">
                  <c:v>2012</c:v>
                </c:pt>
                <c:pt idx="1619">
                  <c:v>2012</c:v>
                </c:pt>
                <c:pt idx="1620">
                  <c:v>2012</c:v>
                </c:pt>
                <c:pt idx="1621">
                  <c:v>2012</c:v>
                </c:pt>
                <c:pt idx="1622">
                  <c:v>2012</c:v>
                </c:pt>
                <c:pt idx="1623">
                  <c:v>2012</c:v>
                </c:pt>
                <c:pt idx="1624">
                  <c:v>2012</c:v>
                </c:pt>
                <c:pt idx="1625">
                  <c:v>2012</c:v>
                </c:pt>
                <c:pt idx="1626">
                  <c:v>2012</c:v>
                </c:pt>
                <c:pt idx="1627">
                  <c:v>2012</c:v>
                </c:pt>
                <c:pt idx="1628">
                  <c:v>2012</c:v>
                </c:pt>
                <c:pt idx="1629">
                  <c:v>2012</c:v>
                </c:pt>
                <c:pt idx="1630">
                  <c:v>2013</c:v>
                </c:pt>
                <c:pt idx="1631">
                  <c:v>2013</c:v>
                </c:pt>
                <c:pt idx="1632">
                  <c:v>2013</c:v>
                </c:pt>
                <c:pt idx="1633">
                  <c:v>2013</c:v>
                </c:pt>
                <c:pt idx="1634">
                  <c:v>2013</c:v>
                </c:pt>
                <c:pt idx="1635">
                  <c:v>2013</c:v>
                </c:pt>
                <c:pt idx="1636">
                  <c:v>2013</c:v>
                </c:pt>
                <c:pt idx="1637">
                  <c:v>2013</c:v>
                </c:pt>
                <c:pt idx="1638">
                  <c:v>2013</c:v>
                </c:pt>
                <c:pt idx="1639">
                  <c:v>2013</c:v>
                </c:pt>
                <c:pt idx="1640">
                  <c:v>2013</c:v>
                </c:pt>
                <c:pt idx="1641">
                  <c:v>2013</c:v>
                </c:pt>
                <c:pt idx="1642">
                  <c:v>2013</c:v>
                </c:pt>
                <c:pt idx="1643">
                  <c:v>2013</c:v>
                </c:pt>
                <c:pt idx="1644">
                  <c:v>2013</c:v>
                </c:pt>
                <c:pt idx="1645">
                  <c:v>2013</c:v>
                </c:pt>
                <c:pt idx="1646">
                  <c:v>2013</c:v>
                </c:pt>
                <c:pt idx="1647">
                  <c:v>2013</c:v>
                </c:pt>
                <c:pt idx="1648">
                  <c:v>2013</c:v>
                </c:pt>
                <c:pt idx="1649">
                  <c:v>2013</c:v>
                </c:pt>
                <c:pt idx="1650">
                  <c:v>2013</c:v>
                </c:pt>
                <c:pt idx="1651">
                  <c:v>2013</c:v>
                </c:pt>
                <c:pt idx="1652">
                  <c:v>2013</c:v>
                </c:pt>
                <c:pt idx="1653">
                  <c:v>2013</c:v>
                </c:pt>
                <c:pt idx="1654">
                  <c:v>2013</c:v>
                </c:pt>
                <c:pt idx="1655">
                  <c:v>2013</c:v>
                </c:pt>
                <c:pt idx="1656">
                  <c:v>2013</c:v>
                </c:pt>
                <c:pt idx="1657">
                  <c:v>2013</c:v>
                </c:pt>
                <c:pt idx="1658">
                  <c:v>2013</c:v>
                </c:pt>
                <c:pt idx="1659">
                  <c:v>2013</c:v>
                </c:pt>
                <c:pt idx="1660">
                  <c:v>2013</c:v>
                </c:pt>
                <c:pt idx="1661">
                  <c:v>2013</c:v>
                </c:pt>
                <c:pt idx="1662">
                  <c:v>2013</c:v>
                </c:pt>
                <c:pt idx="1663">
                  <c:v>2013</c:v>
                </c:pt>
                <c:pt idx="1664">
                  <c:v>2013</c:v>
                </c:pt>
                <c:pt idx="1665">
                  <c:v>2013</c:v>
                </c:pt>
                <c:pt idx="1666">
                  <c:v>2013</c:v>
                </c:pt>
                <c:pt idx="1667">
                  <c:v>2013</c:v>
                </c:pt>
                <c:pt idx="1668">
                  <c:v>2013</c:v>
                </c:pt>
                <c:pt idx="1669">
                  <c:v>2013</c:v>
                </c:pt>
                <c:pt idx="1670">
                  <c:v>2013</c:v>
                </c:pt>
                <c:pt idx="1671">
                  <c:v>2013</c:v>
                </c:pt>
                <c:pt idx="1672">
                  <c:v>2013</c:v>
                </c:pt>
                <c:pt idx="1673">
                  <c:v>2013</c:v>
                </c:pt>
                <c:pt idx="1674">
                  <c:v>2013</c:v>
                </c:pt>
                <c:pt idx="1675">
                  <c:v>2013</c:v>
                </c:pt>
                <c:pt idx="1676">
                  <c:v>2013</c:v>
                </c:pt>
                <c:pt idx="1677">
                  <c:v>2013</c:v>
                </c:pt>
                <c:pt idx="1678">
                  <c:v>2013</c:v>
                </c:pt>
                <c:pt idx="1679">
                  <c:v>2013</c:v>
                </c:pt>
                <c:pt idx="1680">
                  <c:v>2013</c:v>
                </c:pt>
                <c:pt idx="1681">
                  <c:v>2013</c:v>
                </c:pt>
                <c:pt idx="1682">
                  <c:v>2014</c:v>
                </c:pt>
                <c:pt idx="1683">
                  <c:v>2014</c:v>
                </c:pt>
                <c:pt idx="1684">
                  <c:v>2014</c:v>
                </c:pt>
                <c:pt idx="1685">
                  <c:v>2014</c:v>
                </c:pt>
                <c:pt idx="1686">
                  <c:v>2014</c:v>
                </c:pt>
                <c:pt idx="1687">
                  <c:v>2014</c:v>
                </c:pt>
                <c:pt idx="1688">
                  <c:v>2014</c:v>
                </c:pt>
                <c:pt idx="1689">
                  <c:v>2014</c:v>
                </c:pt>
                <c:pt idx="1690">
                  <c:v>2014</c:v>
                </c:pt>
                <c:pt idx="1691">
                  <c:v>2014</c:v>
                </c:pt>
                <c:pt idx="1692">
                  <c:v>2014</c:v>
                </c:pt>
                <c:pt idx="1693">
                  <c:v>2014</c:v>
                </c:pt>
                <c:pt idx="1694">
                  <c:v>2014</c:v>
                </c:pt>
                <c:pt idx="1695">
                  <c:v>2014</c:v>
                </c:pt>
                <c:pt idx="1696">
                  <c:v>2014</c:v>
                </c:pt>
                <c:pt idx="1697">
                  <c:v>2014</c:v>
                </c:pt>
                <c:pt idx="1698">
                  <c:v>2014</c:v>
                </c:pt>
                <c:pt idx="1699">
                  <c:v>2014</c:v>
                </c:pt>
                <c:pt idx="1700">
                  <c:v>2014</c:v>
                </c:pt>
                <c:pt idx="1701">
                  <c:v>2014</c:v>
                </c:pt>
                <c:pt idx="1702">
                  <c:v>2014</c:v>
                </c:pt>
                <c:pt idx="1703">
                  <c:v>2014</c:v>
                </c:pt>
                <c:pt idx="1704">
                  <c:v>2014</c:v>
                </c:pt>
                <c:pt idx="1705">
                  <c:v>2014</c:v>
                </c:pt>
                <c:pt idx="1706">
                  <c:v>2014</c:v>
                </c:pt>
                <c:pt idx="1707">
                  <c:v>2014</c:v>
                </c:pt>
                <c:pt idx="1708">
                  <c:v>2014</c:v>
                </c:pt>
                <c:pt idx="1709">
                  <c:v>2014</c:v>
                </c:pt>
                <c:pt idx="1710">
                  <c:v>2014</c:v>
                </c:pt>
                <c:pt idx="1711">
                  <c:v>2014</c:v>
                </c:pt>
                <c:pt idx="1712">
                  <c:v>2014</c:v>
                </c:pt>
                <c:pt idx="1713">
                  <c:v>2014</c:v>
                </c:pt>
                <c:pt idx="1714">
                  <c:v>2014</c:v>
                </c:pt>
                <c:pt idx="1715">
                  <c:v>2014</c:v>
                </c:pt>
                <c:pt idx="1716">
                  <c:v>2014</c:v>
                </c:pt>
                <c:pt idx="1717">
                  <c:v>2014</c:v>
                </c:pt>
                <c:pt idx="1718">
                  <c:v>2014</c:v>
                </c:pt>
                <c:pt idx="1719">
                  <c:v>2014</c:v>
                </c:pt>
                <c:pt idx="1720">
                  <c:v>2014</c:v>
                </c:pt>
                <c:pt idx="1721">
                  <c:v>2014</c:v>
                </c:pt>
                <c:pt idx="1722">
                  <c:v>2014</c:v>
                </c:pt>
                <c:pt idx="1723">
                  <c:v>2014</c:v>
                </c:pt>
                <c:pt idx="1724">
                  <c:v>2014</c:v>
                </c:pt>
                <c:pt idx="1725">
                  <c:v>2014</c:v>
                </c:pt>
                <c:pt idx="1726">
                  <c:v>2014</c:v>
                </c:pt>
                <c:pt idx="1727">
                  <c:v>2014</c:v>
                </c:pt>
                <c:pt idx="1728">
                  <c:v>2014</c:v>
                </c:pt>
                <c:pt idx="1729">
                  <c:v>2014</c:v>
                </c:pt>
                <c:pt idx="1730">
                  <c:v>2014</c:v>
                </c:pt>
                <c:pt idx="1731">
                  <c:v>2014</c:v>
                </c:pt>
                <c:pt idx="1732">
                  <c:v>2014</c:v>
                </c:pt>
                <c:pt idx="1733">
                  <c:v>2014</c:v>
                </c:pt>
                <c:pt idx="1734">
                  <c:v>2015</c:v>
                </c:pt>
                <c:pt idx="1735">
                  <c:v>2015</c:v>
                </c:pt>
                <c:pt idx="1736">
                  <c:v>2015</c:v>
                </c:pt>
                <c:pt idx="1737">
                  <c:v>2015</c:v>
                </c:pt>
                <c:pt idx="1738">
                  <c:v>2015</c:v>
                </c:pt>
                <c:pt idx="1739">
                  <c:v>2015</c:v>
                </c:pt>
                <c:pt idx="1740">
                  <c:v>2015</c:v>
                </c:pt>
                <c:pt idx="1741">
                  <c:v>2015</c:v>
                </c:pt>
                <c:pt idx="1742">
                  <c:v>2015</c:v>
                </c:pt>
                <c:pt idx="1743">
                  <c:v>2015</c:v>
                </c:pt>
                <c:pt idx="1744">
                  <c:v>2015</c:v>
                </c:pt>
                <c:pt idx="1745">
                  <c:v>2015</c:v>
                </c:pt>
                <c:pt idx="1746">
                  <c:v>2015</c:v>
                </c:pt>
                <c:pt idx="1747">
                  <c:v>2015</c:v>
                </c:pt>
                <c:pt idx="1748">
                  <c:v>2015</c:v>
                </c:pt>
                <c:pt idx="1749">
                  <c:v>2015</c:v>
                </c:pt>
              </c:numCache>
            </c:numRef>
          </c:cat>
          <c:val>
            <c:numRef>
              <c:f>Лист2!$O$2:$O$1753</c:f>
              <c:numCache>
                <c:formatCode>General</c:formatCode>
                <c:ptCount val="1752"/>
                <c:pt idx="0">
                  <c:v>51.52</c:v>
                </c:pt>
                <c:pt idx="1">
                  <c:v>46.89</c:v>
                </c:pt>
                <c:pt idx="2">
                  <c:v>43.71</c:v>
                </c:pt>
                <c:pt idx="3">
                  <c:v>41.44</c:v>
                </c:pt>
                <c:pt idx="4">
                  <c:v>39.33</c:v>
                </c:pt>
                <c:pt idx="5">
                  <c:v>37.51</c:v>
                </c:pt>
                <c:pt idx="6">
                  <c:v>36.370000000000005</c:v>
                </c:pt>
                <c:pt idx="7">
                  <c:v>34.090000000000003</c:v>
                </c:pt>
                <c:pt idx="8">
                  <c:v>33.9</c:v>
                </c:pt>
                <c:pt idx="9">
                  <c:v>35.65</c:v>
                </c:pt>
                <c:pt idx="10">
                  <c:v>36.520000000000003</c:v>
                </c:pt>
                <c:pt idx="11">
                  <c:v>35.17</c:v>
                </c:pt>
                <c:pt idx="12">
                  <c:v>32.910000000000004</c:v>
                </c:pt>
                <c:pt idx="13">
                  <c:v>32.18</c:v>
                </c:pt>
                <c:pt idx="14">
                  <c:v>32.67</c:v>
                </c:pt>
                <c:pt idx="15">
                  <c:v>34.870000000000005</c:v>
                </c:pt>
                <c:pt idx="16">
                  <c:v>37.44</c:v>
                </c:pt>
                <c:pt idx="17">
                  <c:v>37.770000000000003</c:v>
                </c:pt>
                <c:pt idx="18">
                  <c:v>37.760000000000005</c:v>
                </c:pt>
                <c:pt idx="19">
                  <c:v>34.9</c:v>
                </c:pt>
                <c:pt idx="20">
                  <c:v>32.42</c:v>
                </c:pt>
                <c:pt idx="21">
                  <c:v>31.41</c:v>
                </c:pt>
                <c:pt idx="22">
                  <c:v>32.08</c:v>
                </c:pt>
                <c:pt idx="23">
                  <c:v>33.25</c:v>
                </c:pt>
                <c:pt idx="24">
                  <c:v>31.959999999999997</c:v>
                </c:pt>
                <c:pt idx="25">
                  <c:v>30.21</c:v>
                </c:pt>
                <c:pt idx="26">
                  <c:v>30.34</c:v>
                </c:pt>
                <c:pt idx="27">
                  <c:v>29.36</c:v>
                </c:pt>
                <c:pt idx="28">
                  <c:v>29.759999999999998</c:v>
                </c:pt>
                <c:pt idx="29">
                  <c:v>29.39</c:v>
                </c:pt>
                <c:pt idx="30">
                  <c:v>30.95</c:v>
                </c:pt>
                <c:pt idx="31">
                  <c:v>32.99</c:v>
                </c:pt>
                <c:pt idx="32">
                  <c:v>32.200000000000003</c:v>
                </c:pt>
                <c:pt idx="33">
                  <c:v>33.89</c:v>
                </c:pt>
                <c:pt idx="34">
                  <c:v>37.14</c:v>
                </c:pt>
                <c:pt idx="35">
                  <c:v>43.04</c:v>
                </c:pt>
                <c:pt idx="36">
                  <c:v>44.99</c:v>
                </c:pt>
                <c:pt idx="37">
                  <c:v>45.349999999999994</c:v>
                </c:pt>
                <c:pt idx="38">
                  <c:v>44.92</c:v>
                </c:pt>
                <c:pt idx="39">
                  <c:v>44.75</c:v>
                </c:pt>
                <c:pt idx="40">
                  <c:v>48.790000000000006</c:v>
                </c:pt>
                <c:pt idx="41">
                  <c:v>50</c:v>
                </c:pt>
                <c:pt idx="42">
                  <c:v>48.260000000000005</c:v>
                </c:pt>
                <c:pt idx="43">
                  <c:v>49.879999999999995</c:v>
                </c:pt>
                <c:pt idx="44">
                  <c:v>50.449999999999996</c:v>
                </c:pt>
                <c:pt idx="45">
                  <c:v>51.15</c:v>
                </c:pt>
                <c:pt idx="46">
                  <c:v>53.220000000000006</c:v>
                </c:pt>
                <c:pt idx="47">
                  <c:v>57.91</c:v>
                </c:pt>
                <c:pt idx="48">
                  <c:v>59.46</c:v>
                </c:pt>
                <c:pt idx="49">
                  <c:v>59.879999999999995</c:v>
                </c:pt>
                <c:pt idx="50">
                  <c:v>60.760000000000005</c:v>
                </c:pt>
                <c:pt idx="51">
                  <c:v>59.68</c:v>
                </c:pt>
                <c:pt idx="52">
                  <c:v>56.730000000000004</c:v>
                </c:pt>
                <c:pt idx="53">
                  <c:v>56.42</c:v>
                </c:pt>
                <c:pt idx="54">
                  <c:v>55.42</c:v>
                </c:pt>
                <c:pt idx="55">
                  <c:v>55.21</c:v>
                </c:pt>
                <c:pt idx="56">
                  <c:v>52.93</c:v>
                </c:pt>
                <c:pt idx="57">
                  <c:v>52.75</c:v>
                </c:pt>
                <c:pt idx="58">
                  <c:v>53.220000000000006</c:v>
                </c:pt>
                <c:pt idx="59">
                  <c:v>50.98</c:v>
                </c:pt>
                <c:pt idx="60">
                  <c:v>50.21</c:v>
                </c:pt>
                <c:pt idx="61">
                  <c:v>47.96</c:v>
                </c:pt>
                <c:pt idx="62">
                  <c:v>45.43</c:v>
                </c:pt>
                <c:pt idx="63">
                  <c:v>46.02</c:v>
                </c:pt>
                <c:pt idx="64">
                  <c:v>45.339999999999996</c:v>
                </c:pt>
                <c:pt idx="65">
                  <c:v>42.7</c:v>
                </c:pt>
                <c:pt idx="66">
                  <c:v>41.2</c:v>
                </c:pt>
                <c:pt idx="67">
                  <c:v>39.11</c:v>
                </c:pt>
                <c:pt idx="68">
                  <c:v>38.849999999999994</c:v>
                </c:pt>
                <c:pt idx="69">
                  <c:v>38.770000000000003</c:v>
                </c:pt>
                <c:pt idx="70">
                  <c:v>40.65</c:v>
                </c:pt>
                <c:pt idx="71">
                  <c:v>40.300000000000011</c:v>
                </c:pt>
                <c:pt idx="72">
                  <c:v>39.65</c:v>
                </c:pt>
                <c:pt idx="73">
                  <c:v>39.6</c:v>
                </c:pt>
                <c:pt idx="74">
                  <c:v>40.03</c:v>
                </c:pt>
                <c:pt idx="75">
                  <c:v>40.42</c:v>
                </c:pt>
                <c:pt idx="76">
                  <c:v>41.99</c:v>
                </c:pt>
                <c:pt idx="77">
                  <c:v>42.82</c:v>
                </c:pt>
                <c:pt idx="78">
                  <c:v>46.99</c:v>
                </c:pt>
                <c:pt idx="79">
                  <c:v>46.809999999999995</c:v>
                </c:pt>
                <c:pt idx="80">
                  <c:v>44.57</c:v>
                </c:pt>
                <c:pt idx="81">
                  <c:v>43.04</c:v>
                </c:pt>
                <c:pt idx="82">
                  <c:v>42.5</c:v>
                </c:pt>
                <c:pt idx="83">
                  <c:v>39.800000000000011</c:v>
                </c:pt>
                <c:pt idx="84">
                  <c:v>35.08</c:v>
                </c:pt>
                <c:pt idx="85">
                  <c:v>35.620000000000005</c:v>
                </c:pt>
                <c:pt idx="86">
                  <c:v>36.370000000000005</c:v>
                </c:pt>
                <c:pt idx="87">
                  <c:v>36.67</c:v>
                </c:pt>
                <c:pt idx="88">
                  <c:v>38.01</c:v>
                </c:pt>
                <c:pt idx="89">
                  <c:v>46.61</c:v>
                </c:pt>
                <c:pt idx="90">
                  <c:v>50.01</c:v>
                </c:pt>
                <c:pt idx="91">
                  <c:v>53.05</c:v>
                </c:pt>
                <c:pt idx="92">
                  <c:v>55.59</c:v>
                </c:pt>
                <c:pt idx="93">
                  <c:v>56.260000000000005</c:v>
                </c:pt>
                <c:pt idx="94">
                  <c:v>56.839999999999996</c:v>
                </c:pt>
                <c:pt idx="95">
                  <c:v>56.32</c:v>
                </c:pt>
                <c:pt idx="96">
                  <c:v>55.790000000000006</c:v>
                </c:pt>
                <c:pt idx="97">
                  <c:v>54.879999999999995</c:v>
                </c:pt>
                <c:pt idx="98">
                  <c:v>52.92</c:v>
                </c:pt>
                <c:pt idx="99">
                  <c:v>55.220000000000006</c:v>
                </c:pt>
                <c:pt idx="100">
                  <c:v>55.11</c:v>
                </c:pt>
                <c:pt idx="101">
                  <c:v>56.49</c:v>
                </c:pt>
                <c:pt idx="102">
                  <c:v>58.78</c:v>
                </c:pt>
                <c:pt idx="103">
                  <c:v>60.83</c:v>
                </c:pt>
                <c:pt idx="104">
                  <c:v>60.77</c:v>
                </c:pt>
                <c:pt idx="105">
                  <c:v>61.190000000000005</c:v>
                </c:pt>
                <c:pt idx="106">
                  <c:v>59.4</c:v>
                </c:pt>
                <c:pt idx="107">
                  <c:v>55.56</c:v>
                </c:pt>
                <c:pt idx="108">
                  <c:v>56.6</c:v>
                </c:pt>
                <c:pt idx="109">
                  <c:v>56.42</c:v>
                </c:pt>
                <c:pt idx="110">
                  <c:v>53.5</c:v>
                </c:pt>
                <c:pt idx="111">
                  <c:v>51.37</c:v>
                </c:pt>
                <c:pt idx="112">
                  <c:v>49.39</c:v>
                </c:pt>
                <c:pt idx="113">
                  <c:v>47.349999999999994</c:v>
                </c:pt>
                <c:pt idx="114">
                  <c:v>45.32</c:v>
                </c:pt>
                <c:pt idx="115">
                  <c:v>44.44</c:v>
                </c:pt>
                <c:pt idx="116">
                  <c:v>43.1</c:v>
                </c:pt>
                <c:pt idx="117">
                  <c:v>39.58</c:v>
                </c:pt>
                <c:pt idx="118">
                  <c:v>36.53</c:v>
                </c:pt>
                <c:pt idx="119">
                  <c:v>37.28</c:v>
                </c:pt>
                <c:pt idx="120">
                  <c:v>39.92</c:v>
                </c:pt>
                <c:pt idx="121">
                  <c:v>41.21</c:v>
                </c:pt>
                <c:pt idx="122">
                  <c:v>40.89</c:v>
                </c:pt>
                <c:pt idx="123">
                  <c:v>38.99</c:v>
                </c:pt>
                <c:pt idx="124">
                  <c:v>39.160000000000004</c:v>
                </c:pt>
                <c:pt idx="125">
                  <c:v>39.75</c:v>
                </c:pt>
                <c:pt idx="126">
                  <c:v>39.309999999999995</c:v>
                </c:pt>
                <c:pt idx="127">
                  <c:v>39.58</c:v>
                </c:pt>
                <c:pt idx="128">
                  <c:v>40.44</c:v>
                </c:pt>
                <c:pt idx="129">
                  <c:v>40.65</c:v>
                </c:pt>
                <c:pt idx="130">
                  <c:v>43.690000000000005</c:v>
                </c:pt>
                <c:pt idx="131">
                  <c:v>44.55</c:v>
                </c:pt>
                <c:pt idx="132">
                  <c:v>48.1</c:v>
                </c:pt>
                <c:pt idx="133">
                  <c:v>52.65</c:v>
                </c:pt>
                <c:pt idx="134">
                  <c:v>55.7</c:v>
                </c:pt>
                <c:pt idx="135">
                  <c:v>55.809999999999995</c:v>
                </c:pt>
                <c:pt idx="136">
                  <c:v>57.64</c:v>
                </c:pt>
                <c:pt idx="137">
                  <c:v>63.07</c:v>
                </c:pt>
                <c:pt idx="138">
                  <c:v>62.59</c:v>
                </c:pt>
                <c:pt idx="139">
                  <c:v>59.27</c:v>
                </c:pt>
                <c:pt idx="140">
                  <c:v>57.11</c:v>
                </c:pt>
                <c:pt idx="141">
                  <c:v>58.24</c:v>
                </c:pt>
                <c:pt idx="142">
                  <c:v>57.720000000000006</c:v>
                </c:pt>
                <c:pt idx="143">
                  <c:v>55.879999999999995</c:v>
                </c:pt>
                <c:pt idx="144">
                  <c:v>53.7</c:v>
                </c:pt>
                <c:pt idx="145">
                  <c:v>50.98</c:v>
                </c:pt>
                <c:pt idx="146">
                  <c:v>48.51</c:v>
                </c:pt>
                <c:pt idx="147">
                  <c:v>47.720000000000006</c:v>
                </c:pt>
                <c:pt idx="148">
                  <c:v>47.44</c:v>
                </c:pt>
                <c:pt idx="149">
                  <c:v>48.05</c:v>
                </c:pt>
                <c:pt idx="150">
                  <c:v>48.68</c:v>
                </c:pt>
                <c:pt idx="151">
                  <c:v>53.260000000000005</c:v>
                </c:pt>
                <c:pt idx="152">
                  <c:v>56.46</c:v>
                </c:pt>
                <c:pt idx="153">
                  <c:v>58.47</c:v>
                </c:pt>
                <c:pt idx="154">
                  <c:v>61.4</c:v>
                </c:pt>
                <c:pt idx="155">
                  <c:v>64.55</c:v>
                </c:pt>
                <c:pt idx="156">
                  <c:v>67.290000000000006</c:v>
                </c:pt>
                <c:pt idx="157">
                  <c:v>66.98</c:v>
                </c:pt>
                <c:pt idx="158">
                  <c:v>63.97</c:v>
                </c:pt>
                <c:pt idx="159">
                  <c:v>62.5</c:v>
                </c:pt>
                <c:pt idx="160">
                  <c:v>62.190000000000005</c:v>
                </c:pt>
                <c:pt idx="161">
                  <c:v>62.28</c:v>
                </c:pt>
                <c:pt idx="162">
                  <c:v>61.68</c:v>
                </c:pt>
                <c:pt idx="163">
                  <c:v>63.02</c:v>
                </c:pt>
                <c:pt idx="164">
                  <c:v>61.730000000000004</c:v>
                </c:pt>
                <c:pt idx="165">
                  <c:v>58.449999999999996</c:v>
                </c:pt>
                <c:pt idx="166">
                  <c:v>56.04</c:v>
                </c:pt>
                <c:pt idx="167">
                  <c:v>55.27</c:v>
                </c:pt>
                <c:pt idx="168">
                  <c:v>55.82</c:v>
                </c:pt>
                <c:pt idx="169">
                  <c:v>56.74</c:v>
                </c:pt>
                <c:pt idx="170">
                  <c:v>55.48</c:v>
                </c:pt>
                <c:pt idx="171">
                  <c:v>56.55</c:v>
                </c:pt>
                <c:pt idx="172">
                  <c:v>59.87</c:v>
                </c:pt>
                <c:pt idx="173">
                  <c:v>63.47</c:v>
                </c:pt>
                <c:pt idx="174">
                  <c:v>65.510000000000005</c:v>
                </c:pt>
                <c:pt idx="175">
                  <c:v>62.46</c:v>
                </c:pt>
                <c:pt idx="176">
                  <c:v>59.449999999999996</c:v>
                </c:pt>
                <c:pt idx="177">
                  <c:v>56.56</c:v>
                </c:pt>
                <c:pt idx="178">
                  <c:v>55.120000000000005</c:v>
                </c:pt>
                <c:pt idx="188">
                  <c:v>39.660000000000004</c:v>
                </c:pt>
                <c:pt idx="189">
                  <c:v>34.270000000000003</c:v>
                </c:pt>
                <c:pt idx="190">
                  <c:v>29.75</c:v>
                </c:pt>
                <c:pt idx="191">
                  <c:v>27.41</c:v>
                </c:pt>
                <c:pt idx="192">
                  <c:v>25.979999999999997</c:v>
                </c:pt>
                <c:pt idx="193">
                  <c:v>32.92</c:v>
                </c:pt>
                <c:pt idx="194">
                  <c:v>33.260000000000005</c:v>
                </c:pt>
                <c:pt idx="195">
                  <c:v>33.870000000000005</c:v>
                </c:pt>
                <c:pt idx="196">
                  <c:v>35.67</c:v>
                </c:pt>
                <c:pt idx="197">
                  <c:v>36.18</c:v>
                </c:pt>
                <c:pt idx="198">
                  <c:v>34.809999999999995</c:v>
                </c:pt>
                <c:pt idx="199">
                  <c:v>35.220000000000006</c:v>
                </c:pt>
                <c:pt idx="200">
                  <c:v>36.790000000000006</c:v>
                </c:pt>
                <c:pt idx="201">
                  <c:v>37.14</c:v>
                </c:pt>
                <c:pt idx="202">
                  <c:v>35.97</c:v>
                </c:pt>
                <c:pt idx="203">
                  <c:v>38.36</c:v>
                </c:pt>
                <c:pt idx="204">
                  <c:v>36.75</c:v>
                </c:pt>
                <c:pt idx="205">
                  <c:v>35.06</c:v>
                </c:pt>
                <c:pt idx="206">
                  <c:v>33.790000000000006</c:v>
                </c:pt>
                <c:pt idx="207">
                  <c:v>34.01</c:v>
                </c:pt>
                <c:pt idx="208">
                  <c:v>34.83</c:v>
                </c:pt>
                <c:pt idx="209">
                  <c:v>34.17</c:v>
                </c:pt>
                <c:pt idx="210">
                  <c:v>31.939999999999998</c:v>
                </c:pt>
                <c:pt idx="211">
                  <c:v>33.57</c:v>
                </c:pt>
                <c:pt idx="212">
                  <c:v>33.230000000000011</c:v>
                </c:pt>
                <c:pt idx="213">
                  <c:v>31.18</c:v>
                </c:pt>
                <c:pt idx="214">
                  <c:v>32.300000000000011</c:v>
                </c:pt>
                <c:pt idx="215">
                  <c:v>31.2</c:v>
                </c:pt>
                <c:pt idx="216">
                  <c:v>29.419999999999998</c:v>
                </c:pt>
                <c:pt idx="217">
                  <c:v>27.1</c:v>
                </c:pt>
                <c:pt idx="218">
                  <c:v>23.51</c:v>
                </c:pt>
                <c:pt idx="219">
                  <c:v>22.69</c:v>
                </c:pt>
                <c:pt idx="220">
                  <c:v>23.55</c:v>
                </c:pt>
                <c:pt idx="221">
                  <c:v>24.09</c:v>
                </c:pt>
                <c:pt idx="222">
                  <c:v>24.52</c:v>
                </c:pt>
                <c:pt idx="223">
                  <c:v>27.22</c:v>
                </c:pt>
                <c:pt idx="224">
                  <c:v>31.479999999999997</c:v>
                </c:pt>
                <c:pt idx="225">
                  <c:v>33.65</c:v>
                </c:pt>
                <c:pt idx="226">
                  <c:v>34.730000000000011</c:v>
                </c:pt>
                <c:pt idx="227">
                  <c:v>34.910000000000004</c:v>
                </c:pt>
                <c:pt idx="228">
                  <c:v>36.590000000000003</c:v>
                </c:pt>
                <c:pt idx="229">
                  <c:v>37.379999999999995</c:v>
                </c:pt>
                <c:pt idx="230">
                  <c:v>35.18</c:v>
                </c:pt>
                <c:pt idx="231">
                  <c:v>32.68</c:v>
                </c:pt>
                <c:pt idx="232">
                  <c:v>30.77</c:v>
                </c:pt>
                <c:pt idx="233">
                  <c:v>30.09</c:v>
                </c:pt>
                <c:pt idx="234">
                  <c:v>30.419999999999998</c:v>
                </c:pt>
                <c:pt idx="235">
                  <c:v>26.86</c:v>
                </c:pt>
                <c:pt idx="236">
                  <c:v>25.82</c:v>
                </c:pt>
                <c:pt idx="237">
                  <c:v>27.32</c:v>
                </c:pt>
                <c:pt idx="238">
                  <c:v>26.04</c:v>
                </c:pt>
                <c:pt idx="239">
                  <c:v>23.259999999999998</c:v>
                </c:pt>
                <c:pt idx="240">
                  <c:v>25.3</c:v>
                </c:pt>
                <c:pt idx="241">
                  <c:v>31.01</c:v>
                </c:pt>
                <c:pt idx="242">
                  <c:v>33.270000000000003</c:v>
                </c:pt>
                <c:pt idx="243">
                  <c:v>32.82</c:v>
                </c:pt>
                <c:pt idx="244">
                  <c:v>35.11</c:v>
                </c:pt>
                <c:pt idx="245">
                  <c:v>42.74</c:v>
                </c:pt>
                <c:pt idx="246">
                  <c:v>44.2</c:v>
                </c:pt>
                <c:pt idx="247">
                  <c:v>45.949999999999996</c:v>
                </c:pt>
                <c:pt idx="248">
                  <c:v>48.690000000000005</c:v>
                </c:pt>
                <c:pt idx="249">
                  <c:v>49.37</c:v>
                </c:pt>
                <c:pt idx="250">
                  <c:v>49.11</c:v>
                </c:pt>
                <c:pt idx="251">
                  <c:v>47.41</c:v>
                </c:pt>
                <c:pt idx="252">
                  <c:v>44.55</c:v>
                </c:pt>
                <c:pt idx="253">
                  <c:v>43.309999999999995</c:v>
                </c:pt>
                <c:pt idx="254">
                  <c:v>42.97</c:v>
                </c:pt>
                <c:pt idx="255">
                  <c:v>46.55</c:v>
                </c:pt>
                <c:pt idx="256">
                  <c:v>45.8</c:v>
                </c:pt>
                <c:pt idx="257">
                  <c:v>46.56</c:v>
                </c:pt>
                <c:pt idx="258">
                  <c:v>47.05</c:v>
                </c:pt>
                <c:pt idx="259">
                  <c:v>46.58</c:v>
                </c:pt>
                <c:pt idx="260">
                  <c:v>45.56</c:v>
                </c:pt>
                <c:pt idx="261">
                  <c:v>46.78</c:v>
                </c:pt>
                <c:pt idx="262">
                  <c:v>49.49</c:v>
                </c:pt>
                <c:pt idx="263">
                  <c:v>56.42</c:v>
                </c:pt>
                <c:pt idx="264">
                  <c:v>59.809999999999995</c:v>
                </c:pt>
                <c:pt idx="265">
                  <c:v>55.15</c:v>
                </c:pt>
                <c:pt idx="266">
                  <c:v>54.56</c:v>
                </c:pt>
                <c:pt idx="267">
                  <c:v>51.33</c:v>
                </c:pt>
                <c:pt idx="268">
                  <c:v>45.64</c:v>
                </c:pt>
                <c:pt idx="269">
                  <c:v>43.07</c:v>
                </c:pt>
                <c:pt idx="270">
                  <c:v>39.64</c:v>
                </c:pt>
                <c:pt idx="271">
                  <c:v>39.349999999999994</c:v>
                </c:pt>
                <c:pt idx="272">
                  <c:v>39.050000000000004</c:v>
                </c:pt>
                <c:pt idx="273">
                  <c:v>36.36</c:v>
                </c:pt>
                <c:pt idx="274">
                  <c:v>37.379999999999995</c:v>
                </c:pt>
                <c:pt idx="275">
                  <c:v>40.78</c:v>
                </c:pt>
                <c:pt idx="276">
                  <c:v>44.790000000000006</c:v>
                </c:pt>
                <c:pt idx="277">
                  <c:v>47.56</c:v>
                </c:pt>
                <c:pt idx="278">
                  <c:v>47.49</c:v>
                </c:pt>
                <c:pt idx="279">
                  <c:v>44.760000000000005</c:v>
                </c:pt>
                <c:pt idx="280">
                  <c:v>41.32</c:v>
                </c:pt>
                <c:pt idx="281">
                  <c:v>37.04</c:v>
                </c:pt>
                <c:pt idx="282">
                  <c:v>33.54</c:v>
                </c:pt>
                <c:pt idx="283">
                  <c:v>31.45</c:v>
                </c:pt>
                <c:pt idx="284">
                  <c:v>31.66</c:v>
                </c:pt>
                <c:pt idx="285">
                  <c:v>33.65</c:v>
                </c:pt>
                <c:pt idx="286">
                  <c:v>37.160000000000004</c:v>
                </c:pt>
                <c:pt idx="287">
                  <c:v>38.51</c:v>
                </c:pt>
                <c:pt idx="288">
                  <c:v>40.690000000000005</c:v>
                </c:pt>
                <c:pt idx="289">
                  <c:v>43.01</c:v>
                </c:pt>
                <c:pt idx="290">
                  <c:v>44.96</c:v>
                </c:pt>
                <c:pt idx="291">
                  <c:v>45.65</c:v>
                </c:pt>
                <c:pt idx="292">
                  <c:v>46.21</c:v>
                </c:pt>
                <c:pt idx="293">
                  <c:v>47.51</c:v>
                </c:pt>
                <c:pt idx="294">
                  <c:v>45.02</c:v>
                </c:pt>
                <c:pt idx="295">
                  <c:v>40.82</c:v>
                </c:pt>
                <c:pt idx="296">
                  <c:v>36.550000000000004</c:v>
                </c:pt>
                <c:pt idx="297">
                  <c:v>43.33</c:v>
                </c:pt>
                <c:pt idx="298">
                  <c:v>43.77</c:v>
                </c:pt>
                <c:pt idx="299">
                  <c:v>42.48</c:v>
                </c:pt>
                <c:pt idx="300">
                  <c:v>41.25</c:v>
                </c:pt>
                <c:pt idx="301">
                  <c:v>39.879999999999995</c:v>
                </c:pt>
                <c:pt idx="302">
                  <c:v>39.4</c:v>
                </c:pt>
                <c:pt idx="303">
                  <c:v>39.64</c:v>
                </c:pt>
                <c:pt idx="304">
                  <c:v>40.700000000000003</c:v>
                </c:pt>
                <c:pt idx="305">
                  <c:v>43.120000000000005</c:v>
                </c:pt>
                <c:pt idx="306">
                  <c:v>43.94</c:v>
                </c:pt>
                <c:pt idx="307">
                  <c:v>50.71</c:v>
                </c:pt>
                <c:pt idx="308">
                  <c:v>53.94</c:v>
                </c:pt>
                <c:pt idx="309">
                  <c:v>55.68</c:v>
                </c:pt>
                <c:pt idx="310">
                  <c:v>59.99</c:v>
                </c:pt>
                <c:pt idx="311">
                  <c:v>64.03</c:v>
                </c:pt>
                <c:pt idx="312">
                  <c:v>66.739999999999995</c:v>
                </c:pt>
                <c:pt idx="313">
                  <c:v>69.209999999999994</c:v>
                </c:pt>
                <c:pt idx="314">
                  <c:v>70.75</c:v>
                </c:pt>
                <c:pt idx="315">
                  <c:v>69.669999999999987</c:v>
                </c:pt>
                <c:pt idx="316">
                  <c:v>66.930000000000007</c:v>
                </c:pt>
                <c:pt idx="317">
                  <c:v>63.37</c:v>
                </c:pt>
                <c:pt idx="318">
                  <c:v>58.01</c:v>
                </c:pt>
                <c:pt idx="319">
                  <c:v>52.14</c:v>
                </c:pt>
                <c:pt idx="320">
                  <c:v>46.92</c:v>
                </c:pt>
                <c:pt idx="321">
                  <c:v>41.620000000000005</c:v>
                </c:pt>
                <c:pt idx="322">
                  <c:v>36.43</c:v>
                </c:pt>
                <c:pt idx="323">
                  <c:v>32.71</c:v>
                </c:pt>
                <c:pt idx="324">
                  <c:v>33.339999999999996</c:v>
                </c:pt>
                <c:pt idx="325">
                  <c:v>36.46</c:v>
                </c:pt>
                <c:pt idx="326">
                  <c:v>41.660000000000004</c:v>
                </c:pt>
                <c:pt idx="327">
                  <c:v>47.809999999999995</c:v>
                </c:pt>
                <c:pt idx="328">
                  <c:v>53.260000000000005</c:v>
                </c:pt>
                <c:pt idx="329">
                  <c:v>55.11</c:v>
                </c:pt>
                <c:pt idx="330">
                  <c:v>56.879999999999995</c:v>
                </c:pt>
                <c:pt idx="331">
                  <c:v>55.87</c:v>
                </c:pt>
                <c:pt idx="332">
                  <c:v>55.78</c:v>
                </c:pt>
                <c:pt idx="333">
                  <c:v>55.3</c:v>
                </c:pt>
                <c:pt idx="334">
                  <c:v>53.96</c:v>
                </c:pt>
                <c:pt idx="335">
                  <c:v>52.47</c:v>
                </c:pt>
                <c:pt idx="336">
                  <c:v>49.65</c:v>
                </c:pt>
                <c:pt idx="337">
                  <c:v>47.32</c:v>
                </c:pt>
                <c:pt idx="338">
                  <c:v>49.46</c:v>
                </c:pt>
                <c:pt idx="339">
                  <c:v>48.74</c:v>
                </c:pt>
                <c:pt idx="340">
                  <c:v>49.61</c:v>
                </c:pt>
                <c:pt idx="341">
                  <c:v>50.08</c:v>
                </c:pt>
                <c:pt idx="342">
                  <c:v>50.68</c:v>
                </c:pt>
                <c:pt idx="343">
                  <c:v>53.36</c:v>
                </c:pt>
                <c:pt idx="344">
                  <c:v>54.08</c:v>
                </c:pt>
                <c:pt idx="345">
                  <c:v>55.21</c:v>
                </c:pt>
                <c:pt idx="346">
                  <c:v>55.13</c:v>
                </c:pt>
                <c:pt idx="347">
                  <c:v>55.39</c:v>
                </c:pt>
                <c:pt idx="348">
                  <c:v>56.11</c:v>
                </c:pt>
                <c:pt idx="349">
                  <c:v>59.2</c:v>
                </c:pt>
                <c:pt idx="350">
                  <c:v>60.8</c:v>
                </c:pt>
                <c:pt idx="351">
                  <c:v>62.58</c:v>
                </c:pt>
                <c:pt idx="352">
                  <c:v>65.25</c:v>
                </c:pt>
                <c:pt idx="353">
                  <c:v>67.069999999999993</c:v>
                </c:pt>
                <c:pt idx="354">
                  <c:v>69.52</c:v>
                </c:pt>
                <c:pt idx="355">
                  <c:v>71.58</c:v>
                </c:pt>
                <c:pt idx="356">
                  <c:v>72.790000000000006</c:v>
                </c:pt>
                <c:pt idx="357">
                  <c:v>73.930000000000007</c:v>
                </c:pt>
                <c:pt idx="358">
                  <c:v>73.95</c:v>
                </c:pt>
                <c:pt idx="359">
                  <c:v>80.08</c:v>
                </c:pt>
                <c:pt idx="360">
                  <c:v>80.819999999999993</c:v>
                </c:pt>
                <c:pt idx="361">
                  <c:v>80.75</c:v>
                </c:pt>
                <c:pt idx="362">
                  <c:v>81.3</c:v>
                </c:pt>
                <c:pt idx="363">
                  <c:v>82.14</c:v>
                </c:pt>
                <c:pt idx="364">
                  <c:v>82.22</c:v>
                </c:pt>
                <c:pt idx="365">
                  <c:v>81.92</c:v>
                </c:pt>
                <c:pt idx="366">
                  <c:v>79.930000000000007</c:v>
                </c:pt>
                <c:pt idx="367">
                  <c:v>77.06</c:v>
                </c:pt>
                <c:pt idx="368">
                  <c:v>73.569999999999993</c:v>
                </c:pt>
                <c:pt idx="369">
                  <c:v>68.95</c:v>
                </c:pt>
                <c:pt idx="370">
                  <c:v>65.649999999999991</c:v>
                </c:pt>
                <c:pt idx="371">
                  <c:v>62.97</c:v>
                </c:pt>
                <c:pt idx="372">
                  <c:v>58.83</c:v>
                </c:pt>
                <c:pt idx="373">
                  <c:v>53.839999999999996</c:v>
                </c:pt>
                <c:pt idx="375">
                  <c:v>46.06</c:v>
                </c:pt>
                <c:pt idx="376">
                  <c:v>42.690000000000005</c:v>
                </c:pt>
                <c:pt idx="377">
                  <c:v>39.54</c:v>
                </c:pt>
                <c:pt idx="378">
                  <c:v>38.449999999999996</c:v>
                </c:pt>
                <c:pt idx="379">
                  <c:v>38.849999999999994</c:v>
                </c:pt>
                <c:pt idx="380">
                  <c:v>39.480000000000004</c:v>
                </c:pt>
                <c:pt idx="381">
                  <c:v>39.03</c:v>
                </c:pt>
                <c:pt idx="382">
                  <c:v>37.379999999999995</c:v>
                </c:pt>
                <c:pt idx="383">
                  <c:v>34.300000000000011</c:v>
                </c:pt>
                <c:pt idx="384">
                  <c:v>31.4</c:v>
                </c:pt>
                <c:pt idx="385">
                  <c:v>29.97</c:v>
                </c:pt>
                <c:pt idx="386">
                  <c:v>28.71</c:v>
                </c:pt>
                <c:pt idx="387">
                  <c:v>28.14</c:v>
                </c:pt>
                <c:pt idx="388">
                  <c:v>27.34</c:v>
                </c:pt>
                <c:pt idx="389">
                  <c:v>25.56</c:v>
                </c:pt>
                <c:pt idx="390">
                  <c:v>24.68</c:v>
                </c:pt>
                <c:pt idx="391">
                  <c:v>22.6</c:v>
                </c:pt>
                <c:pt idx="392">
                  <c:v>21.79</c:v>
                </c:pt>
                <c:pt idx="393">
                  <c:v>21.36</c:v>
                </c:pt>
                <c:pt idx="394">
                  <c:v>21.43</c:v>
                </c:pt>
                <c:pt idx="395">
                  <c:v>21.23</c:v>
                </c:pt>
                <c:pt idx="396">
                  <c:v>20.89</c:v>
                </c:pt>
                <c:pt idx="397">
                  <c:v>21.29</c:v>
                </c:pt>
                <c:pt idx="398">
                  <c:v>21.479999999999997</c:v>
                </c:pt>
                <c:pt idx="399">
                  <c:v>20.77</c:v>
                </c:pt>
                <c:pt idx="400">
                  <c:v>19.05</c:v>
                </c:pt>
                <c:pt idx="401">
                  <c:v>18.36</c:v>
                </c:pt>
                <c:pt idx="402">
                  <c:v>15.62</c:v>
                </c:pt>
                <c:pt idx="403">
                  <c:v>13.76</c:v>
                </c:pt>
                <c:pt idx="404">
                  <c:v>12.52</c:v>
                </c:pt>
                <c:pt idx="405">
                  <c:v>11.719999999999999</c:v>
                </c:pt>
                <c:pt idx="406">
                  <c:v>11.61</c:v>
                </c:pt>
                <c:pt idx="407">
                  <c:v>11.66</c:v>
                </c:pt>
                <c:pt idx="408">
                  <c:v>12.6</c:v>
                </c:pt>
                <c:pt idx="409">
                  <c:v>13.729999999999999</c:v>
                </c:pt>
                <c:pt idx="410">
                  <c:v>14.219999999999999</c:v>
                </c:pt>
                <c:pt idx="411">
                  <c:v>16.82</c:v>
                </c:pt>
                <c:pt idx="412">
                  <c:v>17.77</c:v>
                </c:pt>
                <c:pt idx="413">
                  <c:v>19.41</c:v>
                </c:pt>
                <c:pt idx="414">
                  <c:v>22.82</c:v>
                </c:pt>
                <c:pt idx="415">
                  <c:v>26.09</c:v>
                </c:pt>
                <c:pt idx="416">
                  <c:v>28.08</c:v>
                </c:pt>
                <c:pt idx="417">
                  <c:v>30.6</c:v>
                </c:pt>
                <c:pt idx="418">
                  <c:v>33.93</c:v>
                </c:pt>
                <c:pt idx="419">
                  <c:v>36.800000000000011</c:v>
                </c:pt>
                <c:pt idx="420">
                  <c:v>39.9</c:v>
                </c:pt>
                <c:pt idx="421">
                  <c:v>42.59</c:v>
                </c:pt>
                <c:pt idx="422">
                  <c:v>45.67</c:v>
                </c:pt>
                <c:pt idx="423">
                  <c:v>45.690000000000005</c:v>
                </c:pt>
                <c:pt idx="424">
                  <c:v>44.53</c:v>
                </c:pt>
                <c:pt idx="425">
                  <c:v>45.94</c:v>
                </c:pt>
                <c:pt idx="426">
                  <c:v>44.97</c:v>
                </c:pt>
                <c:pt idx="427">
                  <c:v>45.290000000000006</c:v>
                </c:pt>
                <c:pt idx="428">
                  <c:v>47.36</c:v>
                </c:pt>
                <c:pt idx="429">
                  <c:v>46.94</c:v>
                </c:pt>
                <c:pt idx="430">
                  <c:v>44.120000000000005</c:v>
                </c:pt>
                <c:pt idx="431">
                  <c:v>40.839999999999996</c:v>
                </c:pt>
                <c:pt idx="432">
                  <c:v>40.17</c:v>
                </c:pt>
                <c:pt idx="433">
                  <c:v>39.17</c:v>
                </c:pt>
                <c:pt idx="434">
                  <c:v>36.65</c:v>
                </c:pt>
                <c:pt idx="435">
                  <c:v>32.230000000000011</c:v>
                </c:pt>
                <c:pt idx="436">
                  <c:v>30.43</c:v>
                </c:pt>
                <c:pt idx="437">
                  <c:v>30.23</c:v>
                </c:pt>
                <c:pt idx="438">
                  <c:v>30.77</c:v>
                </c:pt>
                <c:pt idx="439">
                  <c:v>30.77</c:v>
                </c:pt>
                <c:pt idx="440">
                  <c:v>31.43</c:v>
                </c:pt>
                <c:pt idx="441">
                  <c:v>32.53</c:v>
                </c:pt>
                <c:pt idx="442">
                  <c:v>35.730000000000011</c:v>
                </c:pt>
                <c:pt idx="443">
                  <c:v>36.1</c:v>
                </c:pt>
                <c:pt idx="444">
                  <c:v>34.92</c:v>
                </c:pt>
                <c:pt idx="445">
                  <c:v>33.94</c:v>
                </c:pt>
                <c:pt idx="446">
                  <c:v>34.800000000000011</c:v>
                </c:pt>
                <c:pt idx="447">
                  <c:v>37.36</c:v>
                </c:pt>
                <c:pt idx="448">
                  <c:v>38.300000000000011</c:v>
                </c:pt>
                <c:pt idx="449">
                  <c:v>40.21</c:v>
                </c:pt>
                <c:pt idx="450">
                  <c:v>42.55</c:v>
                </c:pt>
                <c:pt idx="451">
                  <c:v>44.99</c:v>
                </c:pt>
                <c:pt idx="452">
                  <c:v>44.809999999999995</c:v>
                </c:pt>
                <c:pt idx="453">
                  <c:v>48.37</c:v>
                </c:pt>
                <c:pt idx="454">
                  <c:v>46.02</c:v>
                </c:pt>
                <c:pt idx="455">
                  <c:v>43.339999999999996</c:v>
                </c:pt>
                <c:pt idx="456">
                  <c:v>40.879999999999995</c:v>
                </c:pt>
                <c:pt idx="457">
                  <c:v>36.879999999999995</c:v>
                </c:pt>
                <c:pt idx="458">
                  <c:v>33.83</c:v>
                </c:pt>
                <c:pt idx="459">
                  <c:v>32.14</c:v>
                </c:pt>
                <c:pt idx="460">
                  <c:v>30.9</c:v>
                </c:pt>
                <c:pt idx="461">
                  <c:v>29.07</c:v>
                </c:pt>
                <c:pt idx="462">
                  <c:v>28.52</c:v>
                </c:pt>
                <c:pt idx="463">
                  <c:v>33.809999999999995</c:v>
                </c:pt>
                <c:pt idx="464">
                  <c:v>35.96</c:v>
                </c:pt>
                <c:pt idx="465">
                  <c:v>37.370000000000005</c:v>
                </c:pt>
                <c:pt idx="466">
                  <c:v>38.03</c:v>
                </c:pt>
                <c:pt idx="467">
                  <c:v>39.190000000000005</c:v>
                </c:pt>
                <c:pt idx="468">
                  <c:v>39.410000000000004</c:v>
                </c:pt>
                <c:pt idx="469">
                  <c:v>39.090000000000003</c:v>
                </c:pt>
                <c:pt idx="470">
                  <c:v>37.190000000000005</c:v>
                </c:pt>
                <c:pt idx="471">
                  <c:v>36.050000000000004</c:v>
                </c:pt>
                <c:pt idx="472">
                  <c:v>36.870000000000005</c:v>
                </c:pt>
                <c:pt idx="473">
                  <c:v>35.54</c:v>
                </c:pt>
                <c:pt idx="474">
                  <c:v>37.090000000000003</c:v>
                </c:pt>
                <c:pt idx="475">
                  <c:v>38.120000000000005</c:v>
                </c:pt>
                <c:pt idx="476">
                  <c:v>37.93</c:v>
                </c:pt>
                <c:pt idx="477">
                  <c:v>37.260000000000005</c:v>
                </c:pt>
                <c:pt idx="478">
                  <c:v>32.96</c:v>
                </c:pt>
                <c:pt idx="479">
                  <c:v>29.1</c:v>
                </c:pt>
                <c:pt idx="480">
                  <c:v>26.01</c:v>
                </c:pt>
                <c:pt idx="481">
                  <c:v>24.959999999999997</c:v>
                </c:pt>
                <c:pt idx="482">
                  <c:v>26.130000000000003</c:v>
                </c:pt>
                <c:pt idx="483">
                  <c:v>28.17</c:v>
                </c:pt>
                <c:pt idx="484">
                  <c:v>31.64</c:v>
                </c:pt>
                <c:pt idx="485">
                  <c:v>34.57</c:v>
                </c:pt>
                <c:pt idx="486">
                  <c:v>35.620000000000005</c:v>
                </c:pt>
                <c:pt idx="487">
                  <c:v>34.200000000000003</c:v>
                </c:pt>
                <c:pt idx="488">
                  <c:v>35.17</c:v>
                </c:pt>
                <c:pt idx="489">
                  <c:v>36</c:v>
                </c:pt>
                <c:pt idx="490">
                  <c:v>36.89</c:v>
                </c:pt>
                <c:pt idx="491">
                  <c:v>38.1</c:v>
                </c:pt>
                <c:pt idx="492">
                  <c:v>38.33</c:v>
                </c:pt>
                <c:pt idx="493">
                  <c:v>39.160000000000004</c:v>
                </c:pt>
                <c:pt idx="494">
                  <c:v>43.94</c:v>
                </c:pt>
                <c:pt idx="495">
                  <c:v>45.349999999999994</c:v>
                </c:pt>
                <c:pt idx="496">
                  <c:v>47.809999999999995</c:v>
                </c:pt>
                <c:pt idx="497">
                  <c:v>48.949999999999996</c:v>
                </c:pt>
                <c:pt idx="498">
                  <c:v>51.02</c:v>
                </c:pt>
                <c:pt idx="499">
                  <c:v>49.09</c:v>
                </c:pt>
                <c:pt idx="500">
                  <c:v>44.71</c:v>
                </c:pt>
                <c:pt idx="501">
                  <c:v>44.86</c:v>
                </c:pt>
                <c:pt idx="502">
                  <c:v>41.63</c:v>
                </c:pt>
                <c:pt idx="503">
                  <c:v>38.65</c:v>
                </c:pt>
                <c:pt idx="504">
                  <c:v>35.74</c:v>
                </c:pt>
                <c:pt idx="505">
                  <c:v>42.760000000000005</c:v>
                </c:pt>
                <c:pt idx="506">
                  <c:v>42.83</c:v>
                </c:pt>
                <c:pt idx="507">
                  <c:v>41.82</c:v>
                </c:pt>
                <c:pt idx="508">
                  <c:v>41.07</c:v>
                </c:pt>
                <c:pt idx="509">
                  <c:v>40.14</c:v>
                </c:pt>
                <c:pt idx="510">
                  <c:v>38.200000000000003</c:v>
                </c:pt>
                <c:pt idx="511">
                  <c:v>36.92</c:v>
                </c:pt>
                <c:pt idx="512">
                  <c:v>35.07</c:v>
                </c:pt>
                <c:pt idx="513">
                  <c:v>34.520000000000003</c:v>
                </c:pt>
                <c:pt idx="514">
                  <c:v>34.720000000000006</c:v>
                </c:pt>
                <c:pt idx="515">
                  <c:v>39.49</c:v>
                </c:pt>
                <c:pt idx="516">
                  <c:v>39.24</c:v>
                </c:pt>
                <c:pt idx="517">
                  <c:v>40.74</c:v>
                </c:pt>
                <c:pt idx="518">
                  <c:v>42.349999999999994</c:v>
                </c:pt>
                <c:pt idx="519">
                  <c:v>43.54</c:v>
                </c:pt>
                <c:pt idx="520">
                  <c:v>43.27</c:v>
                </c:pt>
                <c:pt idx="521">
                  <c:v>42.1</c:v>
                </c:pt>
                <c:pt idx="522">
                  <c:v>42.790000000000006</c:v>
                </c:pt>
                <c:pt idx="523">
                  <c:v>41.93</c:v>
                </c:pt>
                <c:pt idx="524">
                  <c:v>38.870000000000005</c:v>
                </c:pt>
                <c:pt idx="525">
                  <c:v>38.120000000000005</c:v>
                </c:pt>
                <c:pt idx="526">
                  <c:v>40.67</c:v>
                </c:pt>
                <c:pt idx="527">
                  <c:v>41.49</c:v>
                </c:pt>
                <c:pt idx="528">
                  <c:v>41.54</c:v>
                </c:pt>
                <c:pt idx="529">
                  <c:v>42.49</c:v>
                </c:pt>
                <c:pt idx="530">
                  <c:v>43.41</c:v>
                </c:pt>
                <c:pt idx="531">
                  <c:v>45.67</c:v>
                </c:pt>
                <c:pt idx="532">
                  <c:v>47.1</c:v>
                </c:pt>
                <c:pt idx="533">
                  <c:v>50.230000000000004</c:v>
                </c:pt>
                <c:pt idx="534">
                  <c:v>53.51</c:v>
                </c:pt>
                <c:pt idx="535">
                  <c:v>56.720000000000006</c:v>
                </c:pt>
                <c:pt idx="536">
                  <c:v>59.32</c:v>
                </c:pt>
                <c:pt idx="537">
                  <c:v>58.99</c:v>
                </c:pt>
                <c:pt idx="538">
                  <c:v>59.949999999999996</c:v>
                </c:pt>
                <c:pt idx="539">
                  <c:v>58.52</c:v>
                </c:pt>
                <c:pt idx="540">
                  <c:v>56.230000000000004</c:v>
                </c:pt>
                <c:pt idx="541">
                  <c:v>52.83</c:v>
                </c:pt>
                <c:pt idx="542">
                  <c:v>49.05</c:v>
                </c:pt>
                <c:pt idx="543">
                  <c:v>47.160000000000004</c:v>
                </c:pt>
                <c:pt idx="544">
                  <c:v>45.09</c:v>
                </c:pt>
                <c:pt idx="545">
                  <c:v>42.03</c:v>
                </c:pt>
                <c:pt idx="546">
                  <c:v>42.660000000000004</c:v>
                </c:pt>
                <c:pt idx="547">
                  <c:v>41.37</c:v>
                </c:pt>
                <c:pt idx="548">
                  <c:v>40.5</c:v>
                </c:pt>
                <c:pt idx="549">
                  <c:v>39.53</c:v>
                </c:pt>
                <c:pt idx="550">
                  <c:v>36.54</c:v>
                </c:pt>
                <c:pt idx="551">
                  <c:v>34.1</c:v>
                </c:pt>
                <c:pt idx="552">
                  <c:v>31.21</c:v>
                </c:pt>
                <c:pt idx="553">
                  <c:v>30.74</c:v>
                </c:pt>
                <c:pt idx="554">
                  <c:v>30.279999999999998</c:v>
                </c:pt>
                <c:pt idx="555">
                  <c:v>30</c:v>
                </c:pt>
                <c:pt idx="556">
                  <c:v>32.800000000000011</c:v>
                </c:pt>
                <c:pt idx="557">
                  <c:v>40.44</c:v>
                </c:pt>
                <c:pt idx="558">
                  <c:v>43.21</c:v>
                </c:pt>
                <c:pt idx="559">
                  <c:v>46.620000000000005</c:v>
                </c:pt>
                <c:pt idx="560">
                  <c:v>49.74</c:v>
                </c:pt>
                <c:pt idx="561">
                  <c:v>53.160000000000004</c:v>
                </c:pt>
                <c:pt idx="562">
                  <c:v>57.78</c:v>
                </c:pt>
                <c:pt idx="563">
                  <c:v>61.39</c:v>
                </c:pt>
                <c:pt idx="564">
                  <c:v>63.9</c:v>
                </c:pt>
                <c:pt idx="565">
                  <c:v>64.83</c:v>
                </c:pt>
                <c:pt idx="566">
                  <c:v>65.11999999999999</c:v>
                </c:pt>
                <c:pt idx="567">
                  <c:v>72.02</c:v>
                </c:pt>
                <c:pt idx="568">
                  <c:v>73.78</c:v>
                </c:pt>
                <c:pt idx="569">
                  <c:v>74.819999999999993</c:v>
                </c:pt>
                <c:pt idx="570">
                  <c:v>75.440000000000012</c:v>
                </c:pt>
                <c:pt idx="571">
                  <c:v>75.209999999999994</c:v>
                </c:pt>
                <c:pt idx="572">
                  <c:v>74.040000000000006</c:v>
                </c:pt>
                <c:pt idx="573">
                  <c:v>72.709999999999994</c:v>
                </c:pt>
                <c:pt idx="574">
                  <c:v>70.34</c:v>
                </c:pt>
                <c:pt idx="575">
                  <c:v>70.349999999999994</c:v>
                </c:pt>
                <c:pt idx="576">
                  <c:v>70</c:v>
                </c:pt>
                <c:pt idx="577">
                  <c:v>66.81</c:v>
                </c:pt>
                <c:pt idx="578">
                  <c:v>63.93</c:v>
                </c:pt>
                <c:pt idx="579">
                  <c:v>58.49</c:v>
                </c:pt>
                <c:pt idx="580">
                  <c:v>57.2</c:v>
                </c:pt>
                <c:pt idx="581">
                  <c:v>58.78</c:v>
                </c:pt>
                <c:pt idx="582">
                  <c:v>59.37</c:v>
                </c:pt>
                <c:pt idx="583">
                  <c:v>60.53</c:v>
                </c:pt>
                <c:pt idx="584">
                  <c:v>62.67</c:v>
                </c:pt>
                <c:pt idx="585">
                  <c:v>64.06</c:v>
                </c:pt>
                <c:pt idx="586">
                  <c:v>65.31</c:v>
                </c:pt>
                <c:pt idx="587">
                  <c:v>66.7</c:v>
                </c:pt>
                <c:pt idx="588">
                  <c:v>67.78</c:v>
                </c:pt>
                <c:pt idx="589">
                  <c:v>67.5</c:v>
                </c:pt>
                <c:pt idx="590">
                  <c:v>65.31</c:v>
                </c:pt>
                <c:pt idx="591">
                  <c:v>61.9</c:v>
                </c:pt>
                <c:pt idx="592">
                  <c:v>59.660000000000004</c:v>
                </c:pt>
                <c:pt idx="593">
                  <c:v>58.94</c:v>
                </c:pt>
                <c:pt idx="594">
                  <c:v>58.14</c:v>
                </c:pt>
                <c:pt idx="595">
                  <c:v>56.849999999999994</c:v>
                </c:pt>
                <c:pt idx="596">
                  <c:v>54.83</c:v>
                </c:pt>
                <c:pt idx="597">
                  <c:v>53.82</c:v>
                </c:pt>
                <c:pt idx="598">
                  <c:v>55.39</c:v>
                </c:pt>
                <c:pt idx="599">
                  <c:v>56.04</c:v>
                </c:pt>
                <c:pt idx="600">
                  <c:v>57.07</c:v>
                </c:pt>
                <c:pt idx="601">
                  <c:v>58.46</c:v>
                </c:pt>
                <c:pt idx="602">
                  <c:v>60.849999999999994</c:v>
                </c:pt>
                <c:pt idx="603">
                  <c:v>61.660000000000004</c:v>
                </c:pt>
                <c:pt idx="604">
                  <c:v>60.2</c:v>
                </c:pt>
                <c:pt idx="605">
                  <c:v>63.59</c:v>
                </c:pt>
                <c:pt idx="606">
                  <c:v>64.400000000000006</c:v>
                </c:pt>
                <c:pt idx="607">
                  <c:v>64.910000000000011</c:v>
                </c:pt>
                <c:pt idx="608">
                  <c:v>65.69</c:v>
                </c:pt>
                <c:pt idx="609">
                  <c:v>68.38</c:v>
                </c:pt>
                <c:pt idx="610">
                  <c:v>73.930000000000007</c:v>
                </c:pt>
                <c:pt idx="611">
                  <c:v>78.5</c:v>
                </c:pt>
                <c:pt idx="612">
                  <c:v>79.53</c:v>
                </c:pt>
                <c:pt idx="613">
                  <c:v>79.86999999999999</c:v>
                </c:pt>
                <c:pt idx="614">
                  <c:v>79.22</c:v>
                </c:pt>
                <c:pt idx="615">
                  <c:v>75.52</c:v>
                </c:pt>
                <c:pt idx="616">
                  <c:v>71.669999999999987</c:v>
                </c:pt>
                <c:pt idx="617">
                  <c:v>66.64</c:v>
                </c:pt>
                <c:pt idx="618">
                  <c:v>62.730000000000004</c:v>
                </c:pt>
                <c:pt idx="619">
                  <c:v>65.900000000000006</c:v>
                </c:pt>
                <c:pt idx="620">
                  <c:v>64.2</c:v>
                </c:pt>
                <c:pt idx="621">
                  <c:v>64.290000000000006</c:v>
                </c:pt>
                <c:pt idx="622">
                  <c:v>65.47</c:v>
                </c:pt>
                <c:pt idx="623">
                  <c:v>66.34</c:v>
                </c:pt>
                <c:pt idx="624">
                  <c:v>66.06</c:v>
                </c:pt>
                <c:pt idx="625">
                  <c:v>66.290000000000006</c:v>
                </c:pt>
                <c:pt idx="626">
                  <c:v>68.52</c:v>
                </c:pt>
                <c:pt idx="627">
                  <c:v>73.61</c:v>
                </c:pt>
                <c:pt idx="628">
                  <c:v>77.56</c:v>
                </c:pt>
                <c:pt idx="629">
                  <c:v>76.489999999999995</c:v>
                </c:pt>
                <c:pt idx="630">
                  <c:v>76.069999999999993</c:v>
                </c:pt>
                <c:pt idx="631">
                  <c:v>74.16</c:v>
                </c:pt>
                <c:pt idx="632">
                  <c:v>71.8</c:v>
                </c:pt>
                <c:pt idx="633">
                  <c:v>68.73</c:v>
                </c:pt>
                <c:pt idx="634">
                  <c:v>67.48</c:v>
                </c:pt>
                <c:pt idx="635">
                  <c:v>67.06</c:v>
                </c:pt>
                <c:pt idx="636">
                  <c:v>64.739999999999995</c:v>
                </c:pt>
                <c:pt idx="637">
                  <c:v>63.11</c:v>
                </c:pt>
                <c:pt idx="638">
                  <c:v>60.86</c:v>
                </c:pt>
                <c:pt idx="639">
                  <c:v>59.449999999999996</c:v>
                </c:pt>
                <c:pt idx="640">
                  <c:v>60.6</c:v>
                </c:pt>
                <c:pt idx="641">
                  <c:v>61.03</c:v>
                </c:pt>
                <c:pt idx="642">
                  <c:v>62.01</c:v>
                </c:pt>
                <c:pt idx="643">
                  <c:v>60.77</c:v>
                </c:pt>
                <c:pt idx="644">
                  <c:v>58.68</c:v>
                </c:pt>
                <c:pt idx="645">
                  <c:v>57.04</c:v>
                </c:pt>
                <c:pt idx="646">
                  <c:v>57.57</c:v>
                </c:pt>
                <c:pt idx="647">
                  <c:v>60.09</c:v>
                </c:pt>
                <c:pt idx="648">
                  <c:v>62.78</c:v>
                </c:pt>
                <c:pt idx="649">
                  <c:v>64.8</c:v>
                </c:pt>
                <c:pt idx="650">
                  <c:v>69.06</c:v>
                </c:pt>
                <c:pt idx="651">
                  <c:v>69.61999999999999</c:v>
                </c:pt>
                <c:pt idx="652">
                  <c:v>70.34</c:v>
                </c:pt>
                <c:pt idx="653">
                  <c:v>71.489999999999995</c:v>
                </c:pt>
                <c:pt idx="654">
                  <c:v>75.459999999999994</c:v>
                </c:pt>
                <c:pt idx="655">
                  <c:v>76.73</c:v>
                </c:pt>
                <c:pt idx="656">
                  <c:v>74.63</c:v>
                </c:pt>
                <c:pt idx="657">
                  <c:v>75.88</c:v>
                </c:pt>
                <c:pt idx="658">
                  <c:v>75.23</c:v>
                </c:pt>
                <c:pt idx="659">
                  <c:v>73.459999999999994</c:v>
                </c:pt>
                <c:pt idx="660">
                  <c:v>74.260000000000005</c:v>
                </c:pt>
                <c:pt idx="661">
                  <c:v>77.11999999999999</c:v>
                </c:pt>
                <c:pt idx="662">
                  <c:v>77.290000000000006</c:v>
                </c:pt>
                <c:pt idx="663">
                  <c:v>79.86</c:v>
                </c:pt>
                <c:pt idx="664">
                  <c:v>81.900000000000006</c:v>
                </c:pt>
                <c:pt idx="665">
                  <c:v>84.02</c:v>
                </c:pt>
                <c:pt idx="666">
                  <c:v>85.02</c:v>
                </c:pt>
                <c:pt idx="667">
                  <c:v>84.23</c:v>
                </c:pt>
                <c:pt idx="668">
                  <c:v>82.86</c:v>
                </c:pt>
                <c:pt idx="669">
                  <c:v>81.13</c:v>
                </c:pt>
                <c:pt idx="670">
                  <c:v>79.55</c:v>
                </c:pt>
                <c:pt idx="671">
                  <c:v>82.54</c:v>
                </c:pt>
                <c:pt idx="672">
                  <c:v>81.55</c:v>
                </c:pt>
                <c:pt idx="673">
                  <c:v>80.989999999999995</c:v>
                </c:pt>
                <c:pt idx="674">
                  <c:v>80.989999999999995</c:v>
                </c:pt>
                <c:pt idx="675">
                  <c:v>81.61999999999999</c:v>
                </c:pt>
                <c:pt idx="676">
                  <c:v>81.13</c:v>
                </c:pt>
                <c:pt idx="677">
                  <c:v>79.959999999999994</c:v>
                </c:pt>
                <c:pt idx="700">
                  <c:v>33.230000000000011</c:v>
                </c:pt>
                <c:pt idx="701">
                  <c:v>35.56</c:v>
                </c:pt>
                <c:pt idx="702">
                  <c:v>38.58</c:v>
                </c:pt>
                <c:pt idx="703">
                  <c:v>39.42</c:v>
                </c:pt>
                <c:pt idx="704">
                  <c:v>41.33</c:v>
                </c:pt>
                <c:pt idx="705">
                  <c:v>45.04</c:v>
                </c:pt>
                <c:pt idx="706">
                  <c:v>47</c:v>
                </c:pt>
                <c:pt idx="707">
                  <c:v>47.44</c:v>
                </c:pt>
                <c:pt idx="708">
                  <c:v>48.83</c:v>
                </c:pt>
                <c:pt idx="709">
                  <c:v>50.4</c:v>
                </c:pt>
                <c:pt idx="710">
                  <c:v>52.379999999999995</c:v>
                </c:pt>
                <c:pt idx="711">
                  <c:v>52.44</c:v>
                </c:pt>
                <c:pt idx="712">
                  <c:v>51.55</c:v>
                </c:pt>
                <c:pt idx="713">
                  <c:v>57.449999999999996</c:v>
                </c:pt>
                <c:pt idx="714">
                  <c:v>57.77</c:v>
                </c:pt>
                <c:pt idx="715">
                  <c:v>57.44</c:v>
                </c:pt>
                <c:pt idx="716">
                  <c:v>56.74</c:v>
                </c:pt>
                <c:pt idx="717">
                  <c:v>55.92</c:v>
                </c:pt>
                <c:pt idx="718">
                  <c:v>54.53</c:v>
                </c:pt>
                <c:pt idx="719">
                  <c:v>52.58</c:v>
                </c:pt>
                <c:pt idx="720">
                  <c:v>50.25</c:v>
                </c:pt>
                <c:pt idx="721">
                  <c:v>48.65</c:v>
                </c:pt>
                <c:pt idx="722">
                  <c:v>46.13</c:v>
                </c:pt>
                <c:pt idx="723">
                  <c:v>46.730000000000004</c:v>
                </c:pt>
                <c:pt idx="724">
                  <c:v>42.64</c:v>
                </c:pt>
                <c:pt idx="725">
                  <c:v>39.4</c:v>
                </c:pt>
                <c:pt idx="726">
                  <c:v>37.879999999999995</c:v>
                </c:pt>
                <c:pt idx="727">
                  <c:v>36.449999999999996</c:v>
                </c:pt>
                <c:pt idx="728">
                  <c:v>36.050000000000004</c:v>
                </c:pt>
                <c:pt idx="729">
                  <c:v>37.54</c:v>
                </c:pt>
                <c:pt idx="730">
                  <c:v>41.4</c:v>
                </c:pt>
                <c:pt idx="731">
                  <c:v>48.2</c:v>
                </c:pt>
                <c:pt idx="732">
                  <c:v>51.37</c:v>
                </c:pt>
                <c:pt idx="733">
                  <c:v>50.720000000000006</c:v>
                </c:pt>
                <c:pt idx="734">
                  <c:v>48.17</c:v>
                </c:pt>
                <c:pt idx="735">
                  <c:v>42.91</c:v>
                </c:pt>
                <c:pt idx="736">
                  <c:v>40.480000000000004</c:v>
                </c:pt>
                <c:pt idx="737">
                  <c:v>41.03</c:v>
                </c:pt>
                <c:pt idx="738">
                  <c:v>41.05</c:v>
                </c:pt>
                <c:pt idx="739">
                  <c:v>42.99</c:v>
                </c:pt>
                <c:pt idx="740">
                  <c:v>45.63</c:v>
                </c:pt>
                <c:pt idx="741">
                  <c:v>47.24</c:v>
                </c:pt>
                <c:pt idx="742">
                  <c:v>47.82</c:v>
                </c:pt>
                <c:pt idx="743">
                  <c:v>48.74</c:v>
                </c:pt>
                <c:pt idx="744">
                  <c:v>48.74</c:v>
                </c:pt>
                <c:pt idx="745">
                  <c:v>45.730000000000004</c:v>
                </c:pt>
                <c:pt idx="746">
                  <c:v>41.18</c:v>
                </c:pt>
                <c:pt idx="747">
                  <c:v>35.92</c:v>
                </c:pt>
                <c:pt idx="748">
                  <c:v>32.270000000000003</c:v>
                </c:pt>
                <c:pt idx="749">
                  <c:v>29.93</c:v>
                </c:pt>
                <c:pt idx="750">
                  <c:v>28.82</c:v>
                </c:pt>
                <c:pt idx="751">
                  <c:v>28.82</c:v>
                </c:pt>
                <c:pt idx="752">
                  <c:v>29.04</c:v>
                </c:pt>
                <c:pt idx="753">
                  <c:v>28.8</c:v>
                </c:pt>
                <c:pt idx="754">
                  <c:v>29.47</c:v>
                </c:pt>
                <c:pt idx="755">
                  <c:v>30.51</c:v>
                </c:pt>
                <c:pt idx="756">
                  <c:v>33.83</c:v>
                </c:pt>
                <c:pt idx="757">
                  <c:v>39.33</c:v>
                </c:pt>
                <c:pt idx="758">
                  <c:v>46.87</c:v>
                </c:pt>
                <c:pt idx="759">
                  <c:v>53.660000000000004</c:v>
                </c:pt>
                <c:pt idx="760">
                  <c:v>55.120000000000005</c:v>
                </c:pt>
                <c:pt idx="761">
                  <c:v>55.78</c:v>
                </c:pt>
                <c:pt idx="762">
                  <c:v>52.11</c:v>
                </c:pt>
                <c:pt idx="763">
                  <c:v>50.220000000000006</c:v>
                </c:pt>
                <c:pt idx="764">
                  <c:v>48.06</c:v>
                </c:pt>
                <c:pt idx="765">
                  <c:v>49.730000000000004</c:v>
                </c:pt>
                <c:pt idx="766">
                  <c:v>49.13</c:v>
                </c:pt>
                <c:pt idx="767">
                  <c:v>49.71</c:v>
                </c:pt>
                <c:pt idx="768">
                  <c:v>49.41</c:v>
                </c:pt>
                <c:pt idx="769">
                  <c:v>47.760000000000005</c:v>
                </c:pt>
                <c:pt idx="770">
                  <c:v>46</c:v>
                </c:pt>
                <c:pt idx="771">
                  <c:v>44.75</c:v>
                </c:pt>
                <c:pt idx="772">
                  <c:v>42.68</c:v>
                </c:pt>
                <c:pt idx="773">
                  <c:v>40.75</c:v>
                </c:pt>
                <c:pt idx="774">
                  <c:v>40.51</c:v>
                </c:pt>
                <c:pt idx="775">
                  <c:v>45.25</c:v>
                </c:pt>
                <c:pt idx="776">
                  <c:v>44.83</c:v>
                </c:pt>
                <c:pt idx="777">
                  <c:v>44.99</c:v>
                </c:pt>
                <c:pt idx="778">
                  <c:v>45.849999999999994</c:v>
                </c:pt>
                <c:pt idx="779">
                  <c:v>47.32</c:v>
                </c:pt>
                <c:pt idx="780">
                  <c:v>48.379999999999995</c:v>
                </c:pt>
                <c:pt idx="781">
                  <c:v>49.15</c:v>
                </c:pt>
                <c:pt idx="782">
                  <c:v>48.43</c:v>
                </c:pt>
                <c:pt idx="783">
                  <c:v>45.89</c:v>
                </c:pt>
                <c:pt idx="784">
                  <c:v>43.660000000000004</c:v>
                </c:pt>
                <c:pt idx="785">
                  <c:v>41.92</c:v>
                </c:pt>
                <c:pt idx="786">
                  <c:v>39.97</c:v>
                </c:pt>
                <c:pt idx="787">
                  <c:v>39.92</c:v>
                </c:pt>
                <c:pt idx="788">
                  <c:v>41.71</c:v>
                </c:pt>
                <c:pt idx="789">
                  <c:v>40.790000000000006</c:v>
                </c:pt>
                <c:pt idx="790">
                  <c:v>38.790000000000006</c:v>
                </c:pt>
                <c:pt idx="791">
                  <c:v>37.800000000000011</c:v>
                </c:pt>
                <c:pt idx="792">
                  <c:v>36.449999999999996</c:v>
                </c:pt>
                <c:pt idx="793">
                  <c:v>36.14</c:v>
                </c:pt>
                <c:pt idx="794">
                  <c:v>36.67</c:v>
                </c:pt>
                <c:pt idx="795">
                  <c:v>39.44</c:v>
                </c:pt>
                <c:pt idx="796">
                  <c:v>42.24</c:v>
                </c:pt>
                <c:pt idx="797">
                  <c:v>43.97</c:v>
                </c:pt>
                <c:pt idx="798">
                  <c:v>45.720000000000006</c:v>
                </c:pt>
                <c:pt idx="799">
                  <c:v>45.849999999999994</c:v>
                </c:pt>
                <c:pt idx="800">
                  <c:v>44.839999999999996</c:v>
                </c:pt>
                <c:pt idx="801">
                  <c:v>42.49</c:v>
                </c:pt>
                <c:pt idx="802">
                  <c:v>39.050000000000004</c:v>
                </c:pt>
                <c:pt idx="803">
                  <c:v>36.51</c:v>
                </c:pt>
                <c:pt idx="804">
                  <c:v>35.56</c:v>
                </c:pt>
                <c:pt idx="805">
                  <c:v>35.270000000000003</c:v>
                </c:pt>
                <c:pt idx="806">
                  <c:v>36.620000000000005</c:v>
                </c:pt>
                <c:pt idx="807">
                  <c:v>35.849999999999994</c:v>
                </c:pt>
                <c:pt idx="808">
                  <c:v>35.78</c:v>
                </c:pt>
                <c:pt idx="809">
                  <c:v>36.25</c:v>
                </c:pt>
                <c:pt idx="810">
                  <c:v>36.220000000000006</c:v>
                </c:pt>
                <c:pt idx="811">
                  <c:v>38.839999999999996</c:v>
                </c:pt>
                <c:pt idx="812">
                  <c:v>38.74</c:v>
                </c:pt>
                <c:pt idx="813">
                  <c:v>37.160000000000004</c:v>
                </c:pt>
                <c:pt idx="814">
                  <c:v>36.020000000000003</c:v>
                </c:pt>
                <c:pt idx="815">
                  <c:v>36.97</c:v>
                </c:pt>
                <c:pt idx="816">
                  <c:v>39.39</c:v>
                </c:pt>
                <c:pt idx="817">
                  <c:v>46.51</c:v>
                </c:pt>
                <c:pt idx="818">
                  <c:v>49.28</c:v>
                </c:pt>
                <c:pt idx="819">
                  <c:v>52.41</c:v>
                </c:pt>
                <c:pt idx="820">
                  <c:v>56.13</c:v>
                </c:pt>
                <c:pt idx="821">
                  <c:v>59.08</c:v>
                </c:pt>
                <c:pt idx="822">
                  <c:v>60.63</c:v>
                </c:pt>
                <c:pt idx="823">
                  <c:v>62.41</c:v>
                </c:pt>
                <c:pt idx="824">
                  <c:v>63.849999999999994</c:v>
                </c:pt>
                <c:pt idx="825">
                  <c:v>62.14</c:v>
                </c:pt>
                <c:pt idx="826">
                  <c:v>60.3</c:v>
                </c:pt>
                <c:pt idx="827">
                  <c:v>64.23</c:v>
                </c:pt>
                <c:pt idx="828">
                  <c:v>60.690000000000005</c:v>
                </c:pt>
                <c:pt idx="829">
                  <c:v>58.879999999999995</c:v>
                </c:pt>
                <c:pt idx="830">
                  <c:v>59.77</c:v>
                </c:pt>
                <c:pt idx="831">
                  <c:v>60.61</c:v>
                </c:pt>
                <c:pt idx="832">
                  <c:v>58.98</c:v>
                </c:pt>
                <c:pt idx="833">
                  <c:v>56.77</c:v>
                </c:pt>
                <c:pt idx="834">
                  <c:v>55.15</c:v>
                </c:pt>
                <c:pt idx="835">
                  <c:v>53.18</c:v>
                </c:pt>
                <c:pt idx="836">
                  <c:v>49.61</c:v>
                </c:pt>
                <c:pt idx="837">
                  <c:v>45.309999999999995</c:v>
                </c:pt>
                <c:pt idx="838">
                  <c:v>43.17</c:v>
                </c:pt>
                <c:pt idx="839">
                  <c:v>43.36</c:v>
                </c:pt>
                <c:pt idx="840">
                  <c:v>43.49</c:v>
                </c:pt>
                <c:pt idx="841">
                  <c:v>43.620000000000005</c:v>
                </c:pt>
                <c:pt idx="842">
                  <c:v>41.290000000000006</c:v>
                </c:pt>
                <c:pt idx="843">
                  <c:v>39.67</c:v>
                </c:pt>
                <c:pt idx="844">
                  <c:v>41.28</c:v>
                </c:pt>
                <c:pt idx="845">
                  <c:v>41.54</c:v>
                </c:pt>
                <c:pt idx="846">
                  <c:v>42.36</c:v>
                </c:pt>
                <c:pt idx="847">
                  <c:v>45.67</c:v>
                </c:pt>
                <c:pt idx="848">
                  <c:v>47.879999999999995</c:v>
                </c:pt>
                <c:pt idx="849">
                  <c:v>48.41</c:v>
                </c:pt>
                <c:pt idx="850">
                  <c:v>48.15</c:v>
                </c:pt>
                <c:pt idx="851">
                  <c:v>46.24</c:v>
                </c:pt>
                <c:pt idx="852">
                  <c:v>44.620000000000005</c:v>
                </c:pt>
                <c:pt idx="853">
                  <c:v>43.03</c:v>
                </c:pt>
                <c:pt idx="854">
                  <c:v>42.6</c:v>
                </c:pt>
                <c:pt idx="855">
                  <c:v>42.3</c:v>
                </c:pt>
                <c:pt idx="856">
                  <c:v>41.809999999999995</c:v>
                </c:pt>
                <c:pt idx="857">
                  <c:v>42.65</c:v>
                </c:pt>
                <c:pt idx="858">
                  <c:v>44.379999999999995</c:v>
                </c:pt>
                <c:pt idx="859">
                  <c:v>44.44</c:v>
                </c:pt>
                <c:pt idx="860">
                  <c:v>45.11</c:v>
                </c:pt>
                <c:pt idx="861">
                  <c:v>44.339999999999996</c:v>
                </c:pt>
                <c:pt idx="862">
                  <c:v>44.68</c:v>
                </c:pt>
                <c:pt idx="863">
                  <c:v>44.54</c:v>
                </c:pt>
                <c:pt idx="864">
                  <c:v>43.65</c:v>
                </c:pt>
                <c:pt idx="865">
                  <c:v>43.620000000000005</c:v>
                </c:pt>
                <c:pt idx="866">
                  <c:v>47.809999999999995</c:v>
                </c:pt>
                <c:pt idx="867">
                  <c:v>54.99</c:v>
                </c:pt>
                <c:pt idx="868">
                  <c:v>59.83</c:v>
                </c:pt>
                <c:pt idx="869">
                  <c:v>66.02</c:v>
                </c:pt>
                <c:pt idx="870">
                  <c:v>69.03</c:v>
                </c:pt>
                <c:pt idx="871">
                  <c:v>73.06</c:v>
                </c:pt>
                <c:pt idx="872">
                  <c:v>75.86</c:v>
                </c:pt>
                <c:pt idx="873">
                  <c:v>76.03</c:v>
                </c:pt>
                <c:pt idx="874">
                  <c:v>75.55</c:v>
                </c:pt>
                <c:pt idx="875">
                  <c:v>76.64</c:v>
                </c:pt>
                <c:pt idx="876">
                  <c:v>76.61</c:v>
                </c:pt>
                <c:pt idx="877">
                  <c:v>74.84</c:v>
                </c:pt>
                <c:pt idx="878">
                  <c:v>72.73</c:v>
                </c:pt>
                <c:pt idx="879">
                  <c:v>54.01</c:v>
                </c:pt>
                <c:pt idx="880">
                  <c:v>50.92</c:v>
                </c:pt>
                <c:pt idx="881">
                  <c:v>49.17</c:v>
                </c:pt>
                <c:pt idx="882">
                  <c:v>48.28</c:v>
                </c:pt>
                <c:pt idx="883">
                  <c:v>47</c:v>
                </c:pt>
                <c:pt idx="884">
                  <c:v>46.53</c:v>
                </c:pt>
                <c:pt idx="885">
                  <c:v>45.379999999999995</c:v>
                </c:pt>
                <c:pt idx="886">
                  <c:v>44.08</c:v>
                </c:pt>
                <c:pt idx="887">
                  <c:v>42.790000000000006</c:v>
                </c:pt>
                <c:pt idx="888">
                  <c:v>42.89</c:v>
                </c:pt>
                <c:pt idx="889">
                  <c:v>42.57</c:v>
                </c:pt>
                <c:pt idx="890">
                  <c:v>42.49</c:v>
                </c:pt>
                <c:pt idx="891">
                  <c:v>42.42</c:v>
                </c:pt>
                <c:pt idx="892">
                  <c:v>40.89</c:v>
                </c:pt>
                <c:pt idx="893">
                  <c:v>39.28</c:v>
                </c:pt>
                <c:pt idx="894">
                  <c:v>38.1</c:v>
                </c:pt>
                <c:pt idx="895">
                  <c:v>38.56</c:v>
                </c:pt>
                <c:pt idx="896">
                  <c:v>38.620000000000005</c:v>
                </c:pt>
                <c:pt idx="897">
                  <c:v>38.379999999999995</c:v>
                </c:pt>
                <c:pt idx="898">
                  <c:v>39.809999999999995</c:v>
                </c:pt>
                <c:pt idx="899">
                  <c:v>43.07</c:v>
                </c:pt>
                <c:pt idx="900">
                  <c:v>47</c:v>
                </c:pt>
                <c:pt idx="901">
                  <c:v>49.24</c:v>
                </c:pt>
                <c:pt idx="902">
                  <c:v>49.449999999999996</c:v>
                </c:pt>
                <c:pt idx="903">
                  <c:v>49.7</c:v>
                </c:pt>
                <c:pt idx="904">
                  <c:v>49.949999999999996</c:v>
                </c:pt>
                <c:pt idx="905">
                  <c:v>49.98</c:v>
                </c:pt>
                <c:pt idx="906">
                  <c:v>50.290000000000006</c:v>
                </c:pt>
                <c:pt idx="907">
                  <c:v>50.92</c:v>
                </c:pt>
                <c:pt idx="908">
                  <c:v>51.5</c:v>
                </c:pt>
                <c:pt idx="909">
                  <c:v>51.43</c:v>
                </c:pt>
                <c:pt idx="910">
                  <c:v>51.55</c:v>
                </c:pt>
                <c:pt idx="911">
                  <c:v>50.91</c:v>
                </c:pt>
                <c:pt idx="912">
                  <c:v>51.42</c:v>
                </c:pt>
                <c:pt idx="913">
                  <c:v>53.790000000000006</c:v>
                </c:pt>
                <c:pt idx="914">
                  <c:v>56.61</c:v>
                </c:pt>
                <c:pt idx="915">
                  <c:v>58.220000000000006</c:v>
                </c:pt>
                <c:pt idx="916">
                  <c:v>56.37</c:v>
                </c:pt>
                <c:pt idx="917">
                  <c:v>56.41</c:v>
                </c:pt>
                <c:pt idx="918">
                  <c:v>56.120000000000005</c:v>
                </c:pt>
                <c:pt idx="919">
                  <c:v>54.93</c:v>
                </c:pt>
                <c:pt idx="920">
                  <c:v>56.790000000000006</c:v>
                </c:pt>
                <c:pt idx="921">
                  <c:v>61.230000000000004</c:v>
                </c:pt>
                <c:pt idx="922">
                  <c:v>62.25</c:v>
                </c:pt>
                <c:pt idx="923">
                  <c:v>64.55</c:v>
                </c:pt>
                <c:pt idx="924">
                  <c:v>65.92</c:v>
                </c:pt>
                <c:pt idx="925">
                  <c:v>66.489999999999995</c:v>
                </c:pt>
                <c:pt idx="926">
                  <c:v>67.53</c:v>
                </c:pt>
                <c:pt idx="927">
                  <c:v>68.92</c:v>
                </c:pt>
                <c:pt idx="928">
                  <c:v>68.36</c:v>
                </c:pt>
                <c:pt idx="929">
                  <c:v>66.239999999999995</c:v>
                </c:pt>
                <c:pt idx="930">
                  <c:v>65.959999999999994</c:v>
                </c:pt>
                <c:pt idx="931">
                  <c:v>69.22</c:v>
                </c:pt>
                <c:pt idx="932">
                  <c:v>65.16</c:v>
                </c:pt>
                <c:pt idx="933">
                  <c:v>62.74</c:v>
                </c:pt>
                <c:pt idx="934">
                  <c:v>60.92</c:v>
                </c:pt>
                <c:pt idx="935">
                  <c:v>61.11</c:v>
                </c:pt>
                <c:pt idx="936">
                  <c:v>62.4</c:v>
                </c:pt>
                <c:pt idx="937">
                  <c:v>64.81</c:v>
                </c:pt>
                <c:pt idx="938">
                  <c:v>67.23</c:v>
                </c:pt>
                <c:pt idx="939">
                  <c:v>66.8</c:v>
                </c:pt>
                <c:pt idx="940">
                  <c:v>66.459999999999994</c:v>
                </c:pt>
                <c:pt idx="941">
                  <c:v>63.879999999999995</c:v>
                </c:pt>
                <c:pt idx="942">
                  <c:v>62.449999999999996</c:v>
                </c:pt>
                <c:pt idx="943">
                  <c:v>60.08</c:v>
                </c:pt>
                <c:pt idx="944">
                  <c:v>56.42</c:v>
                </c:pt>
                <c:pt idx="945">
                  <c:v>53.75</c:v>
                </c:pt>
                <c:pt idx="946">
                  <c:v>51.6</c:v>
                </c:pt>
                <c:pt idx="947">
                  <c:v>50.78</c:v>
                </c:pt>
                <c:pt idx="948">
                  <c:v>50.290000000000006</c:v>
                </c:pt>
                <c:pt idx="949">
                  <c:v>49.1</c:v>
                </c:pt>
                <c:pt idx="950">
                  <c:v>48.790000000000006</c:v>
                </c:pt>
                <c:pt idx="951">
                  <c:v>48.98</c:v>
                </c:pt>
                <c:pt idx="952">
                  <c:v>51.07</c:v>
                </c:pt>
                <c:pt idx="953">
                  <c:v>52.46</c:v>
                </c:pt>
                <c:pt idx="954">
                  <c:v>53.78</c:v>
                </c:pt>
                <c:pt idx="955">
                  <c:v>52.61</c:v>
                </c:pt>
                <c:pt idx="956">
                  <c:v>49.49</c:v>
                </c:pt>
                <c:pt idx="957">
                  <c:v>46.06</c:v>
                </c:pt>
                <c:pt idx="958">
                  <c:v>43.53</c:v>
                </c:pt>
                <c:pt idx="959">
                  <c:v>41.57</c:v>
                </c:pt>
                <c:pt idx="960">
                  <c:v>39.760000000000005</c:v>
                </c:pt>
                <c:pt idx="961">
                  <c:v>38.51</c:v>
                </c:pt>
                <c:pt idx="962">
                  <c:v>39.75</c:v>
                </c:pt>
                <c:pt idx="963">
                  <c:v>38.800000000000011</c:v>
                </c:pt>
                <c:pt idx="964">
                  <c:v>38.130000000000003</c:v>
                </c:pt>
                <c:pt idx="965">
                  <c:v>39.28</c:v>
                </c:pt>
                <c:pt idx="966">
                  <c:v>40.730000000000011</c:v>
                </c:pt>
                <c:pt idx="967">
                  <c:v>41.660000000000004</c:v>
                </c:pt>
                <c:pt idx="968">
                  <c:v>42.61</c:v>
                </c:pt>
                <c:pt idx="969">
                  <c:v>45.55</c:v>
                </c:pt>
                <c:pt idx="970">
                  <c:v>47.47</c:v>
                </c:pt>
                <c:pt idx="971">
                  <c:v>50.13</c:v>
                </c:pt>
                <c:pt idx="972">
                  <c:v>53.57</c:v>
                </c:pt>
                <c:pt idx="973">
                  <c:v>57.879999999999995</c:v>
                </c:pt>
                <c:pt idx="974">
                  <c:v>60.44</c:v>
                </c:pt>
                <c:pt idx="975">
                  <c:v>62.15</c:v>
                </c:pt>
                <c:pt idx="976">
                  <c:v>62.54</c:v>
                </c:pt>
                <c:pt idx="977">
                  <c:v>63.28</c:v>
                </c:pt>
                <c:pt idx="978">
                  <c:v>61.849999999999994</c:v>
                </c:pt>
                <c:pt idx="979">
                  <c:v>58.83</c:v>
                </c:pt>
                <c:pt idx="980">
                  <c:v>54.809999999999995</c:v>
                </c:pt>
                <c:pt idx="981">
                  <c:v>50.52</c:v>
                </c:pt>
                <c:pt idx="982">
                  <c:v>46.47</c:v>
                </c:pt>
                <c:pt idx="983">
                  <c:v>49.28</c:v>
                </c:pt>
                <c:pt idx="984">
                  <c:v>48.790000000000006</c:v>
                </c:pt>
                <c:pt idx="985">
                  <c:v>49.25</c:v>
                </c:pt>
                <c:pt idx="986">
                  <c:v>51.21</c:v>
                </c:pt>
                <c:pt idx="987">
                  <c:v>53.87</c:v>
                </c:pt>
                <c:pt idx="988">
                  <c:v>54.6</c:v>
                </c:pt>
                <c:pt idx="989">
                  <c:v>54.120000000000005</c:v>
                </c:pt>
                <c:pt idx="990">
                  <c:v>53.46</c:v>
                </c:pt>
                <c:pt idx="991">
                  <c:v>52.44</c:v>
                </c:pt>
                <c:pt idx="992">
                  <c:v>51.37</c:v>
                </c:pt>
                <c:pt idx="993">
                  <c:v>50.04</c:v>
                </c:pt>
                <c:pt idx="994">
                  <c:v>49.67</c:v>
                </c:pt>
                <c:pt idx="995">
                  <c:v>48.44</c:v>
                </c:pt>
                <c:pt idx="996">
                  <c:v>45.74</c:v>
                </c:pt>
                <c:pt idx="997">
                  <c:v>43.53</c:v>
                </c:pt>
                <c:pt idx="998">
                  <c:v>42.309999999999995</c:v>
                </c:pt>
                <c:pt idx="999">
                  <c:v>42.11</c:v>
                </c:pt>
                <c:pt idx="1000">
                  <c:v>42.309999999999995</c:v>
                </c:pt>
                <c:pt idx="1001">
                  <c:v>41.730000000000004</c:v>
                </c:pt>
                <c:pt idx="1002">
                  <c:v>40.07</c:v>
                </c:pt>
                <c:pt idx="1003">
                  <c:v>40.839999999999996</c:v>
                </c:pt>
                <c:pt idx="1004">
                  <c:v>42.7</c:v>
                </c:pt>
                <c:pt idx="1005">
                  <c:v>44.309999999999995</c:v>
                </c:pt>
                <c:pt idx="1006">
                  <c:v>46.260000000000005</c:v>
                </c:pt>
                <c:pt idx="1007">
                  <c:v>44.56</c:v>
                </c:pt>
                <c:pt idx="1008">
                  <c:v>41.7</c:v>
                </c:pt>
                <c:pt idx="1009">
                  <c:v>39.910000000000004</c:v>
                </c:pt>
                <c:pt idx="1010">
                  <c:v>39.67</c:v>
                </c:pt>
                <c:pt idx="1011">
                  <c:v>40.61</c:v>
                </c:pt>
                <c:pt idx="1012">
                  <c:v>41.849999999999994</c:v>
                </c:pt>
                <c:pt idx="1013">
                  <c:v>43.08</c:v>
                </c:pt>
                <c:pt idx="1014">
                  <c:v>44.39</c:v>
                </c:pt>
                <c:pt idx="1015">
                  <c:v>44.160000000000004</c:v>
                </c:pt>
                <c:pt idx="1016">
                  <c:v>45.17</c:v>
                </c:pt>
                <c:pt idx="1017">
                  <c:v>47.44</c:v>
                </c:pt>
                <c:pt idx="1018">
                  <c:v>51.809999999999995</c:v>
                </c:pt>
                <c:pt idx="1019">
                  <c:v>56.949999999999996</c:v>
                </c:pt>
                <c:pt idx="1020">
                  <c:v>60.3</c:v>
                </c:pt>
                <c:pt idx="1021">
                  <c:v>61.53</c:v>
                </c:pt>
                <c:pt idx="1022">
                  <c:v>61.68</c:v>
                </c:pt>
                <c:pt idx="1023">
                  <c:v>62.52</c:v>
                </c:pt>
                <c:pt idx="1024">
                  <c:v>61.93</c:v>
                </c:pt>
                <c:pt idx="1025">
                  <c:v>65.81</c:v>
                </c:pt>
                <c:pt idx="1026">
                  <c:v>65.45</c:v>
                </c:pt>
                <c:pt idx="1027">
                  <c:v>64.86999999999999</c:v>
                </c:pt>
                <c:pt idx="1028">
                  <c:v>62.87</c:v>
                </c:pt>
                <c:pt idx="1029">
                  <c:v>59.33</c:v>
                </c:pt>
                <c:pt idx="1030">
                  <c:v>57.18</c:v>
                </c:pt>
                <c:pt idx="1031">
                  <c:v>54.730000000000004</c:v>
                </c:pt>
                <c:pt idx="1032">
                  <c:v>50.93</c:v>
                </c:pt>
                <c:pt idx="1033">
                  <c:v>47.449999999999996</c:v>
                </c:pt>
                <c:pt idx="1034">
                  <c:v>43.290000000000006</c:v>
                </c:pt>
                <c:pt idx="1035">
                  <c:v>43.2</c:v>
                </c:pt>
                <c:pt idx="1036">
                  <c:v>40.190000000000005</c:v>
                </c:pt>
                <c:pt idx="1037">
                  <c:v>39.01</c:v>
                </c:pt>
                <c:pt idx="1038">
                  <c:v>39.25</c:v>
                </c:pt>
                <c:pt idx="1039">
                  <c:v>39.82</c:v>
                </c:pt>
                <c:pt idx="1040">
                  <c:v>39.700000000000003</c:v>
                </c:pt>
                <c:pt idx="1041">
                  <c:v>37.720000000000006</c:v>
                </c:pt>
                <c:pt idx="1042">
                  <c:v>35.770000000000003</c:v>
                </c:pt>
                <c:pt idx="1043">
                  <c:v>34.25</c:v>
                </c:pt>
                <c:pt idx="1044">
                  <c:v>33.290000000000006</c:v>
                </c:pt>
                <c:pt idx="1045">
                  <c:v>34.71</c:v>
                </c:pt>
                <c:pt idx="1046">
                  <c:v>37.36</c:v>
                </c:pt>
                <c:pt idx="1047">
                  <c:v>41.57</c:v>
                </c:pt>
                <c:pt idx="1048">
                  <c:v>43.21</c:v>
                </c:pt>
                <c:pt idx="1049">
                  <c:v>42.949999999999996</c:v>
                </c:pt>
                <c:pt idx="1050">
                  <c:v>42.55</c:v>
                </c:pt>
                <c:pt idx="1051">
                  <c:v>43.809999999999995</c:v>
                </c:pt>
                <c:pt idx="1052">
                  <c:v>44.96</c:v>
                </c:pt>
                <c:pt idx="1053">
                  <c:v>44.260000000000005</c:v>
                </c:pt>
                <c:pt idx="1054">
                  <c:v>44.2</c:v>
                </c:pt>
                <c:pt idx="1055">
                  <c:v>44.89</c:v>
                </c:pt>
                <c:pt idx="1056">
                  <c:v>45.48</c:v>
                </c:pt>
                <c:pt idx="1057">
                  <c:v>44.58</c:v>
                </c:pt>
                <c:pt idx="1058">
                  <c:v>42.61</c:v>
                </c:pt>
                <c:pt idx="1059">
                  <c:v>38.32</c:v>
                </c:pt>
                <c:pt idx="1060">
                  <c:v>35.480000000000004</c:v>
                </c:pt>
                <c:pt idx="1061">
                  <c:v>33.870000000000005</c:v>
                </c:pt>
                <c:pt idx="1062">
                  <c:v>33.220000000000006</c:v>
                </c:pt>
                <c:pt idx="1063">
                  <c:v>33.67</c:v>
                </c:pt>
                <c:pt idx="1064">
                  <c:v>35.17</c:v>
                </c:pt>
                <c:pt idx="1065">
                  <c:v>36.120000000000005</c:v>
                </c:pt>
                <c:pt idx="1066">
                  <c:v>35.730000000000011</c:v>
                </c:pt>
                <c:pt idx="1067">
                  <c:v>35.520000000000003</c:v>
                </c:pt>
                <c:pt idx="1068">
                  <c:v>38.06</c:v>
                </c:pt>
                <c:pt idx="1069">
                  <c:v>42.32</c:v>
                </c:pt>
                <c:pt idx="1070">
                  <c:v>48.339999999999996</c:v>
                </c:pt>
                <c:pt idx="1071">
                  <c:v>54.98</c:v>
                </c:pt>
                <c:pt idx="1072">
                  <c:v>58.36</c:v>
                </c:pt>
                <c:pt idx="1073">
                  <c:v>62.94</c:v>
                </c:pt>
                <c:pt idx="1074">
                  <c:v>66.19</c:v>
                </c:pt>
                <c:pt idx="1075">
                  <c:v>69.53</c:v>
                </c:pt>
                <c:pt idx="1076">
                  <c:v>71.23</c:v>
                </c:pt>
                <c:pt idx="1077">
                  <c:v>74.09</c:v>
                </c:pt>
                <c:pt idx="1078">
                  <c:v>75.22</c:v>
                </c:pt>
                <c:pt idx="1079">
                  <c:v>74.92</c:v>
                </c:pt>
                <c:pt idx="1080">
                  <c:v>74</c:v>
                </c:pt>
                <c:pt idx="1081">
                  <c:v>71.61999999999999</c:v>
                </c:pt>
                <c:pt idx="1082">
                  <c:v>69.040000000000006</c:v>
                </c:pt>
                <c:pt idx="1083">
                  <c:v>66.14</c:v>
                </c:pt>
                <c:pt idx="1084">
                  <c:v>61.99</c:v>
                </c:pt>
                <c:pt idx="1085">
                  <c:v>57.760000000000005</c:v>
                </c:pt>
                <c:pt idx="1086">
                  <c:v>54.08</c:v>
                </c:pt>
                <c:pt idx="1087">
                  <c:v>55.3</c:v>
                </c:pt>
                <c:pt idx="1088">
                  <c:v>53.660000000000004</c:v>
                </c:pt>
                <c:pt idx="1089">
                  <c:v>52.620000000000005</c:v>
                </c:pt>
                <c:pt idx="1090">
                  <c:v>52.11</c:v>
                </c:pt>
                <c:pt idx="1091">
                  <c:v>51.91</c:v>
                </c:pt>
                <c:pt idx="1092">
                  <c:v>49.74</c:v>
                </c:pt>
                <c:pt idx="1093">
                  <c:v>47.59</c:v>
                </c:pt>
                <c:pt idx="1094">
                  <c:v>44.2</c:v>
                </c:pt>
                <c:pt idx="1095">
                  <c:v>41.09</c:v>
                </c:pt>
                <c:pt idx="1096">
                  <c:v>39.28</c:v>
                </c:pt>
                <c:pt idx="1097">
                  <c:v>37.870000000000005</c:v>
                </c:pt>
                <c:pt idx="1098">
                  <c:v>37.260000000000005</c:v>
                </c:pt>
                <c:pt idx="1099">
                  <c:v>38.480000000000004</c:v>
                </c:pt>
                <c:pt idx="1100">
                  <c:v>41.260000000000005</c:v>
                </c:pt>
                <c:pt idx="1101">
                  <c:v>43.04</c:v>
                </c:pt>
                <c:pt idx="1102">
                  <c:v>43.74</c:v>
                </c:pt>
                <c:pt idx="1103">
                  <c:v>46.339999999999996</c:v>
                </c:pt>
                <c:pt idx="1104">
                  <c:v>48.92</c:v>
                </c:pt>
                <c:pt idx="1105">
                  <c:v>48.01</c:v>
                </c:pt>
                <c:pt idx="1106">
                  <c:v>47.51</c:v>
                </c:pt>
                <c:pt idx="1107">
                  <c:v>50.46</c:v>
                </c:pt>
                <c:pt idx="1108">
                  <c:v>52.339999999999996</c:v>
                </c:pt>
                <c:pt idx="1109">
                  <c:v>52.04</c:v>
                </c:pt>
                <c:pt idx="1110">
                  <c:v>50.9</c:v>
                </c:pt>
                <c:pt idx="1111">
                  <c:v>47.28</c:v>
                </c:pt>
                <c:pt idx="1112">
                  <c:v>45.93</c:v>
                </c:pt>
                <c:pt idx="1113">
                  <c:v>44.83</c:v>
                </c:pt>
                <c:pt idx="1114">
                  <c:v>43.93</c:v>
                </c:pt>
                <c:pt idx="1115">
                  <c:v>44.790000000000006</c:v>
                </c:pt>
                <c:pt idx="1116">
                  <c:v>44.67</c:v>
                </c:pt>
                <c:pt idx="1117">
                  <c:v>43.879999999999995</c:v>
                </c:pt>
                <c:pt idx="1118">
                  <c:v>45.190000000000005</c:v>
                </c:pt>
                <c:pt idx="1119">
                  <c:v>44.59</c:v>
                </c:pt>
                <c:pt idx="1120">
                  <c:v>47.36</c:v>
                </c:pt>
                <c:pt idx="1121">
                  <c:v>50.61</c:v>
                </c:pt>
                <c:pt idx="1122">
                  <c:v>52.91</c:v>
                </c:pt>
                <c:pt idx="1123">
                  <c:v>55.86</c:v>
                </c:pt>
                <c:pt idx="1124">
                  <c:v>55.93</c:v>
                </c:pt>
                <c:pt idx="1125">
                  <c:v>53.220000000000006</c:v>
                </c:pt>
                <c:pt idx="1126">
                  <c:v>49.849999999999994</c:v>
                </c:pt>
                <c:pt idx="1127">
                  <c:v>50.75</c:v>
                </c:pt>
                <c:pt idx="1128">
                  <c:v>51.27</c:v>
                </c:pt>
                <c:pt idx="1129">
                  <c:v>56.42</c:v>
                </c:pt>
                <c:pt idx="1130">
                  <c:v>56.77</c:v>
                </c:pt>
                <c:pt idx="1131">
                  <c:v>60.09</c:v>
                </c:pt>
                <c:pt idx="1132">
                  <c:v>64.669999999999987</c:v>
                </c:pt>
                <c:pt idx="1133">
                  <c:v>64.92</c:v>
                </c:pt>
                <c:pt idx="1134">
                  <c:v>62.93</c:v>
                </c:pt>
                <c:pt idx="1135">
                  <c:v>60.99</c:v>
                </c:pt>
                <c:pt idx="1136">
                  <c:v>59.2</c:v>
                </c:pt>
                <c:pt idx="1137">
                  <c:v>57.9</c:v>
                </c:pt>
                <c:pt idx="1138">
                  <c:v>56.839999999999996</c:v>
                </c:pt>
                <c:pt idx="1139">
                  <c:v>61.53</c:v>
                </c:pt>
                <c:pt idx="1140">
                  <c:v>62.8</c:v>
                </c:pt>
                <c:pt idx="1141">
                  <c:v>64.63</c:v>
                </c:pt>
                <c:pt idx="1142">
                  <c:v>63.37</c:v>
                </c:pt>
                <c:pt idx="1143">
                  <c:v>61.230000000000004</c:v>
                </c:pt>
                <c:pt idx="1144">
                  <c:v>60.67</c:v>
                </c:pt>
                <c:pt idx="1145">
                  <c:v>61.71</c:v>
                </c:pt>
                <c:pt idx="1146">
                  <c:v>60.690000000000005</c:v>
                </c:pt>
                <c:pt idx="1147">
                  <c:v>57.17</c:v>
                </c:pt>
                <c:pt idx="1148">
                  <c:v>52.97</c:v>
                </c:pt>
                <c:pt idx="1149">
                  <c:v>50.74</c:v>
                </c:pt>
                <c:pt idx="1150">
                  <c:v>50.190000000000005</c:v>
                </c:pt>
                <c:pt idx="1151">
                  <c:v>50.55</c:v>
                </c:pt>
                <c:pt idx="1152">
                  <c:v>51.33</c:v>
                </c:pt>
                <c:pt idx="1153">
                  <c:v>52.97</c:v>
                </c:pt>
                <c:pt idx="1154">
                  <c:v>54.24</c:v>
                </c:pt>
                <c:pt idx="1155">
                  <c:v>55.07</c:v>
                </c:pt>
                <c:pt idx="1156">
                  <c:v>54.65</c:v>
                </c:pt>
                <c:pt idx="1157">
                  <c:v>54.3</c:v>
                </c:pt>
                <c:pt idx="1158">
                  <c:v>52.74</c:v>
                </c:pt>
                <c:pt idx="1159">
                  <c:v>52.24</c:v>
                </c:pt>
                <c:pt idx="1160">
                  <c:v>53.6</c:v>
                </c:pt>
                <c:pt idx="1161">
                  <c:v>56.06</c:v>
                </c:pt>
                <c:pt idx="1162">
                  <c:v>57.660000000000004</c:v>
                </c:pt>
                <c:pt idx="1163">
                  <c:v>53.849999999999994</c:v>
                </c:pt>
                <c:pt idx="1164">
                  <c:v>51.42</c:v>
                </c:pt>
                <c:pt idx="1165">
                  <c:v>50.67</c:v>
                </c:pt>
                <c:pt idx="1166">
                  <c:v>48.690000000000005</c:v>
                </c:pt>
                <c:pt idx="1167">
                  <c:v>48.449999999999996</c:v>
                </c:pt>
                <c:pt idx="1168">
                  <c:v>50.260000000000005</c:v>
                </c:pt>
                <c:pt idx="1169">
                  <c:v>52.839999999999996</c:v>
                </c:pt>
                <c:pt idx="1170">
                  <c:v>56.190000000000005</c:v>
                </c:pt>
                <c:pt idx="1171">
                  <c:v>55.720000000000006</c:v>
                </c:pt>
                <c:pt idx="1172">
                  <c:v>52.78</c:v>
                </c:pt>
                <c:pt idx="1173">
                  <c:v>53.13</c:v>
                </c:pt>
                <c:pt idx="1174">
                  <c:v>53.51</c:v>
                </c:pt>
                <c:pt idx="1175">
                  <c:v>54.379999999999995</c:v>
                </c:pt>
                <c:pt idx="1176">
                  <c:v>56.3</c:v>
                </c:pt>
                <c:pt idx="1177">
                  <c:v>57.56</c:v>
                </c:pt>
                <c:pt idx="1178">
                  <c:v>57.67</c:v>
                </c:pt>
                <c:pt idx="1179">
                  <c:v>58.839999999999996</c:v>
                </c:pt>
                <c:pt idx="1180">
                  <c:v>61.03</c:v>
                </c:pt>
                <c:pt idx="1181">
                  <c:v>67.649999999999991</c:v>
                </c:pt>
                <c:pt idx="1182">
                  <c:v>68.16</c:v>
                </c:pt>
                <c:pt idx="1183">
                  <c:v>69.430000000000007</c:v>
                </c:pt>
                <c:pt idx="1184">
                  <c:v>71.08</c:v>
                </c:pt>
                <c:pt idx="1185">
                  <c:v>71.209999999999994</c:v>
                </c:pt>
                <c:pt idx="1186">
                  <c:v>70.540000000000006</c:v>
                </c:pt>
                <c:pt idx="1187">
                  <c:v>70.55</c:v>
                </c:pt>
                <c:pt idx="1188">
                  <c:v>68.959999999999994</c:v>
                </c:pt>
                <c:pt idx="1189">
                  <c:v>66.16</c:v>
                </c:pt>
                <c:pt idx="1190">
                  <c:v>62.96</c:v>
                </c:pt>
                <c:pt idx="1191">
                  <c:v>64.7</c:v>
                </c:pt>
                <c:pt idx="1192">
                  <c:v>61.8</c:v>
                </c:pt>
                <c:pt idx="1193">
                  <c:v>59.839999999999996</c:v>
                </c:pt>
                <c:pt idx="1194">
                  <c:v>59.04</c:v>
                </c:pt>
                <c:pt idx="1195">
                  <c:v>58.87</c:v>
                </c:pt>
                <c:pt idx="1196">
                  <c:v>55.760000000000005</c:v>
                </c:pt>
                <c:pt idx="1197">
                  <c:v>55.89</c:v>
                </c:pt>
                <c:pt idx="1198">
                  <c:v>53.42</c:v>
                </c:pt>
                <c:pt idx="1199">
                  <c:v>51.15</c:v>
                </c:pt>
                <c:pt idx="1200">
                  <c:v>49</c:v>
                </c:pt>
                <c:pt idx="1201">
                  <c:v>47.06</c:v>
                </c:pt>
                <c:pt idx="1202">
                  <c:v>48.09</c:v>
                </c:pt>
                <c:pt idx="1203">
                  <c:v>47.43</c:v>
                </c:pt>
                <c:pt idx="1204">
                  <c:v>47.230000000000004</c:v>
                </c:pt>
                <c:pt idx="1205">
                  <c:v>48.55</c:v>
                </c:pt>
                <c:pt idx="1206">
                  <c:v>47.190000000000005</c:v>
                </c:pt>
                <c:pt idx="1207">
                  <c:v>48.99</c:v>
                </c:pt>
                <c:pt idx="1208">
                  <c:v>51.230000000000004</c:v>
                </c:pt>
                <c:pt idx="1209">
                  <c:v>50.98</c:v>
                </c:pt>
                <c:pt idx="1210">
                  <c:v>52.839999999999996</c:v>
                </c:pt>
                <c:pt idx="1211">
                  <c:v>53.48</c:v>
                </c:pt>
                <c:pt idx="1212">
                  <c:v>52.91</c:v>
                </c:pt>
                <c:pt idx="1213">
                  <c:v>50.87</c:v>
                </c:pt>
                <c:pt idx="1214">
                  <c:v>50.1</c:v>
                </c:pt>
                <c:pt idx="1215">
                  <c:v>51.03</c:v>
                </c:pt>
                <c:pt idx="1216">
                  <c:v>51.809999999999995</c:v>
                </c:pt>
                <c:pt idx="1217">
                  <c:v>50.28</c:v>
                </c:pt>
                <c:pt idx="1218">
                  <c:v>49.42</c:v>
                </c:pt>
                <c:pt idx="1219">
                  <c:v>48.61</c:v>
                </c:pt>
                <c:pt idx="1220">
                  <c:v>48</c:v>
                </c:pt>
                <c:pt idx="1221">
                  <c:v>46.230000000000004</c:v>
                </c:pt>
                <c:pt idx="1222">
                  <c:v>47.53</c:v>
                </c:pt>
                <c:pt idx="1223">
                  <c:v>49.15</c:v>
                </c:pt>
                <c:pt idx="1224">
                  <c:v>52.809999999999995</c:v>
                </c:pt>
                <c:pt idx="1225">
                  <c:v>54.3</c:v>
                </c:pt>
                <c:pt idx="1226">
                  <c:v>53.71</c:v>
                </c:pt>
                <c:pt idx="1227">
                  <c:v>53.43</c:v>
                </c:pt>
                <c:pt idx="1228">
                  <c:v>55.56</c:v>
                </c:pt>
                <c:pt idx="1229">
                  <c:v>58.64</c:v>
                </c:pt>
                <c:pt idx="1230">
                  <c:v>57.98</c:v>
                </c:pt>
                <c:pt idx="1231">
                  <c:v>61.790000000000006</c:v>
                </c:pt>
                <c:pt idx="1232">
                  <c:v>67.88</c:v>
                </c:pt>
                <c:pt idx="1233">
                  <c:v>71.89</c:v>
                </c:pt>
                <c:pt idx="1234">
                  <c:v>72.64</c:v>
                </c:pt>
                <c:pt idx="1235">
                  <c:v>74.5</c:v>
                </c:pt>
                <c:pt idx="1236">
                  <c:v>76.930000000000007</c:v>
                </c:pt>
                <c:pt idx="1237">
                  <c:v>76.55</c:v>
                </c:pt>
                <c:pt idx="1238">
                  <c:v>74.09</c:v>
                </c:pt>
                <c:pt idx="1239">
                  <c:v>73.11</c:v>
                </c:pt>
                <c:pt idx="1240">
                  <c:v>69.459999999999994</c:v>
                </c:pt>
                <c:pt idx="1241">
                  <c:v>64.92</c:v>
                </c:pt>
                <c:pt idx="1242">
                  <c:v>62.4</c:v>
                </c:pt>
                <c:pt idx="1243">
                  <c:v>64.179999999999993</c:v>
                </c:pt>
                <c:pt idx="1244">
                  <c:v>61.93</c:v>
                </c:pt>
                <c:pt idx="1245">
                  <c:v>61.5</c:v>
                </c:pt>
                <c:pt idx="1246">
                  <c:v>61.86</c:v>
                </c:pt>
                <c:pt idx="1247">
                  <c:v>62.120000000000005</c:v>
                </c:pt>
                <c:pt idx="1248">
                  <c:v>62.47</c:v>
                </c:pt>
                <c:pt idx="1249">
                  <c:v>61.57</c:v>
                </c:pt>
                <c:pt idx="1250">
                  <c:v>58.03</c:v>
                </c:pt>
                <c:pt idx="1251">
                  <c:v>55.08</c:v>
                </c:pt>
                <c:pt idx="1252">
                  <c:v>52.64</c:v>
                </c:pt>
                <c:pt idx="1253">
                  <c:v>51.5</c:v>
                </c:pt>
                <c:pt idx="1254">
                  <c:v>51.93</c:v>
                </c:pt>
                <c:pt idx="1255">
                  <c:v>51.42</c:v>
                </c:pt>
                <c:pt idx="1256">
                  <c:v>51.94</c:v>
                </c:pt>
                <c:pt idx="1257">
                  <c:v>51.63</c:v>
                </c:pt>
                <c:pt idx="1258">
                  <c:v>48.849999999999994</c:v>
                </c:pt>
                <c:pt idx="1259">
                  <c:v>48.46</c:v>
                </c:pt>
                <c:pt idx="1260">
                  <c:v>47.28</c:v>
                </c:pt>
                <c:pt idx="1261">
                  <c:v>44.08</c:v>
                </c:pt>
                <c:pt idx="1262">
                  <c:v>42.74</c:v>
                </c:pt>
                <c:pt idx="1263">
                  <c:v>43.220000000000006</c:v>
                </c:pt>
                <c:pt idx="1264">
                  <c:v>43.9</c:v>
                </c:pt>
                <c:pt idx="1265">
                  <c:v>45.94</c:v>
                </c:pt>
                <c:pt idx="1266">
                  <c:v>48.06</c:v>
                </c:pt>
                <c:pt idx="1267">
                  <c:v>48.36</c:v>
                </c:pt>
                <c:pt idx="1268">
                  <c:v>50.02</c:v>
                </c:pt>
                <c:pt idx="1269">
                  <c:v>53.190000000000005</c:v>
                </c:pt>
                <c:pt idx="1270">
                  <c:v>55.47</c:v>
                </c:pt>
                <c:pt idx="1271">
                  <c:v>56.32</c:v>
                </c:pt>
                <c:pt idx="1272">
                  <c:v>54.690000000000005</c:v>
                </c:pt>
                <c:pt idx="1273">
                  <c:v>52.120000000000005</c:v>
                </c:pt>
                <c:pt idx="1274">
                  <c:v>52.48</c:v>
                </c:pt>
                <c:pt idx="1275">
                  <c:v>49.67</c:v>
                </c:pt>
                <c:pt idx="1276">
                  <c:v>49.349999999999994</c:v>
                </c:pt>
                <c:pt idx="1277">
                  <c:v>50.309999999999995</c:v>
                </c:pt>
                <c:pt idx="1278">
                  <c:v>50.11</c:v>
                </c:pt>
                <c:pt idx="1279">
                  <c:v>50.74</c:v>
                </c:pt>
                <c:pt idx="1280">
                  <c:v>52.879999999999995</c:v>
                </c:pt>
                <c:pt idx="1281">
                  <c:v>56.17</c:v>
                </c:pt>
                <c:pt idx="1282">
                  <c:v>58.21</c:v>
                </c:pt>
                <c:pt idx="1283">
                  <c:v>60.49</c:v>
                </c:pt>
                <c:pt idx="1284">
                  <c:v>61.5</c:v>
                </c:pt>
                <c:pt idx="1285">
                  <c:v>66.709999999999994</c:v>
                </c:pt>
                <c:pt idx="1286">
                  <c:v>65.910000000000011</c:v>
                </c:pt>
                <c:pt idx="1287">
                  <c:v>64.16</c:v>
                </c:pt>
                <c:pt idx="1288">
                  <c:v>63.309999999999995</c:v>
                </c:pt>
                <c:pt idx="1289">
                  <c:v>61.7</c:v>
                </c:pt>
                <c:pt idx="1290">
                  <c:v>59.790000000000006</c:v>
                </c:pt>
                <c:pt idx="1291">
                  <c:v>58.309999999999995</c:v>
                </c:pt>
                <c:pt idx="1292">
                  <c:v>56.949999999999996</c:v>
                </c:pt>
                <c:pt idx="1293">
                  <c:v>55.25</c:v>
                </c:pt>
                <c:pt idx="1294">
                  <c:v>52.94</c:v>
                </c:pt>
                <c:pt idx="1295">
                  <c:v>55.54</c:v>
                </c:pt>
                <c:pt idx="1296">
                  <c:v>53.09</c:v>
                </c:pt>
                <c:pt idx="1297">
                  <c:v>51.93</c:v>
                </c:pt>
                <c:pt idx="1298">
                  <c:v>51.949999999999996</c:v>
                </c:pt>
                <c:pt idx="1299">
                  <c:v>52.67</c:v>
                </c:pt>
                <c:pt idx="1300">
                  <c:v>53.89</c:v>
                </c:pt>
                <c:pt idx="1301">
                  <c:v>55.379999999999995</c:v>
                </c:pt>
                <c:pt idx="1302">
                  <c:v>57.67</c:v>
                </c:pt>
                <c:pt idx="1303">
                  <c:v>59.71</c:v>
                </c:pt>
                <c:pt idx="1304">
                  <c:v>59.39</c:v>
                </c:pt>
                <c:pt idx="1305">
                  <c:v>58.9</c:v>
                </c:pt>
                <c:pt idx="1306">
                  <c:v>59.6</c:v>
                </c:pt>
                <c:pt idx="1307">
                  <c:v>59.43</c:v>
                </c:pt>
                <c:pt idx="1308">
                  <c:v>59.89</c:v>
                </c:pt>
                <c:pt idx="1309">
                  <c:v>61.65</c:v>
                </c:pt>
                <c:pt idx="1310">
                  <c:v>60.46</c:v>
                </c:pt>
                <c:pt idx="1311">
                  <c:v>59.2</c:v>
                </c:pt>
                <c:pt idx="1312">
                  <c:v>59.03</c:v>
                </c:pt>
                <c:pt idx="1313">
                  <c:v>58.839999999999996</c:v>
                </c:pt>
                <c:pt idx="1314">
                  <c:v>60.15</c:v>
                </c:pt>
                <c:pt idx="1315">
                  <c:v>60.68</c:v>
                </c:pt>
                <c:pt idx="1316">
                  <c:v>60.160000000000004</c:v>
                </c:pt>
                <c:pt idx="1317">
                  <c:v>57.620000000000005</c:v>
                </c:pt>
                <c:pt idx="1318">
                  <c:v>56.13</c:v>
                </c:pt>
                <c:pt idx="1319">
                  <c:v>53.339999999999996</c:v>
                </c:pt>
                <c:pt idx="1320">
                  <c:v>50.99</c:v>
                </c:pt>
                <c:pt idx="1321">
                  <c:v>49.32</c:v>
                </c:pt>
                <c:pt idx="1322">
                  <c:v>48.41</c:v>
                </c:pt>
                <c:pt idx="1323">
                  <c:v>47.24</c:v>
                </c:pt>
                <c:pt idx="1324">
                  <c:v>46.39</c:v>
                </c:pt>
                <c:pt idx="1325">
                  <c:v>47.120000000000005</c:v>
                </c:pt>
                <c:pt idx="1326">
                  <c:v>51.58</c:v>
                </c:pt>
                <c:pt idx="1327">
                  <c:v>53.47</c:v>
                </c:pt>
                <c:pt idx="1328">
                  <c:v>56.730000000000004</c:v>
                </c:pt>
                <c:pt idx="1329">
                  <c:v>61.06</c:v>
                </c:pt>
                <c:pt idx="1330">
                  <c:v>65.28</c:v>
                </c:pt>
                <c:pt idx="1331">
                  <c:v>68.149999999999991</c:v>
                </c:pt>
                <c:pt idx="1332">
                  <c:v>69.47</c:v>
                </c:pt>
                <c:pt idx="1333">
                  <c:v>71.45</c:v>
                </c:pt>
                <c:pt idx="1334">
                  <c:v>70.8</c:v>
                </c:pt>
                <c:pt idx="1335">
                  <c:v>67.55</c:v>
                </c:pt>
                <c:pt idx="1336">
                  <c:v>63.190000000000005</c:v>
                </c:pt>
                <c:pt idx="1337">
                  <c:v>63.46</c:v>
                </c:pt>
                <c:pt idx="1338">
                  <c:v>62.2</c:v>
                </c:pt>
                <c:pt idx="1339">
                  <c:v>60.879999999999995</c:v>
                </c:pt>
                <c:pt idx="1340">
                  <c:v>58.61</c:v>
                </c:pt>
                <c:pt idx="1341">
                  <c:v>58.49</c:v>
                </c:pt>
                <c:pt idx="1342">
                  <c:v>57.8</c:v>
                </c:pt>
                <c:pt idx="1343">
                  <c:v>57.32</c:v>
                </c:pt>
                <c:pt idx="1344">
                  <c:v>57.8</c:v>
                </c:pt>
                <c:pt idx="1345">
                  <c:v>58.08</c:v>
                </c:pt>
                <c:pt idx="1346">
                  <c:v>56.32</c:v>
                </c:pt>
                <c:pt idx="1347">
                  <c:v>60.01</c:v>
                </c:pt>
                <c:pt idx="1348">
                  <c:v>60.190000000000005</c:v>
                </c:pt>
                <c:pt idx="1349">
                  <c:v>59.93</c:v>
                </c:pt>
                <c:pt idx="1350">
                  <c:v>58.47</c:v>
                </c:pt>
                <c:pt idx="1351">
                  <c:v>55.96</c:v>
                </c:pt>
                <c:pt idx="1352">
                  <c:v>52.620000000000005</c:v>
                </c:pt>
                <c:pt idx="1353">
                  <c:v>48.260000000000005</c:v>
                </c:pt>
                <c:pt idx="1354">
                  <c:v>43.52</c:v>
                </c:pt>
                <c:pt idx="1355">
                  <c:v>40.08</c:v>
                </c:pt>
                <c:pt idx="1356">
                  <c:v>39.68</c:v>
                </c:pt>
                <c:pt idx="1357">
                  <c:v>40.03</c:v>
                </c:pt>
                <c:pt idx="1358">
                  <c:v>39.71</c:v>
                </c:pt>
                <c:pt idx="1359">
                  <c:v>41.27</c:v>
                </c:pt>
                <c:pt idx="1360">
                  <c:v>46.7</c:v>
                </c:pt>
                <c:pt idx="1361">
                  <c:v>47.379999999999995</c:v>
                </c:pt>
                <c:pt idx="1362">
                  <c:v>51.809999999999995</c:v>
                </c:pt>
                <c:pt idx="1363">
                  <c:v>49.260000000000005</c:v>
                </c:pt>
                <c:pt idx="1364">
                  <c:v>52.379999999999995</c:v>
                </c:pt>
                <c:pt idx="1365">
                  <c:v>55.4</c:v>
                </c:pt>
                <c:pt idx="1366">
                  <c:v>51.949999999999996</c:v>
                </c:pt>
                <c:pt idx="1367">
                  <c:v>47.97</c:v>
                </c:pt>
                <c:pt idx="1368">
                  <c:v>47.15</c:v>
                </c:pt>
                <c:pt idx="1369">
                  <c:v>41.77</c:v>
                </c:pt>
                <c:pt idx="1370">
                  <c:v>43.28</c:v>
                </c:pt>
                <c:pt idx="1371">
                  <c:v>40.49</c:v>
                </c:pt>
                <c:pt idx="1372">
                  <c:v>35.480000000000004</c:v>
                </c:pt>
                <c:pt idx="1373">
                  <c:v>42.98</c:v>
                </c:pt>
                <c:pt idx="1374">
                  <c:v>47.09</c:v>
                </c:pt>
                <c:pt idx="1375">
                  <c:v>45.190000000000005</c:v>
                </c:pt>
                <c:pt idx="1376">
                  <c:v>37.65</c:v>
                </c:pt>
                <c:pt idx="1377">
                  <c:v>39.839999999999996</c:v>
                </c:pt>
                <c:pt idx="1378">
                  <c:v>43.720000000000006</c:v>
                </c:pt>
                <c:pt idx="1379">
                  <c:v>44.339999999999996</c:v>
                </c:pt>
                <c:pt idx="1380">
                  <c:v>45</c:v>
                </c:pt>
                <c:pt idx="1381">
                  <c:v>45.63</c:v>
                </c:pt>
                <c:pt idx="1382">
                  <c:v>45.21</c:v>
                </c:pt>
                <c:pt idx="1383">
                  <c:v>44.49</c:v>
                </c:pt>
                <c:pt idx="1384">
                  <c:v>42.87</c:v>
                </c:pt>
                <c:pt idx="1385">
                  <c:v>42.449999999999996</c:v>
                </c:pt>
                <c:pt idx="1386">
                  <c:v>41.97</c:v>
                </c:pt>
                <c:pt idx="1387">
                  <c:v>40.410000000000004</c:v>
                </c:pt>
                <c:pt idx="1388">
                  <c:v>38.83</c:v>
                </c:pt>
                <c:pt idx="1389">
                  <c:v>45.48</c:v>
                </c:pt>
                <c:pt idx="1390">
                  <c:v>44.94</c:v>
                </c:pt>
                <c:pt idx="1391">
                  <c:v>44.5</c:v>
                </c:pt>
                <c:pt idx="1392">
                  <c:v>44.42</c:v>
                </c:pt>
                <c:pt idx="1393">
                  <c:v>45.720000000000006</c:v>
                </c:pt>
                <c:pt idx="1394">
                  <c:v>48.120000000000005</c:v>
                </c:pt>
                <c:pt idx="1395">
                  <c:v>49.720000000000006</c:v>
                </c:pt>
                <c:pt idx="1396">
                  <c:v>50.13</c:v>
                </c:pt>
                <c:pt idx="1397">
                  <c:v>49.220000000000006</c:v>
                </c:pt>
                <c:pt idx="1398">
                  <c:v>48.01</c:v>
                </c:pt>
                <c:pt idx="1399">
                  <c:v>51.620000000000005</c:v>
                </c:pt>
                <c:pt idx="1400">
                  <c:v>51.96</c:v>
                </c:pt>
                <c:pt idx="1401">
                  <c:v>52.11</c:v>
                </c:pt>
                <c:pt idx="1402">
                  <c:v>53.14</c:v>
                </c:pt>
                <c:pt idx="1403">
                  <c:v>54.05</c:v>
                </c:pt>
                <c:pt idx="1404">
                  <c:v>53.879999999999995</c:v>
                </c:pt>
                <c:pt idx="1405">
                  <c:v>54.06</c:v>
                </c:pt>
                <c:pt idx="1406">
                  <c:v>55.4</c:v>
                </c:pt>
                <c:pt idx="1407">
                  <c:v>56.6</c:v>
                </c:pt>
                <c:pt idx="1408">
                  <c:v>57.98</c:v>
                </c:pt>
                <c:pt idx="1409">
                  <c:v>57.3</c:v>
                </c:pt>
                <c:pt idx="1410">
                  <c:v>54.75</c:v>
                </c:pt>
                <c:pt idx="1411">
                  <c:v>51.449999999999996</c:v>
                </c:pt>
                <c:pt idx="1412">
                  <c:v>50.660000000000004</c:v>
                </c:pt>
                <c:pt idx="1413">
                  <c:v>49.44</c:v>
                </c:pt>
                <c:pt idx="1414">
                  <c:v>47.15</c:v>
                </c:pt>
                <c:pt idx="1415">
                  <c:v>47.14</c:v>
                </c:pt>
                <c:pt idx="1416">
                  <c:v>47.620000000000005</c:v>
                </c:pt>
                <c:pt idx="1417">
                  <c:v>47.77</c:v>
                </c:pt>
                <c:pt idx="1418">
                  <c:v>48.879999999999995</c:v>
                </c:pt>
                <c:pt idx="1419">
                  <c:v>50.690000000000005</c:v>
                </c:pt>
                <c:pt idx="1420">
                  <c:v>52.51</c:v>
                </c:pt>
                <c:pt idx="1421">
                  <c:v>51.43</c:v>
                </c:pt>
                <c:pt idx="1422">
                  <c:v>47.05</c:v>
                </c:pt>
                <c:pt idx="1423">
                  <c:v>41.98</c:v>
                </c:pt>
                <c:pt idx="1424">
                  <c:v>39.08</c:v>
                </c:pt>
                <c:pt idx="1425">
                  <c:v>37.97</c:v>
                </c:pt>
                <c:pt idx="1426">
                  <c:v>38.020000000000003</c:v>
                </c:pt>
                <c:pt idx="1427">
                  <c:v>40.190000000000005</c:v>
                </c:pt>
                <c:pt idx="1428">
                  <c:v>43.63</c:v>
                </c:pt>
                <c:pt idx="1429">
                  <c:v>46.03</c:v>
                </c:pt>
                <c:pt idx="1430">
                  <c:v>49.14</c:v>
                </c:pt>
                <c:pt idx="1431">
                  <c:v>49.42</c:v>
                </c:pt>
                <c:pt idx="1432">
                  <c:v>49.33</c:v>
                </c:pt>
                <c:pt idx="1433">
                  <c:v>48.59</c:v>
                </c:pt>
                <c:pt idx="1434">
                  <c:v>47</c:v>
                </c:pt>
                <c:pt idx="1435">
                  <c:v>45.720000000000006</c:v>
                </c:pt>
                <c:pt idx="1436">
                  <c:v>45.849999999999994</c:v>
                </c:pt>
                <c:pt idx="1437">
                  <c:v>46.65</c:v>
                </c:pt>
                <c:pt idx="1438">
                  <c:v>47.120000000000005</c:v>
                </c:pt>
                <c:pt idx="1439">
                  <c:v>46.949999999999996</c:v>
                </c:pt>
                <c:pt idx="1440">
                  <c:v>46.47</c:v>
                </c:pt>
                <c:pt idx="1441">
                  <c:v>51.92</c:v>
                </c:pt>
                <c:pt idx="1442">
                  <c:v>50.59</c:v>
                </c:pt>
                <c:pt idx="1443">
                  <c:v>50.190000000000005</c:v>
                </c:pt>
                <c:pt idx="1444">
                  <c:v>51.56</c:v>
                </c:pt>
                <c:pt idx="1445">
                  <c:v>53.39</c:v>
                </c:pt>
                <c:pt idx="1446">
                  <c:v>55.92</c:v>
                </c:pt>
                <c:pt idx="1447">
                  <c:v>59.1</c:v>
                </c:pt>
                <c:pt idx="1448">
                  <c:v>62.9</c:v>
                </c:pt>
                <c:pt idx="1449">
                  <c:v>66.8</c:v>
                </c:pt>
                <c:pt idx="1450">
                  <c:v>68.13</c:v>
                </c:pt>
                <c:pt idx="1451">
                  <c:v>74.36</c:v>
                </c:pt>
                <c:pt idx="1452">
                  <c:v>76.319999999999993</c:v>
                </c:pt>
                <c:pt idx="1453">
                  <c:v>77.959999999999994</c:v>
                </c:pt>
                <c:pt idx="1454">
                  <c:v>78.260000000000005</c:v>
                </c:pt>
                <c:pt idx="1455">
                  <c:v>78.010000000000005</c:v>
                </c:pt>
                <c:pt idx="1456">
                  <c:v>77.319999999999993</c:v>
                </c:pt>
                <c:pt idx="1457">
                  <c:v>76.8</c:v>
                </c:pt>
                <c:pt idx="1458">
                  <c:v>76.22</c:v>
                </c:pt>
                <c:pt idx="1459">
                  <c:v>72.42</c:v>
                </c:pt>
                <c:pt idx="1460">
                  <c:v>65.099999999999994</c:v>
                </c:pt>
                <c:pt idx="1461">
                  <c:v>57.98</c:v>
                </c:pt>
                <c:pt idx="1462">
                  <c:v>52.849999999999994</c:v>
                </c:pt>
                <c:pt idx="1463">
                  <c:v>47.63</c:v>
                </c:pt>
                <c:pt idx="1464">
                  <c:v>47.25</c:v>
                </c:pt>
                <c:pt idx="1465">
                  <c:v>49.809999999999995</c:v>
                </c:pt>
                <c:pt idx="1466">
                  <c:v>50.349999999999994</c:v>
                </c:pt>
                <c:pt idx="1467">
                  <c:v>50.220000000000006</c:v>
                </c:pt>
                <c:pt idx="1468">
                  <c:v>50.290000000000006</c:v>
                </c:pt>
                <c:pt idx="1469">
                  <c:v>51.260000000000005</c:v>
                </c:pt>
                <c:pt idx="1470">
                  <c:v>50.9</c:v>
                </c:pt>
                <c:pt idx="1471">
                  <c:v>50.64</c:v>
                </c:pt>
                <c:pt idx="1472">
                  <c:v>51.949999999999996</c:v>
                </c:pt>
                <c:pt idx="1473">
                  <c:v>54.03</c:v>
                </c:pt>
                <c:pt idx="1474">
                  <c:v>54.55</c:v>
                </c:pt>
                <c:pt idx="1475">
                  <c:v>53.25</c:v>
                </c:pt>
                <c:pt idx="1476">
                  <c:v>51.94</c:v>
                </c:pt>
                <c:pt idx="1477">
                  <c:v>52.15</c:v>
                </c:pt>
                <c:pt idx="1478">
                  <c:v>53.59</c:v>
                </c:pt>
                <c:pt idx="1479">
                  <c:v>54.3</c:v>
                </c:pt>
                <c:pt idx="1480">
                  <c:v>55.290000000000006</c:v>
                </c:pt>
                <c:pt idx="1481">
                  <c:v>57.449999999999996</c:v>
                </c:pt>
                <c:pt idx="1482">
                  <c:v>61.74</c:v>
                </c:pt>
                <c:pt idx="1483">
                  <c:v>61.96</c:v>
                </c:pt>
                <c:pt idx="1484">
                  <c:v>62.04</c:v>
                </c:pt>
                <c:pt idx="1485">
                  <c:v>63.720000000000006</c:v>
                </c:pt>
                <c:pt idx="1486">
                  <c:v>68.099999999999994</c:v>
                </c:pt>
                <c:pt idx="1487">
                  <c:v>69.11</c:v>
                </c:pt>
                <c:pt idx="1488">
                  <c:v>69.760000000000005</c:v>
                </c:pt>
                <c:pt idx="1489">
                  <c:v>74.86999999999999</c:v>
                </c:pt>
                <c:pt idx="1490">
                  <c:v>76.239999999999995</c:v>
                </c:pt>
                <c:pt idx="1491">
                  <c:v>75.489999999999995</c:v>
                </c:pt>
                <c:pt idx="1492">
                  <c:v>75.31</c:v>
                </c:pt>
                <c:pt idx="1493">
                  <c:v>76.92</c:v>
                </c:pt>
                <c:pt idx="1494">
                  <c:v>74.400000000000006</c:v>
                </c:pt>
                <c:pt idx="1495">
                  <c:v>71.55</c:v>
                </c:pt>
                <c:pt idx="1496">
                  <c:v>68.959999999999994</c:v>
                </c:pt>
                <c:pt idx="1497">
                  <c:v>65.010000000000005</c:v>
                </c:pt>
                <c:pt idx="1498">
                  <c:v>60.91</c:v>
                </c:pt>
                <c:pt idx="1499">
                  <c:v>57.15</c:v>
                </c:pt>
                <c:pt idx="1500">
                  <c:v>54.86</c:v>
                </c:pt>
                <c:pt idx="1501">
                  <c:v>53.06</c:v>
                </c:pt>
                <c:pt idx="1502">
                  <c:v>51.56</c:v>
                </c:pt>
                <c:pt idx="1503">
                  <c:v>56.14</c:v>
                </c:pt>
                <c:pt idx="1504">
                  <c:v>56.720000000000006</c:v>
                </c:pt>
                <c:pt idx="1505">
                  <c:v>57.09</c:v>
                </c:pt>
                <c:pt idx="1506">
                  <c:v>59.04</c:v>
                </c:pt>
                <c:pt idx="1507">
                  <c:v>60.720000000000006</c:v>
                </c:pt>
                <c:pt idx="1508">
                  <c:v>60.660000000000004</c:v>
                </c:pt>
                <c:pt idx="1509">
                  <c:v>59.87</c:v>
                </c:pt>
                <c:pt idx="1510">
                  <c:v>59.42</c:v>
                </c:pt>
                <c:pt idx="1511">
                  <c:v>59.42</c:v>
                </c:pt>
                <c:pt idx="1512">
                  <c:v>59.89</c:v>
                </c:pt>
                <c:pt idx="1513">
                  <c:v>61.86</c:v>
                </c:pt>
                <c:pt idx="1514">
                  <c:v>62.52</c:v>
                </c:pt>
                <c:pt idx="1515">
                  <c:v>59.55</c:v>
                </c:pt>
                <c:pt idx="1516">
                  <c:v>57.160000000000004</c:v>
                </c:pt>
                <c:pt idx="1517">
                  <c:v>54.64</c:v>
                </c:pt>
                <c:pt idx="1518">
                  <c:v>50.9</c:v>
                </c:pt>
                <c:pt idx="1519">
                  <c:v>50.28</c:v>
                </c:pt>
                <c:pt idx="1520">
                  <c:v>49.86</c:v>
                </c:pt>
                <c:pt idx="1521">
                  <c:v>49.59</c:v>
                </c:pt>
                <c:pt idx="1522">
                  <c:v>49.54</c:v>
                </c:pt>
                <c:pt idx="1523">
                  <c:v>49.52</c:v>
                </c:pt>
                <c:pt idx="1524">
                  <c:v>49.59</c:v>
                </c:pt>
                <c:pt idx="1525">
                  <c:v>49.55</c:v>
                </c:pt>
                <c:pt idx="1526">
                  <c:v>49.75</c:v>
                </c:pt>
                <c:pt idx="1527">
                  <c:v>49.13</c:v>
                </c:pt>
                <c:pt idx="1528">
                  <c:v>47.879999999999995</c:v>
                </c:pt>
                <c:pt idx="1529">
                  <c:v>46.86</c:v>
                </c:pt>
                <c:pt idx="1530">
                  <c:v>46.71</c:v>
                </c:pt>
                <c:pt idx="1531">
                  <c:v>47.190000000000005</c:v>
                </c:pt>
                <c:pt idx="1532">
                  <c:v>48.47</c:v>
                </c:pt>
                <c:pt idx="1533">
                  <c:v>50.14</c:v>
                </c:pt>
                <c:pt idx="1534">
                  <c:v>53.78</c:v>
                </c:pt>
                <c:pt idx="1535">
                  <c:v>55.65</c:v>
                </c:pt>
                <c:pt idx="1536">
                  <c:v>58.9</c:v>
                </c:pt>
                <c:pt idx="1537">
                  <c:v>62.7</c:v>
                </c:pt>
                <c:pt idx="1538">
                  <c:v>65.34</c:v>
                </c:pt>
                <c:pt idx="1539">
                  <c:v>69.75</c:v>
                </c:pt>
                <c:pt idx="1540">
                  <c:v>70.23</c:v>
                </c:pt>
                <c:pt idx="1541">
                  <c:v>72.34</c:v>
                </c:pt>
                <c:pt idx="1542">
                  <c:v>71.61</c:v>
                </c:pt>
                <c:pt idx="1543">
                  <c:v>71.14</c:v>
                </c:pt>
                <c:pt idx="1544">
                  <c:v>69.39</c:v>
                </c:pt>
                <c:pt idx="1545">
                  <c:v>72.69</c:v>
                </c:pt>
                <c:pt idx="1546">
                  <c:v>71.02</c:v>
                </c:pt>
                <c:pt idx="1547">
                  <c:v>68.669999999999987</c:v>
                </c:pt>
                <c:pt idx="1548">
                  <c:v>65.64</c:v>
                </c:pt>
                <c:pt idx="1549">
                  <c:v>60.98</c:v>
                </c:pt>
                <c:pt idx="1550">
                  <c:v>57.98</c:v>
                </c:pt>
                <c:pt idx="1551">
                  <c:v>56.41</c:v>
                </c:pt>
                <c:pt idx="1552">
                  <c:v>54.56</c:v>
                </c:pt>
                <c:pt idx="1553">
                  <c:v>52</c:v>
                </c:pt>
                <c:pt idx="1554">
                  <c:v>51.02</c:v>
                </c:pt>
                <c:pt idx="1555">
                  <c:v>56.67</c:v>
                </c:pt>
                <c:pt idx="1556">
                  <c:v>57.2</c:v>
                </c:pt>
                <c:pt idx="1557">
                  <c:v>59.06</c:v>
                </c:pt>
                <c:pt idx="1558">
                  <c:v>61.65</c:v>
                </c:pt>
                <c:pt idx="1559">
                  <c:v>63.67</c:v>
                </c:pt>
                <c:pt idx="1560">
                  <c:v>65.36999999999999</c:v>
                </c:pt>
                <c:pt idx="1561">
                  <c:v>65.819999999999993</c:v>
                </c:pt>
                <c:pt idx="1562">
                  <c:v>63.949999999999996</c:v>
                </c:pt>
                <c:pt idx="1563">
                  <c:v>64.900000000000006</c:v>
                </c:pt>
                <c:pt idx="1564">
                  <c:v>64.78</c:v>
                </c:pt>
                <c:pt idx="1565">
                  <c:v>62.230000000000004</c:v>
                </c:pt>
                <c:pt idx="1566">
                  <c:v>62.36</c:v>
                </c:pt>
                <c:pt idx="1567">
                  <c:v>61.21</c:v>
                </c:pt>
                <c:pt idx="1568">
                  <c:v>61</c:v>
                </c:pt>
                <c:pt idx="1569">
                  <c:v>63.1</c:v>
                </c:pt>
                <c:pt idx="1570">
                  <c:v>63.42</c:v>
                </c:pt>
                <c:pt idx="1571">
                  <c:v>58.92</c:v>
                </c:pt>
                <c:pt idx="1572">
                  <c:v>55.47</c:v>
                </c:pt>
                <c:pt idx="1573">
                  <c:v>52.690000000000005</c:v>
                </c:pt>
                <c:pt idx="1574">
                  <c:v>50.46</c:v>
                </c:pt>
                <c:pt idx="1575">
                  <c:v>48.53</c:v>
                </c:pt>
                <c:pt idx="1576">
                  <c:v>48.53</c:v>
                </c:pt>
                <c:pt idx="1577">
                  <c:v>49.33</c:v>
                </c:pt>
                <c:pt idx="1578">
                  <c:v>39.200000000000003</c:v>
                </c:pt>
                <c:pt idx="1579">
                  <c:v>36.92</c:v>
                </c:pt>
                <c:pt idx="1580">
                  <c:v>35.83</c:v>
                </c:pt>
                <c:pt idx="1581">
                  <c:v>33.86</c:v>
                </c:pt>
                <c:pt idx="1582">
                  <c:v>32.83</c:v>
                </c:pt>
                <c:pt idx="1583">
                  <c:v>32.4</c:v>
                </c:pt>
                <c:pt idx="1584">
                  <c:v>33.86</c:v>
                </c:pt>
                <c:pt idx="1585">
                  <c:v>36.050000000000004</c:v>
                </c:pt>
                <c:pt idx="1586">
                  <c:v>37.800000000000011</c:v>
                </c:pt>
                <c:pt idx="1587">
                  <c:v>37.43</c:v>
                </c:pt>
                <c:pt idx="1588">
                  <c:v>35.53</c:v>
                </c:pt>
                <c:pt idx="1589">
                  <c:v>32.6</c:v>
                </c:pt>
                <c:pt idx="1590">
                  <c:v>29.279999999999998</c:v>
                </c:pt>
                <c:pt idx="1591">
                  <c:v>20.350000000000001</c:v>
                </c:pt>
                <c:pt idx="1592">
                  <c:v>17.77</c:v>
                </c:pt>
                <c:pt idx="1593">
                  <c:v>18.16</c:v>
                </c:pt>
                <c:pt idx="1594">
                  <c:v>18.59</c:v>
                </c:pt>
                <c:pt idx="1595">
                  <c:v>19.12</c:v>
                </c:pt>
                <c:pt idx="1596">
                  <c:v>21.02</c:v>
                </c:pt>
                <c:pt idx="1597">
                  <c:v>28.14</c:v>
                </c:pt>
                <c:pt idx="1598">
                  <c:v>29.88</c:v>
                </c:pt>
                <c:pt idx="1599">
                  <c:v>31.18</c:v>
                </c:pt>
                <c:pt idx="1600">
                  <c:v>33.15</c:v>
                </c:pt>
                <c:pt idx="1601">
                  <c:v>36.21</c:v>
                </c:pt>
                <c:pt idx="1602">
                  <c:v>40.130000000000003</c:v>
                </c:pt>
                <c:pt idx="1603">
                  <c:v>44.5</c:v>
                </c:pt>
                <c:pt idx="1604">
                  <c:v>48.6</c:v>
                </c:pt>
                <c:pt idx="1605">
                  <c:v>48.83</c:v>
                </c:pt>
                <c:pt idx="1606">
                  <c:v>46.83</c:v>
                </c:pt>
                <c:pt idx="1607">
                  <c:v>44.02</c:v>
                </c:pt>
                <c:pt idx="1608">
                  <c:v>41.04</c:v>
                </c:pt>
                <c:pt idx="1609">
                  <c:v>39.67</c:v>
                </c:pt>
                <c:pt idx="1610">
                  <c:v>39.61</c:v>
                </c:pt>
                <c:pt idx="1611">
                  <c:v>38.630000000000003</c:v>
                </c:pt>
                <c:pt idx="1612">
                  <c:v>37.730000000000011</c:v>
                </c:pt>
                <c:pt idx="1613">
                  <c:v>36.590000000000003</c:v>
                </c:pt>
                <c:pt idx="1614">
                  <c:v>35.9</c:v>
                </c:pt>
                <c:pt idx="1615">
                  <c:v>33.870000000000005</c:v>
                </c:pt>
                <c:pt idx="1616">
                  <c:v>31.52</c:v>
                </c:pt>
                <c:pt idx="1617">
                  <c:v>31.04</c:v>
                </c:pt>
                <c:pt idx="1618">
                  <c:v>30.66</c:v>
                </c:pt>
                <c:pt idx="1619">
                  <c:v>30.14</c:v>
                </c:pt>
                <c:pt idx="1620">
                  <c:v>29.9</c:v>
                </c:pt>
                <c:pt idx="1621">
                  <c:v>30.16</c:v>
                </c:pt>
                <c:pt idx="1622">
                  <c:v>30.8</c:v>
                </c:pt>
                <c:pt idx="1623">
                  <c:v>32.44</c:v>
                </c:pt>
                <c:pt idx="1624">
                  <c:v>33.290000000000006</c:v>
                </c:pt>
                <c:pt idx="1625">
                  <c:v>36.49</c:v>
                </c:pt>
                <c:pt idx="1626">
                  <c:v>38.770000000000003</c:v>
                </c:pt>
                <c:pt idx="1627">
                  <c:v>40.53</c:v>
                </c:pt>
                <c:pt idx="1628">
                  <c:v>41.97</c:v>
                </c:pt>
                <c:pt idx="1629">
                  <c:v>43.93</c:v>
                </c:pt>
                <c:pt idx="1630">
                  <c:v>45.65</c:v>
                </c:pt>
                <c:pt idx="1631">
                  <c:v>44.760000000000005</c:v>
                </c:pt>
                <c:pt idx="1632">
                  <c:v>43.37</c:v>
                </c:pt>
                <c:pt idx="1633">
                  <c:v>40.43</c:v>
                </c:pt>
                <c:pt idx="1634">
                  <c:v>37.300000000000011</c:v>
                </c:pt>
                <c:pt idx="1635">
                  <c:v>36.93</c:v>
                </c:pt>
                <c:pt idx="1636">
                  <c:v>37.660000000000004</c:v>
                </c:pt>
                <c:pt idx="1637">
                  <c:v>38.96</c:v>
                </c:pt>
                <c:pt idx="1638">
                  <c:v>40</c:v>
                </c:pt>
                <c:pt idx="1639">
                  <c:v>39.67</c:v>
                </c:pt>
                <c:pt idx="1640">
                  <c:v>36.33</c:v>
                </c:pt>
                <c:pt idx="1641">
                  <c:v>32.480000000000004</c:v>
                </c:pt>
                <c:pt idx="1642">
                  <c:v>31.650000000000002</c:v>
                </c:pt>
                <c:pt idx="1643">
                  <c:v>31.5</c:v>
                </c:pt>
                <c:pt idx="1644">
                  <c:v>31.82</c:v>
                </c:pt>
                <c:pt idx="1645">
                  <c:v>33.949999999999996</c:v>
                </c:pt>
                <c:pt idx="1646">
                  <c:v>37.190000000000005</c:v>
                </c:pt>
                <c:pt idx="1647">
                  <c:v>41.11</c:v>
                </c:pt>
                <c:pt idx="1648">
                  <c:v>43.37</c:v>
                </c:pt>
                <c:pt idx="1649">
                  <c:v>51.339999999999996</c:v>
                </c:pt>
                <c:pt idx="1650">
                  <c:v>53.93</c:v>
                </c:pt>
                <c:pt idx="1651">
                  <c:v>55.9</c:v>
                </c:pt>
                <c:pt idx="1652">
                  <c:v>55.03</c:v>
                </c:pt>
                <c:pt idx="1653">
                  <c:v>53.190000000000005</c:v>
                </c:pt>
                <c:pt idx="1654">
                  <c:v>53.87</c:v>
                </c:pt>
                <c:pt idx="1655">
                  <c:v>55.33</c:v>
                </c:pt>
                <c:pt idx="1656">
                  <c:v>55.220000000000006</c:v>
                </c:pt>
                <c:pt idx="1657">
                  <c:v>54.54</c:v>
                </c:pt>
                <c:pt idx="1658">
                  <c:v>54.4</c:v>
                </c:pt>
                <c:pt idx="1659">
                  <c:v>53.56</c:v>
                </c:pt>
                <c:pt idx="1660">
                  <c:v>52.44</c:v>
                </c:pt>
                <c:pt idx="1661">
                  <c:v>51.54</c:v>
                </c:pt>
                <c:pt idx="1662">
                  <c:v>51.25</c:v>
                </c:pt>
                <c:pt idx="1663">
                  <c:v>50.74</c:v>
                </c:pt>
                <c:pt idx="1664">
                  <c:v>49.120000000000005</c:v>
                </c:pt>
                <c:pt idx="1665">
                  <c:v>47.9</c:v>
                </c:pt>
                <c:pt idx="1666">
                  <c:v>47.21</c:v>
                </c:pt>
                <c:pt idx="1667">
                  <c:v>45.94</c:v>
                </c:pt>
                <c:pt idx="1668">
                  <c:v>44.25</c:v>
                </c:pt>
                <c:pt idx="1669">
                  <c:v>41.75</c:v>
                </c:pt>
                <c:pt idx="1670">
                  <c:v>38.839999999999996</c:v>
                </c:pt>
                <c:pt idx="1671">
                  <c:v>35.28</c:v>
                </c:pt>
                <c:pt idx="1672">
                  <c:v>33.82</c:v>
                </c:pt>
                <c:pt idx="1673">
                  <c:v>32.849999999999994</c:v>
                </c:pt>
                <c:pt idx="1674">
                  <c:v>32.770000000000003</c:v>
                </c:pt>
                <c:pt idx="1675">
                  <c:v>36.160000000000004</c:v>
                </c:pt>
                <c:pt idx="1676">
                  <c:v>39.61</c:v>
                </c:pt>
                <c:pt idx="1677">
                  <c:v>41.660000000000004</c:v>
                </c:pt>
                <c:pt idx="1678">
                  <c:v>41.09</c:v>
                </c:pt>
                <c:pt idx="1679">
                  <c:v>41.68</c:v>
                </c:pt>
                <c:pt idx="1680">
                  <c:v>41.74</c:v>
                </c:pt>
                <c:pt idx="1681">
                  <c:v>38.49</c:v>
                </c:pt>
                <c:pt idx="1682">
                  <c:v>36.9</c:v>
                </c:pt>
                <c:pt idx="1683">
                  <c:v>34.5</c:v>
                </c:pt>
                <c:pt idx="1684">
                  <c:v>33.65</c:v>
                </c:pt>
                <c:pt idx="1685">
                  <c:v>32.46</c:v>
                </c:pt>
                <c:pt idx="1686">
                  <c:v>28.39</c:v>
                </c:pt>
                <c:pt idx="1687">
                  <c:v>29.279999999999998</c:v>
                </c:pt>
                <c:pt idx="1688">
                  <c:v>29.99</c:v>
                </c:pt>
                <c:pt idx="1689">
                  <c:v>29.66</c:v>
                </c:pt>
                <c:pt idx="1690">
                  <c:v>28.610000000000003</c:v>
                </c:pt>
                <c:pt idx="1691">
                  <c:v>27.19</c:v>
                </c:pt>
                <c:pt idx="1692">
                  <c:v>26.95</c:v>
                </c:pt>
                <c:pt idx="1693">
                  <c:v>27.68</c:v>
                </c:pt>
                <c:pt idx="1694">
                  <c:v>28.439999999999998</c:v>
                </c:pt>
                <c:pt idx="1695">
                  <c:v>29.6</c:v>
                </c:pt>
                <c:pt idx="1696">
                  <c:v>32.370000000000005</c:v>
                </c:pt>
                <c:pt idx="1697">
                  <c:v>33.28</c:v>
                </c:pt>
                <c:pt idx="1698">
                  <c:v>32.520000000000003</c:v>
                </c:pt>
                <c:pt idx="1699">
                  <c:v>32.379999999999995</c:v>
                </c:pt>
                <c:pt idx="1700">
                  <c:v>34.99</c:v>
                </c:pt>
                <c:pt idx="1701">
                  <c:v>41.42</c:v>
                </c:pt>
                <c:pt idx="1702">
                  <c:v>40.75</c:v>
                </c:pt>
                <c:pt idx="1703">
                  <c:v>43.89</c:v>
                </c:pt>
                <c:pt idx="1704">
                  <c:v>42.74</c:v>
                </c:pt>
                <c:pt idx="1705">
                  <c:v>41.1</c:v>
                </c:pt>
                <c:pt idx="1706">
                  <c:v>38.370000000000005</c:v>
                </c:pt>
                <c:pt idx="1707">
                  <c:v>35.120000000000005</c:v>
                </c:pt>
                <c:pt idx="1708">
                  <c:v>32.67</c:v>
                </c:pt>
                <c:pt idx="1709">
                  <c:v>31.439999999999998</c:v>
                </c:pt>
                <c:pt idx="1710">
                  <c:v>29.77</c:v>
                </c:pt>
                <c:pt idx="1711">
                  <c:v>27.88</c:v>
                </c:pt>
                <c:pt idx="1712">
                  <c:v>26.39</c:v>
                </c:pt>
                <c:pt idx="1713">
                  <c:v>26.55</c:v>
                </c:pt>
                <c:pt idx="1714">
                  <c:v>26.330000000000002</c:v>
                </c:pt>
                <c:pt idx="1715">
                  <c:v>25.12</c:v>
                </c:pt>
                <c:pt idx="1716">
                  <c:v>24.99</c:v>
                </c:pt>
                <c:pt idx="1717">
                  <c:v>26.68</c:v>
                </c:pt>
                <c:pt idx="1718">
                  <c:v>31.36</c:v>
                </c:pt>
                <c:pt idx="1719">
                  <c:v>37.370000000000005</c:v>
                </c:pt>
                <c:pt idx="1720">
                  <c:v>40.17</c:v>
                </c:pt>
                <c:pt idx="1721">
                  <c:v>46.36</c:v>
                </c:pt>
                <c:pt idx="1722">
                  <c:v>50.49</c:v>
                </c:pt>
                <c:pt idx="1723">
                  <c:v>53.91</c:v>
                </c:pt>
                <c:pt idx="1724">
                  <c:v>55.879999999999995</c:v>
                </c:pt>
                <c:pt idx="1725">
                  <c:v>51.94</c:v>
                </c:pt>
                <c:pt idx="1726">
                  <c:v>47.230000000000004</c:v>
                </c:pt>
                <c:pt idx="1727">
                  <c:v>43.03</c:v>
                </c:pt>
                <c:pt idx="1728">
                  <c:v>38.130000000000003</c:v>
                </c:pt>
                <c:pt idx="1729">
                  <c:v>34.349999999999994</c:v>
                </c:pt>
                <c:pt idx="1730">
                  <c:v>31.1</c:v>
                </c:pt>
                <c:pt idx="1731">
                  <c:v>29.3</c:v>
                </c:pt>
                <c:pt idx="1732">
                  <c:v>29.459999999999997</c:v>
                </c:pt>
                <c:pt idx="1733">
                  <c:v>29.86</c:v>
                </c:pt>
                <c:pt idx="1734">
                  <c:v>30.7</c:v>
                </c:pt>
                <c:pt idx="1735">
                  <c:v>31.35</c:v>
                </c:pt>
                <c:pt idx="1736">
                  <c:v>32.379999999999995</c:v>
                </c:pt>
                <c:pt idx="1737">
                  <c:v>32.660000000000004</c:v>
                </c:pt>
                <c:pt idx="1738">
                  <c:v>33.83</c:v>
                </c:pt>
                <c:pt idx="1739">
                  <c:v>36.309999999999995</c:v>
                </c:pt>
                <c:pt idx="1740">
                  <c:v>37.75</c:v>
                </c:pt>
                <c:pt idx="1741">
                  <c:v>38.51</c:v>
                </c:pt>
                <c:pt idx="1742">
                  <c:v>38.57</c:v>
                </c:pt>
                <c:pt idx="1743">
                  <c:v>37.449999999999996</c:v>
                </c:pt>
                <c:pt idx="1744">
                  <c:v>36.93</c:v>
                </c:pt>
                <c:pt idx="1745">
                  <c:v>39.760000000000005</c:v>
                </c:pt>
                <c:pt idx="1746">
                  <c:v>44.51</c:v>
                </c:pt>
                <c:pt idx="1747">
                  <c:v>49.33</c:v>
                </c:pt>
                <c:pt idx="1748">
                  <c:v>54.28</c:v>
                </c:pt>
                <c:pt idx="1749">
                  <c:v>54.1</c:v>
                </c:pt>
              </c:numCache>
            </c:numRef>
          </c:val>
          <c:smooth val="0"/>
          <c:extLst>
            <c:ext xmlns:c16="http://schemas.microsoft.com/office/drawing/2014/chart" uri="{C3380CC4-5D6E-409C-BE32-E72D297353CC}">
              <c16:uniqueId val="{00000002-1014-483B-B88B-6E744E012BA3}"/>
            </c:ext>
          </c:extLst>
        </c:ser>
        <c:ser>
          <c:idx val="3"/>
          <c:order val="3"/>
          <c:tx>
            <c:strRef>
              <c:f>Лист2!$P$1</c:f>
              <c:strCache>
                <c:ptCount val="1"/>
                <c:pt idx="0">
                  <c:v>Gegharqunik</c:v>
                </c:pt>
              </c:strCache>
            </c:strRef>
          </c:tx>
          <c:marker>
            <c:symbol val="none"/>
          </c:marker>
          <c:cat>
            <c:numRef>
              <c:f>Лист2!$A$2:$A$1753</c:f>
              <c:numCache>
                <c:formatCode>General</c:formatCode>
                <c:ptCount val="1752"/>
                <c:pt idx="0">
                  <c:v>1981</c:v>
                </c:pt>
                <c:pt idx="1">
                  <c:v>1981</c:v>
                </c:pt>
                <c:pt idx="2">
                  <c:v>1981</c:v>
                </c:pt>
                <c:pt idx="3">
                  <c:v>1981</c:v>
                </c:pt>
                <c:pt idx="4">
                  <c:v>1981</c:v>
                </c:pt>
                <c:pt idx="5">
                  <c:v>1981</c:v>
                </c:pt>
                <c:pt idx="6">
                  <c:v>1981</c:v>
                </c:pt>
                <c:pt idx="7">
                  <c:v>1981</c:v>
                </c:pt>
                <c:pt idx="8">
                  <c:v>1981</c:v>
                </c:pt>
                <c:pt idx="9">
                  <c:v>1981</c:v>
                </c:pt>
                <c:pt idx="10">
                  <c:v>1981</c:v>
                </c:pt>
                <c:pt idx="11">
                  <c:v>1981</c:v>
                </c:pt>
                <c:pt idx="12">
                  <c:v>1981</c:v>
                </c:pt>
                <c:pt idx="13">
                  <c:v>1981</c:v>
                </c:pt>
                <c:pt idx="14">
                  <c:v>1981</c:v>
                </c:pt>
                <c:pt idx="15">
                  <c:v>1981</c:v>
                </c:pt>
                <c:pt idx="16">
                  <c:v>1981</c:v>
                </c:pt>
                <c:pt idx="17">
                  <c:v>1981</c:v>
                </c:pt>
                <c:pt idx="18">
                  <c:v>1982</c:v>
                </c:pt>
                <c:pt idx="19">
                  <c:v>1982</c:v>
                </c:pt>
                <c:pt idx="20">
                  <c:v>1982</c:v>
                </c:pt>
                <c:pt idx="21">
                  <c:v>1982</c:v>
                </c:pt>
                <c:pt idx="22">
                  <c:v>1982</c:v>
                </c:pt>
                <c:pt idx="23">
                  <c:v>1982</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1982</c:v>
                </c:pt>
                <c:pt idx="37">
                  <c:v>1982</c:v>
                </c:pt>
                <c:pt idx="38">
                  <c:v>1982</c:v>
                </c:pt>
                <c:pt idx="39">
                  <c:v>1982</c:v>
                </c:pt>
                <c:pt idx="40">
                  <c:v>1982</c:v>
                </c:pt>
                <c:pt idx="41">
                  <c:v>1982</c:v>
                </c:pt>
                <c:pt idx="42">
                  <c:v>1982</c:v>
                </c:pt>
                <c:pt idx="43">
                  <c:v>1982</c:v>
                </c:pt>
                <c:pt idx="44">
                  <c:v>1982</c:v>
                </c:pt>
                <c:pt idx="45">
                  <c:v>1982</c:v>
                </c:pt>
                <c:pt idx="46">
                  <c:v>1982</c:v>
                </c:pt>
                <c:pt idx="47">
                  <c:v>1982</c:v>
                </c:pt>
                <c:pt idx="48">
                  <c:v>1982</c:v>
                </c:pt>
                <c:pt idx="49">
                  <c:v>1982</c:v>
                </c:pt>
                <c:pt idx="50">
                  <c:v>1982</c:v>
                </c:pt>
                <c:pt idx="51">
                  <c:v>1982</c:v>
                </c:pt>
                <c:pt idx="52">
                  <c:v>1982</c:v>
                </c:pt>
                <c:pt idx="53">
                  <c:v>1982</c:v>
                </c:pt>
                <c:pt idx="54">
                  <c:v>1982</c:v>
                </c:pt>
                <c:pt idx="55">
                  <c:v>1982</c:v>
                </c:pt>
                <c:pt idx="56">
                  <c:v>1982</c:v>
                </c:pt>
                <c:pt idx="57">
                  <c:v>1982</c:v>
                </c:pt>
                <c:pt idx="58">
                  <c:v>1982</c:v>
                </c:pt>
                <c:pt idx="59">
                  <c:v>1982</c:v>
                </c:pt>
                <c:pt idx="60">
                  <c:v>1982</c:v>
                </c:pt>
                <c:pt idx="61">
                  <c:v>1982</c:v>
                </c:pt>
                <c:pt idx="62">
                  <c:v>1982</c:v>
                </c:pt>
                <c:pt idx="63">
                  <c:v>1982</c:v>
                </c:pt>
                <c:pt idx="64">
                  <c:v>1982</c:v>
                </c:pt>
                <c:pt idx="65">
                  <c:v>1982</c:v>
                </c:pt>
                <c:pt idx="66">
                  <c:v>1982</c:v>
                </c:pt>
                <c:pt idx="67">
                  <c:v>1982</c:v>
                </c:pt>
                <c:pt idx="68">
                  <c:v>1982</c:v>
                </c:pt>
                <c:pt idx="69">
                  <c:v>1982</c:v>
                </c:pt>
                <c:pt idx="70">
                  <c:v>1983</c:v>
                </c:pt>
                <c:pt idx="71">
                  <c:v>1983</c:v>
                </c:pt>
                <c:pt idx="72">
                  <c:v>1983</c:v>
                </c:pt>
                <c:pt idx="73">
                  <c:v>1983</c:v>
                </c:pt>
                <c:pt idx="74">
                  <c:v>1983</c:v>
                </c:pt>
                <c:pt idx="75">
                  <c:v>1983</c:v>
                </c:pt>
                <c:pt idx="76">
                  <c:v>1983</c:v>
                </c:pt>
                <c:pt idx="77">
                  <c:v>1983</c:v>
                </c:pt>
                <c:pt idx="78">
                  <c:v>1983</c:v>
                </c:pt>
                <c:pt idx="79">
                  <c:v>1983</c:v>
                </c:pt>
                <c:pt idx="80">
                  <c:v>1983</c:v>
                </c:pt>
                <c:pt idx="81">
                  <c:v>1983</c:v>
                </c:pt>
                <c:pt idx="82">
                  <c:v>1983</c:v>
                </c:pt>
                <c:pt idx="83">
                  <c:v>1983</c:v>
                </c:pt>
                <c:pt idx="84">
                  <c:v>1983</c:v>
                </c:pt>
                <c:pt idx="85">
                  <c:v>1983</c:v>
                </c:pt>
                <c:pt idx="86">
                  <c:v>1983</c:v>
                </c:pt>
                <c:pt idx="87">
                  <c:v>1983</c:v>
                </c:pt>
                <c:pt idx="88">
                  <c:v>1983</c:v>
                </c:pt>
                <c:pt idx="89">
                  <c:v>1983</c:v>
                </c:pt>
                <c:pt idx="90">
                  <c:v>1983</c:v>
                </c:pt>
                <c:pt idx="91">
                  <c:v>1983</c:v>
                </c:pt>
                <c:pt idx="92">
                  <c:v>1983</c:v>
                </c:pt>
                <c:pt idx="93">
                  <c:v>1983</c:v>
                </c:pt>
                <c:pt idx="94">
                  <c:v>1983</c:v>
                </c:pt>
                <c:pt idx="95">
                  <c:v>1983</c:v>
                </c:pt>
                <c:pt idx="96">
                  <c:v>1983</c:v>
                </c:pt>
                <c:pt idx="97">
                  <c:v>1983</c:v>
                </c:pt>
                <c:pt idx="98">
                  <c:v>1983</c:v>
                </c:pt>
                <c:pt idx="99">
                  <c:v>1983</c:v>
                </c:pt>
                <c:pt idx="100">
                  <c:v>1983</c:v>
                </c:pt>
                <c:pt idx="101">
                  <c:v>1983</c:v>
                </c:pt>
                <c:pt idx="102">
                  <c:v>1983</c:v>
                </c:pt>
                <c:pt idx="103">
                  <c:v>1983</c:v>
                </c:pt>
                <c:pt idx="104">
                  <c:v>1983</c:v>
                </c:pt>
                <c:pt idx="105">
                  <c:v>1983</c:v>
                </c:pt>
                <c:pt idx="106">
                  <c:v>1983</c:v>
                </c:pt>
                <c:pt idx="107">
                  <c:v>1983</c:v>
                </c:pt>
                <c:pt idx="108">
                  <c:v>1983</c:v>
                </c:pt>
                <c:pt idx="109">
                  <c:v>1983</c:v>
                </c:pt>
                <c:pt idx="110">
                  <c:v>1983</c:v>
                </c:pt>
                <c:pt idx="111">
                  <c:v>1983</c:v>
                </c:pt>
                <c:pt idx="112">
                  <c:v>1983</c:v>
                </c:pt>
                <c:pt idx="113">
                  <c:v>1983</c:v>
                </c:pt>
                <c:pt idx="114">
                  <c:v>1983</c:v>
                </c:pt>
                <c:pt idx="115">
                  <c:v>1983</c:v>
                </c:pt>
                <c:pt idx="116">
                  <c:v>1983</c:v>
                </c:pt>
                <c:pt idx="117">
                  <c:v>1983</c:v>
                </c:pt>
                <c:pt idx="118">
                  <c:v>1983</c:v>
                </c:pt>
                <c:pt idx="119">
                  <c:v>1983</c:v>
                </c:pt>
                <c:pt idx="120">
                  <c:v>1983</c:v>
                </c:pt>
                <c:pt idx="121">
                  <c:v>1983</c:v>
                </c:pt>
                <c:pt idx="122">
                  <c:v>1984</c:v>
                </c:pt>
                <c:pt idx="123">
                  <c:v>1984</c:v>
                </c:pt>
                <c:pt idx="124">
                  <c:v>1984</c:v>
                </c:pt>
                <c:pt idx="125">
                  <c:v>1984</c:v>
                </c:pt>
                <c:pt idx="126">
                  <c:v>1984</c:v>
                </c:pt>
                <c:pt idx="127">
                  <c:v>1984</c:v>
                </c:pt>
                <c:pt idx="128">
                  <c:v>1984</c:v>
                </c:pt>
                <c:pt idx="129">
                  <c:v>1984</c:v>
                </c:pt>
                <c:pt idx="130">
                  <c:v>1984</c:v>
                </c:pt>
                <c:pt idx="131">
                  <c:v>1984</c:v>
                </c:pt>
                <c:pt idx="132">
                  <c:v>1984</c:v>
                </c:pt>
                <c:pt idx="133">
                  <c:v>1984</c:v>
                </c:pt>
                <c:pt idx="134">
                  <c:v>1984</c:v>
                </c:pt>
                <c:pt idx="135">
                  <c:v>1984</c:v>
                </c:pt>
                <c:pt idx="136">
                  <c:v>1984</c:v>
                </c:pt>
                <c:pt idx="137">
                  <c:v>1984</c:v>
                </c:pt>
                <c:pt idx="138">
                  <c:v>1984</c:v>
                </c:pt>
                <c:pt idx="139">
                  <c:v>1984</c:v>
                </c:pt>
                <c:pt idx="140">
                  <c:v>1984</c:v>
                </c:pt>
                <c:pt idx="141">
                  <c:v>1984</c:v>
                </c:pt>
                <c:pt idx="142">
                  <c:v>1984</c:v>
                </c:pt>
                <c:pt idx="143">
                  <c:v>1984</c:v>
                </c:pt>
                <c:pt idx="144">
                  <c:v>1984</c:v>
                </c:pt>
                <c:pt idx="145">
                  <c:v>1984</c:v>
                </c:pt>
                <c:pt idx="146">
                  <c:v>1984</c:v>
                </c:pt>
                <c:pt idx="147">
                  <c:v>1984</c:v>
                </c:pt>
                <c:pt idx="148">
                  <c:v>1984</c:v>
                </c:pt>
                <c:pt idx="149">
                  <c:v>1984</c:v>
                </c:pt>
                <c:pt idx="150">
                  <c:v>1984</c:v>
                </c:pt>
                <c:pt idx="151">
                  <c:v>1984</c:v>
                </c:pt>
                <c:pt idx="152">
                  <c:v>1984</c:v>
                </c:pt>
                <c:pt idx="153">
                  <c:v>1984</c:v>
                </c:pt>
                <c:pt idx="154">
                  <c:v>1984</c:v>
                </c:pt>
                <c:pt idx="155">
                  <c:v>1984</c:v>
                </c:pt>
                <c:pt idx="156">
                  <c:v>1984</c:v>
                </c:pt>
                <c:pt idx="157">
                  <c:v>1984</c:v>
                </c:pt>
                <c:pt idx="158">
                  <c:v>1984</c:v>
                </c:pt>
                <c:pt idx="159">
                  <c:v>1984</c:v>
                </c:pt>
                <c:pt idx="160">
                  <c:v>1984</c:v>
                </c:pt>
                <c:pt idx="161">
                  <c:v>1984</c:v>
                </c:pt>
                <c:pt idx="162">
                  <c:v>1984</c:v>
                </c:pt>
                <c:pt idx="163">
                  <c:v>1984</c:v>
                </c:pt>
                <c:pt idx="164">
                  <c:v>1984</c:v>
                </c:pt>
                <c:pt idx="165">
                  <c:v>1984</c:v>
                </c:pt>
                <c:pt idx="166">
                  <c:v>1984</c:v>
                </c:pt>
                <c:pt idx="167">
                  <c:v>1984</c:v>
                </c:pt>
                <c:pt idx="168">
                  <c:v>1984</c:v>
                </c:pt>
                <c:pt idx="169">
                  <c:v>1984</c:v>
                </c:pt>
                <c:pt idx="170">
                  <c:v>1984</c:v>
                </c:pt>
                <c:pt idx="171">
                  <c:v>1984</c:v>
                </c:pt>
                <c:pt idx="172">
                  <c:v>1984</c:v>
                </c:pt>
                <c:pt idx="173">
                  <c:v>1984</c:v>
                </c:pt>
                <c:pt idx="174">
                  <c:v>1985</c:v>
                </c:pt>
                <c:pt idx="175">
                  <c:v>1985</c:v>
                </c:pt>
                <c:pt idx="176">
                  <c:v>1985</c:v>
                </c:pt>
                <c:pt idx="177">
                  <c:v>1985</c:v>
                </c:pt>
                <c:pt idx="178">
                  <c:v>1985</c:v>
                </c:pt>
                <c:pt idx="179">
                  <c:v>1985</c:v>
                </c:pt>
                <c:pt idx="180">
                  <c:v>1985</c:v>
                </c:pt>
                <c:pt idx="181">
                  <c:v>1985</c:v>
                </c:pt>
                <c:pt idx="182">
                  <c:v>1985</c:v>
                </c:pt>
                <c:pt idx="183">
                  <c:v>1985</c:v>
                </c:pt>
                <c:pt idx="184">
                  <c:v>1985</c:v>
                </c:pt>
                <c:pt idx="185">
                  <c:v>1985</c:v>
                </c:pt>
                <c:pt idx="186">
                  <c:v>1985</c:v>
                </c:pt>
                <c:pt idx="187">
                  <c:v>1985</c:v>
                </c:pt>
                <c:pt idx="188">
                  <c:v>1985</c:v>
                </c:pt>
                <c:pt idx="189">
                  <c:v>1985</c:v>
                </c:pt>
                <c:pt idx="190">
                  <c:v>1985</c:v>
                </c:pt>
                <c:pt idx="191">
                  <c:v>1985</c:v>
                </c:pt>
                <c:pt idx="192">
                  <c:v>1985</c:v>
                </c:pt>
                <c:pt idx="193">
                  <c:v>1985</c:v>
                </c:pt>
                <c:pt idx="194">
                  <c:v>1985</c:v>
                </c:pt>
                <c:pt idx="195">
                  <c:v>1985</c:v>
                </c:pt>
                <c:pt idx="196">
                  <c:v>1985</c:v>
                </c:pt>
                <c:pt idx="197">
                  <c:v>1985</c:v>
                </c:pt>
                <c:pt idx="198">
                  <c:v>1985</c:v>
                </c:pt>
                <c:pt idx="199">
                  <c:v>1985</c:v>
                </c:pt>
                <c:pt idx="200">
                  <c:v>1985</c:v>
                </c:pt>
                <c:pt idx="201">
                  <c:v>1985</c:v>
                </c:pt>
                <c:pt idx="202">
                  <c:v>1985</c:v>
                </c:pt>
                <c:pt idx="203">
                  <c:v>1985</c:v>
                </c:pt>
                <c:pt idx="204">
                  <c:v>1985</c:v>
                </c:pt>
                <c:pt idx="205">
                  <c:v>1985</c:v>
                </c:pt>
                <c:pt idx="206">
                  <c:v>1985</c:v>
                </c:pt>
                <c:pt idx="207">
                  <c:v>1985</c:v>
                </c:pt>
                <c:pt idx="208">
                  <c:v>1985</c:v>
                </c:pt>
                <c:pt idx="209">
                  <c:v>1985</c:v>
                </c:pt>
                <c:pt idx="210">
                  <c:v>1985</c:v>
                </c:pt>
                <c:pt idx="211">
                  <c:v>1985</c:v>
                </c:pt>
                <c:pt idx="212">
                  <c:v>1985</c:v>
                </c:pt>
                <c:pt idx="213">
                  <c:v>1985</c:v>
                </c:pt>
                <c:pt idx="214">
                  <c:v>1985</c:v>
                </c:pt>
                <c:pt idx="215">
                  <c:v>1985</c:v>
                </c:pt>
                <c:pt idx="216">
                  <c:v>1985</c:v>
                </c:pt>
                <c:pt idx="217">
                  <c:v>1985</c:v>
                </c:pt>
                <c:pt idx="218">
                  <c:v>1985</c:v>
                </c:pt>
                <c:pt idx="219">
                  <c:v>1985</c:v>
                </c:pt>
                <c:pt idx="220">
                  <c:v>1985</c:v>
                </c:pt>
                <c:pt idx="221">
                  <c:v>1985</c:v>
                </c:pt>
                <c:pt idx="222">
                  <c:v>1985</c:v>
                </c:pt>
                <c:pt idx="223">
                  <c:v>1985</c:v>
                </c:pt>
                <c:pt idx="224">
                  <c:v>1985</c:v>
                </c:pt>
                <c:pt idx="225">
                  <c:v>1985</c:v>
                </c:pt>
                <c:pt idx="226">
                  <c:v>1986</c:v>
                </c:pt>
                <c:pt idx="227">
                  <c:v>1986</c:v>
                </c:pt>
                <c:pt idx="228">
                  <c:v>1986</c:v>
                </c:pt>
                <c:pt idx="229">
                  <c:v>1986</c:v>
                </c:pt>
                <c:pt idx="230">
                  <c:v>1986</c:v>
                </c:pt>
                <c:pt idx="231">
                  <c:v>1986</c:v>
                </c:pt>
                <c:pt idx="232">
                  <c:v>1986</c:v>
                </c:pt>
                <c:pt idx="233">
                  <c:v>1986</c:v>
                </c:pt>
                <c:pt idx="234">
                  <c:v>1986</c:v>
                </c:pt>
                <c:pt idx="235">
                  <c:v>1986</c:v>
                </c:pt>
                <c:pt idx="236">
                  <c:v>1986</c:v>
                </c:pt>
                <c:pt idx="237">
                  <c:v>1986</c:v>
                </c:pt>
                <c:pt idx="238">
                  <c:v>1986</c:v>
                </c:pt>
                <c:pt idx="239">
                  <c:v>1986</c:v>
                </c:pt>
                <c:pt idx="240">
                  <c:v>1986</c:v>
                </c:pt>
                <c:pt idx="241">
                  <c:v>1986</c:v>
                </c:pt>
                <c:pt idx="242">
                  <c:v>1986</c:v>
                </c:pt>
                <c:pt idx="243">
                  <c:v>1986</c:v>
                </c:pt>
                <c:pt idx="244">
                  <c:v>1986</c:v>
                </c:pt>
                <c:pt idx="245">
                  <c:v>1986</c:v>
                </c:pt>
                <c:pt idx="246">
                  <c:v>1986</c:v>
                </c:pt>
                <c:pt idx="247">
                  <c:v>1986</c:v>
                </c:pt>
                <c:pt idx="248">
                  <c:v>1986</c:v>
                </c:pt>
                <c:pt idx="249">
                  <c:v>1986</c:v>
                </c:pt>
                <c:pt idx="250">
                  <c:v>1986</c:v>
                </c:pt>
                <c:pt idx="251">
                  <c:v>1986</c:v>
                </c:pt>
                <c:pt idx="252">
                  <c:v>1986</c:v>
                </c:pt>
                <c:pt idx="253">
                  <c:v>1986</c:v>
                </c:pt>
                <c:pt idx="254">
                  <c:v>1986</c:v>
                </c:pt>
                <c:pt idx="255">
                  <c:v>1986</c:v>
                </c:pt>
                <c:pt idx="256">
                  <c:v>1986</c:v>
                </c:pt>
                <c:pt idx="257">
                  <c:v>1986</c:v>
                </c:pt>
                <c:pt idx="258">
                  <c:v>1986</c:v>
                </c:pt>
                <c:pt idx="259">
                  <c:v>1986</c:v>
                </c:pt>
                <c:pt idx="260">
                  <c:v>1986</c:v>
                </c:pt>
                <c:pt idx="261">
                  <c:v>1986</c:v>
                </c:pt>
                <c:pt idx="262">
                  <c:v>1986</c:v>
                </c:pt>
                <c:pt idx="263">
                  <c:v>1986</c:v>
                </c:pt>
                <c:pt idx="264">
                  <c:v>1986</c:v>
                </c:pt>
                <c:pt idx="265">
                  <c:v>1986</c:v>
                </c:pt>
                <c:pt idx="266">
                  <c:v>1986</c:v>
                </c:pt>
                <c:pt idx="267">
                  <c:v>1986</c:v>
                </c:pt>
                <c:pt idx="268">
                  <c:v>1986</c:v>
                </c:pt>
                <c:pt idx="269">
                  <c:v>1986</c:v>
                </c:pt>
                <c:pt idx="270">
                  <c:v>1986</c:v>
                </c:pt>
                <c:pt idx="271">
                  <c:v>1986</c:v>
                </c:pt>
                <c:pt idx="272">
                  <c:v>1986</c:v>
                </c:pt>
                <c:pt idx="273">
                  <c:v>1986</c:v>
                </c:pt>
                <c:pt idx="274">
                  <c:v>1986</c:v>
                </c:pt>
                <c:pt idx="275">
                  <c:v>1986</c:v>
                </c:pt>
                <c:pt idx="276">
                  <c:v>1986</c:v>
                </c:pt>
                <c:pt idx="277">
                  <c:v>1986</c:v>
                </c:pt>
                <c:pt idx="278">
                  <c:v>1987</c:v>
                </c:pt>
                <c:pt idx="279">
                  <c:v>1987</c:v>
                </c:pt>
                <c:pt idx="280">
                  <c:v>1987</c:v>
                </c:pt>
                <c:pt idx="281">
                  <c:v>1987</c:v>
                </c:pt>
                <c:pt idx="282">
                  <c:v>1987</c:v>
                </c:pt>
                <c:pt idx="283">
                  <c:v>1987</c:v>
                </c:pt>
                <c:pt idx="284">
                  <c:v>1987</c:v>
                </c:pt>
                <c:pt idx="285">
                  <c:v>1987</c:v>
                </c:pt>
                <c:pt idx="286">
                  <c:v>1987</c:v>
                </c:pt>
                <c:pt idx="287">
                  <c:v>1987</c:v>
                </c:pt>
                <c:pt idx="288">
                  <c:v>1987</c:v>
                </c:pt>
                <c:pt idx="289">
                  <c:v>1987</c:v>
                </c:pt>
                <c:pt idx="290">
                  <c:v>1987</c:v>
                </c:pt>
                <c:pt idx="291">
                  <c:v>1987</c:v>
                </c:pt>
                <c:pt idx="292">
                  <c:v>1987</c:v>
                </c:pt>
                <c:pt idx="293">
                  <c:v>1987</c:v>
                </c:pt>
                <c:pt idx="294">
                  <c:v>1987</c:v>
                </c:pt>
                <c:pt idx="295">
                  <c:v>1987</c:v>
                </c:pt>
                <c:pt idx="296">
                  <c:v>1987</c:v>
                </c:pt>
                <c:pt idx="297">
                  <c:v>1987</c:v>
                </c:pt>
                <c:pt idx="298">
                  <c:v>1987</c:v>
                </c:pt>
                <c:pt idx="299">
                  <c:v>1987</c:v>
                </c:pt>
                <c:pt idx="300">
                  <c:v>1987</c:v>
                </c:pt>
                <c:pt idx="301">
                  <c:v>1987</c:v>
                </c:pt>
                <c:pt idx="302">
                  <c:v>1987</c:v>
                </c:pt>
                <c:pt idx="303">
                  <c:v>1987</c:v>
                </c:pt>
                <c:pt idx="304">
                  <c:v>1987</c:v>
                </c:pt>
                <c:pt idx="305">
                  <c:v>1987</c:v>
                </c:pt>
                <c:pt idx="306">
                  <c:v>1987</c:v>
                </c:pt>
                <c:pt idx="307">
                  <c:v>1987</c:v>
                </c:pt>
                <c:pt idx="308">
                  <c:v>1987</c:v>
                </c:pt>
                <c:pt idx="309">
                  <c:v>1987</c:v>
                </c:pt>
                <c:pt idx="310">
                  <c:v>1987</c:v>
                </c:pt>
                <c:pt idx="311">
                  <c:v>1987</c:v>
                </c:pt>
                <c:pt idx="312">
                  <c:v>1987</c:v>
                </c:pt>
                <c:pt idx="313">
                  <c:v>1987</c:v>
                </c:pt>
                <c:pt idx="314">
                  <c:v>1987</c:v>
                </c:pt>
                <c:pt idx="315">
                  <c:v>1987</c:v>
                </c:pt>
                <c:pt idx="316">
                  <c:v>1987</c:v>
                </c:pt>
                <c:pt idx="317">
                  <c:v>1987</c:v>
                </c:pt>
                <c:pt idx="318">
                  <c:v>1987</c:v>
                </c:pt>
                <c:pt idx="319">
                  <c:v>1987</c:v>
                </c:pt>
                <c:pt idx="320">
                  <c:v>1987</c:v>
                </c:pt>
                <c:pt idx="321">
                  <c:v>1987</c:v>
                </c:pt>
                <c:pt idx="322">
                  <c:v>1987</c:v>
                </c:pt>
                <c:pt idx="323">
                  <c:v>1987</c:v>
                </c:pt>
                <c:pt idx="324">
                  <c:v>1987</c:v>
                </c:pt>
                <c:pt idx="325">
                  <c:v>1987</c:v>
                </c:pt>
                <c:pt idx="326">
                  <c:v>1987</c:v>
                </c:pt>
                <c:pt idx="327">
                  <c:v>1987</c:v>
                </c:pt>
                <c:pt idx="328">
                  <c:v>1987</c:v>
                </c:pt>
                <c:pt idx="329">
                  <c:v>1987</c:v>
                </c:pt>
                <c:pt idx="330">
                  <c:v>1988</c:v>
                </c:pt>
                <c:pt idx="331">
                  <c:v>1988</c:v>
                </c:pt>
                <c:pt idx="332">
                  <c:v>1988</c:v>
                </c:pt>
                <c:pt idx="333">
                  <c:v>1988</c:v>
                </c:pt>
                <c:pt idx="334">
                  <c:v>1988</c:v>
                </c:pt>
                <c:pt idx="335">
                  <c:v>1988</c:v>
                </c:pt>
                <c:pt idx="336">
                  <c:v>1988</c:v>
                </c:pt>
                <c:pt idx="337">
                  <c:v>1988</c:v>
                </c:pt>
                <c:pt idx="338">
                  <c:v>1988</c:v>
                </c:pt>
                <c:pt idx="339">
                  <c:v>1988</c:v>
                </c:pt>
                <c:pt idx="340">
                  <c:v>1988</c:v>
                </c:pt>
                <c:pt idx="341">
                  <c:v>1988</c:v>
                </c:pt>
                <c:pt idx="342">
                  <c:v>1988</c:v>
                </c:pt>
                <c:pt idx="343">
                  <c:v>1988</c:v>
                </c:pt>
                <c:pt idx="344">
                  <c:v>1988</c:v>
                </c:pt>
                <c:pt idx="345">
                  <c:v>1988</c:v>
                </c:pt>
                <c:pt idx="346">
                  <c:v>1988</c:v>
                </c:pt>
                <c:pt idx="347">
                  <c:v>1988</c:v>
                </c:pt>
                <c:pt idx="348">
                  <c:v>1988</c:v>
                </c:pt>
                <c:pt idx="349">
                  <c:v>1988</c:v>
                </c:pt>
                <c:pt idx="350">
                  <c:v>1988</c:v>
                </c:pt>
                <c:pt idx="351">
                  <c:v>1988</c:v>
                </c:pt>
                <c:pt idx="352">
                  <c:v>1988</c:v>
                </c:pt>
                <c:pt idx="353">
                  <c:v>1988</c:v>
                </c:pt>
                <c:pt idx="354">
                  <c:v>1988</c:v>
                </c:pt>
                <c:pt idx="355">
                  <c:v>1988</c:v>
                </c:pt>
                <c:pt idx="356">
                  <c:v>1988</c:v>
                </c:pt>
                <c:pt idx="357">
                  <c:v>1988</c:v>
                </c:pt>
                <c:pt idx="358">
                  <c:v>1988</c:v>
                </c:pt>
                <c:pt idx="359">
                  <c:v>1988</c:v>
                </c:pt>
                <c:pt idx="360">
                  <c:v>1988</c:v>
                </c:pt>
                <c:pt idx="361">
                  <c:v>1988</c:v>
                </c:pt>
                <c:pt idx="362">
                  <c:v>1988</c:v>
                </c:pt>
                <c:pt idx="363">
                  <c:v>1988</c:v>
                </c:pt>
                <c:pt idx="364">
                  <c:v>1988</c:v>
                </c:pt>
                <c:pt idx="365">
                  <c:v>1988</c:v>
                </c:pt>
                <c:pt idx="366">
                  <c:v>1988</c:v>
                </c:pt>
                <c:pt idx="367">
                  <c:v>1988</c:v>
                </c:pt>
                <c:pt idx="368">
                  <c:v>1988</c:v>
                </c:pt>
                <c:pt idx="369">
                  <c:v>1988</c:v>
                </c:pt>
                <c:pt idx="370">
                  <c:v>1988</c:v>
                </c:pt>
                <c:pt idx="371">
                  <c:v>1988</c:v>
                </c:pt>
                <c:pt idx="372">
                  <c:v>1988</c:v>
                </c:pt>
                <c:pt idx="373">
                  <c:v>1988</c:v>
                </c:pt>
                <c:pt idx="374">
                  <c:v>1988</c:v>
                </c:pt>
                <c:pt idx="375">
                  <c:v>1988</c:v>
                </c:pt>
                <c:pt idx="376">
                  <c:v>1988</c:v>
                </c:pt>
                <c:pt idx="377">
                  <c:v>1988</c:v>
                </c:pt>
                <c:pt idx="378">
                  <c:v>1988</c:v>
                </c:pt>
                <c:pt idx="379">
                  <c:v>1988</c:v>
                </c:pt>
                <c:pt idx="380">
                  <c:v>1988</c:v>
                </c:pt>
                <c:pt idx="381">
                  <c:v>1988</c:v>
                </c:pt>
                <c:pt idx="382">
                  <c:v>1989</c:v>
                </c:pt>
                <c:pt idx="383">
                  <c:v>1989</c:v>
                </c:pt>
                <c:pt idx="384">
                  <c:v>1989</c:v>
                </c:pt>
                <c:pt idx="385">
                  <c:v>1989</c:v>
                </c:pt>
                <c:pt idx="386">
                  <c:v>1989</c:v>
                </c:pt>
                <c:pt idx="387">
                  <c:v>1989</c:v>
                </c:pt>
                <c:pt idx="388">
                  <c:v>1989</c:v>
                </c:pt>
                <c:pt idx="389">
                  <c:v>1989</c:v>
                </c:pt>
                <c:pt idx="390">
                  <c:v>1989</c:v>
                </c:pt>
                <c:pt idx="391">
                  <c:v>1989</c:v>
                </c:pt>
                <c:pt idx="392">
                  <c:v>1989</c:v>
                </c:pt>
                <c:pt idx="393">
                  <c:v>1989</c:v>
                </c:pt>
                <c:pt idx="394">
                  <c:v>1989</c:v>
                </c:pt>
                <c:pt idx="395">
                  <c:v>1989</c:v>
                </c:pt>
                <c:pt idx="396">
                  <c:v>1989</c:v>
                </c:pt>
                <c:pt idx="397">
                  <c:v>1989</c:v>
                </c:pt>
                <c:pt idx="398">
                  <c:v>1989</c:v>
                </c:pt>
                <c:pt idx="399">
                  <c:v>1989</c:v>
                </c:pt>
                <c:pt idx="400">
                  <c:v>1989</c:v>
                </c:pt>
                <c:pt idx="401">
                  <c:v>1989</c:v>
                </c:pt>
                <c:pt idx="402">
                  <c:v>1989</c:v>
                </c:pt>
                <c:pt idx="403">
                  <c:v>1989</c:v>
                </c:pt>
                <c:pt idx="404">
                  <c:v>1989</c:v>
                </c:pt>
                <c:pt idx="405">
                  <c:v>1989</c:v>
                </c:pt>
                <c:pt idx="406">
                  <c:v>1989</c:v>
                </c:pt>
                <c:pt idx="407">
                  <c:v>1989</c:v>
                </c:pt>
                <c:pt idx="408">
                  <c:v>1989</c:v>
                </c:pt>
                <c:pt idx="409">
                  <c:v>1989</c:v>
                </c:pt>
                <c:pt idx="410">
                  <c:v>1989</c:v>
                </c:pt>
                <c:pt idx="411">
                  <c:v>1989</c:v>
                </c:pt>
                <c:pt idx="412">
                  <c:v>1989</c:v>
                </c:pt>
                <c:pt idx="413">
                  <c:v>1989</c:v>
                </c:pt>
                <c:pt idx="414">
                  <c:v>1989</c:v>
                </c:pt>
                <c:pt idx="415">
                  <c:v>1989</c:v>
                </c:pt>
                <c:pt idx="416">
                  <c:v>1989</c:v>
                </c:pt>
                <c:pt idx="417">
                  <c:v>1989</c:v>
                </c:pt>
                <c:pt idx="418">
                  <c:v>1989</c:v>
                </c:pt>
                <c:pt idx="419">
                  <c:v>1989</c:v>
                </c:pt>
                <c:pt idx="420">
                  <c:v>1989</c:v>
                </c:pt>
                <c:pt idx="421">
                  <c:v>1989</c:v>
                </c:pt>
                <c:pt idx="422">
                  <c:v>1989</c:v>
                </c:pt>
                <c:pt idx="423">
                  <c:v>1989</c:v>
                </c:pt>
                <c:pt idx="424">
                  <c:v>1989</c:v>
                </c:pt>
                <c:pt idx="425">
                  <c:v>1989</c:v>
                </c:pt>
                <c:pt idx="426">
                  <c:v>1989</c:v>
                </c:pt>
                <c:pt idx="427">
                  <c:v>1989</c:v>
                </c:pt>
                <c:pt idx="428">
                  <c:v>1989</c:v>
                </c:pt>
                <c:pt idx="429">
                  <c:v>1989</c:v>
                </c:pt>
                <c:pt idx="430">
                  <c:v>1989</c:v>
                </c:pt>
                <c:pt idx="431">
                  <c:v>1989</c:v>
                </c:pt>
                <c:pt idx="432">
                  <c:v>1989</c:v>
                </c:pt>
                <c:pt idx="433">
                  <c:v>1989</c:v>
                </c:pt>
                <c:pt idx="434">
                  <c:v>1990</c:v>
                </c:pt>
                <c:pt idx="435">
                  <c:v>1990</c:v>
                </c:pt>
                <c:pt idx="436">
                  <c:v>1990</c:v>
                </c:pt>
                <c:pt idx="437">
                  <c:v>1990</c:v>
                </c:pt>
                <c:pt idx="438">
                  <c:v>1990</c:v>
                </c:pt>
                <c:pt idx="439">
                  <c:v>1990</c:v>
                </c:pt>
                <c:pt idx="440">
                  <c:v>1990</c:v>
                </c:pt>
                <c:pt idx="441">
                  <c:v>1990</c:v>
                </c:pt>
                <c:pt idx="442">
                  <c:v>1990</c:v>
                </c:pt>
                <c:pt idx="443">
                  <c:v>1990</c:v>
                </c:pt>
                <c:pt idx="444">
                  <c:v>1990</c:v>
                </c:pt>
                <c:pt idx="445">
                  <c:v>1990</c:v>
                </c:pt>
                <c:pt idx="446">
                  <c:v>1990</c:v>
                </c:pt>
                <c:pt idx="447">
                  <c:v>1990</c:v>
                </c:pt>
                <c:pt idx="448">
                  <c:v>1990</c:v>
                </c:pt>
                <c:pt idx="449">
                  <c:v>1990</c:v>
                </c:pt>
                <c:pt idx="450">
                  <c:v>1990</c:v>
                </c:pt>
                <c:pt idx="451">
                  <c:v>1990</c:v>
                </c:pt>
                <c:pt idx="452">
                  <c:v>1990</c:v>
                </c:pt>
                <c:pt idx="453">
                  <c:v>1990</c:v>
                </c:pt>
                <c:pt idx="454">
                  <c:v>1990</c:v>
                </c:pt>
                <c:pt idx="455">
                  <c:v>1990</c:v>
                </c:pt>
                <c:pt idx="456">
                  <c:v>1990</c:v>
                </c:pt>
                <c:pt idx="457">
                  <c:v>1990</c:v>
                </c:pt>
                <c:pt idx="458">
                  <c:v>1990</c:v>
                </c:pt>
                <c:pt idx="459">
                  <c:v>1990</c:v>
                </c:pt>
                <c:pt idx="460">
                  <c:v>1990</c:v>
                </c:pt>
                <c:pt idx="461">
                  <c:v>1990</c:v>
                </c:pt>
                <c:pt idx="462">
                  <c:v>1990</c:v>
                </c:pt>
                <c:pt idx="463">
                  <c:v>1990</c:v>
                </c:pt>
                <c:pt idx="464">
                  <c:v>1990</c:v>
                </c:pt>
                <c:pt idx="465">
                  <c:v>1990</c:v>
                </c:pt>
                <c:pt idx="466">
                  <c:v>1990</c:v>
                </c:pt>
                <c:pt idx="467">
                  <c:v>1990</c:v>
                </c:pt>
                <c:pt idx="468">
                  <c:v>1990</c:v>
                </c:pt>
                <c:pt idx="469">
                  <c:v>1990</c:v>
                </c:pt>
                <c:pt idx="470">
                  <c:v>1990</c:v>
                </c:pt>
                <c:pt idx="471">
                  <c:v>1990</c:v>
                </c:pt>
                <c:pt idx="472">
                  <c:v>1990</c:v>
                </c:pt>
                <c:pt idx="473">
                  <c:v>1990</c:v>
                </c:pt>
                <c:pt idx="474">
                  <c:v>1990</c:v>
                </c:pt>
                <c:pt idx="475">
                  <c:v>1990</c:v>
                </c:pt>
                <c:pt idx="476">
                  <c:v>1990</c:v>
                </c:pt>
                <c:pt idx="477">
                  <c:v>1990</c:v>
                </c:pt>
                <c:pt idx="478">
                  <c:v>1990</c:v>
                </c:pt>
                <c:pt idx="479">
                  <c:v>1990</c:v>
                </c:pt>
                <c:pt idx="480">
                  <c:v>1990</c:v>
                </c:pt>
                <c:pt idx="481">
                  <c:v>1990</c:v>
                </c:pt>
                <c:pt idx="482">
                  <c:v>1990</c:v>
                </c:pt>
                <c:pt idx="483">
                  <c:v>1990</c:v>
                </c:pt>
                <c:pt idx="484">
                  <c:v>1990</c:v>
                </c:pt>
                <c:pt idx="485">
                  <c:v>1990</c:v>
                </c:pt>
                <c:pt idx="486">
                  <c:v>1991</c:v>
                </c:pt>
                <c:pt idx="487">
                  <c:v>1991</c:v>
                </c:pt>
                <c:pt idx="488">
                  <c:v>1991</c:v>
                </c:pt>
                <c:pt idx="489">
                  <c:v>1991</c:v>
                </c:pt>
                <c:pt idx="490">
                  <c:v>1991</c:v>
                </c:pt>
                <c:pt idx="491">
                  <c:v>1991</c:v>
                </c:pt>
                <c:pt idx="492">
                  <c:v>1991</c:v>
                </c:pt>
                <c:pt idx="493">
                  <c:v>1991</c:v>
                </c:pt>
                <c:pt idx="494">
                  <c:v>1991</c:v>
                </c:pt>
                <c:pt idx="495">
                  <c:v>1991</c:v>
                </c:pt>
                <c:pt idx="496">
                  <c:v>1991</c:v>
                </c:pt>
                <c:pt idx="497">
                  <c:v>1991</c:v>
                </c:pt>
                <c:pt idx="498">
                  <c:v>1991</c:v>
                </c:pt>
                <c:pt idx="499">
                  <c:v>1991</c:v>
                </c:pt>
                <c:pt idx="500">
                  <c:v>1991</c:v>
                </c:pt>
                <c:pt idx="501">
                  <c:v>1991</c:v>
                </c:pt>
                <c:pt idx="502">
                  <c:v>1991</c:v>
                </c:pt>
                <c:pt idx="503">
                  <c:v>1991</c:v>
                </c:pt>
                <c:pt idx="504">
                  <c:v>1991</c:v>
                </c:pt>
                <c:pt idx="505">
                  <c:v>1991</c:v>
                </c:pt>
                <c:pt idx="506">
                  <c:v>1991</c:v>
                </c:pt>
                <c:pt idx="507">
                  <c:v>1991</c:v>
                </c:pt>
                <c:pt idx="508">
                  <c:v>1991</c:v>
                </c:pt>
                <c:pt idx="509">
                  <c:v>1991</c:v>
                </c:pt>
                <c:pt idx="510">
                  <c:v>1991</c:v>
                </c:pt>
                <c:pt idx="511">
                  <c:v>1991</c:v>
                </c:pt>
                <c:pt idx="512">
                  <c:v>1991</c:v>
                </c:pt>
                <c:pt idx="513">
                  <c:v>1991</c:v>
                </c:pt>
                <c:pt idx="514">
                  <c:v>1991</c:v>
                </c:pt>
                <c:pt idx="515">
                  <c:v>1991</c:v>
                </c:pt>
                <c:pt idx="516">
                  <c:v>1991</c:v>
                </c:pt>
                <c:pt idx="517">
                  <c:v>1991</c:v>
                </c:pt>
                <c:pt idx="518">
                  <c:v>1991</c:v>
                </c:pt>
                <c:pt idx="519">
                  <c:v>1991</c:v>
                </c:pt>
                <c:pt idx="520">
                  <c:v>1991</c:v>
                </c:pt>
                <c:pt idx="521">
                  <c:v>1991</c:v>
                </c:pt>
                <c:pt idx="522">
                  <c:v>1991</c:v>
                </c:pt>
                <c:pt idx="523">
                  <c:v>1991</c:v>
                </c:pt>
                <c:pt idx="524">
                  <c:v>1991</c:v>
                </c:pt>
                <c:pt idx="525">
                  <c:v>1991</c:v>
                </c:pt>
                <c:pt idx="526">
                  <c:v>1991</c:v>
                </c:pt>
                <c:pt idx="527">
                  <c:v>1991</c:v>
                </c:pt>
                <c:pt idx="528">
                  <c:v>1991</c:v>
                </c:pt>
                <c:pt idx="529">
                  <c:v>1991</c:v>
                </c:pt>
                <c:pt idx="530">
                  <c:v>1991</c:v>
                </c:pt>
                <c:pt idx="531">
                  <c:v>1991</c:v>
                </c:pt>
                <c:pt idx="532">
                  <c:v>1991</c:v>
                </c:pt>
                <c:pt idx="533">
                  <c:v>1991</c:v>
                </c:pt>
                <c:pt idx="534">
                  <c:v>1991</c:v>
                </c:pt>
                <c:pt idx="535">
                  <c:v>1991</c:v>
                </c:pt>
                <c:pt idx="536">
                  <c:v>1991</c:v>
                </c:pt>
                <c:pt idx="537">
                  <c:v>1991</c:v>
                </c:pt>
                <c:pt idx="538">
                  <c:v>1992</c:v>
                </c:pt>
                <c:pt idx="539">
                  <c:v>1992</c:v>
                </c:pt>
                <c:pt idx="540">
                  <c:v>1992</c:v>
                </c:pt>
                <c:pt idx="541">
                  <c:v>1992</c:v>
                </c:pt>
                <c:pt idx="542">
                  <c:v>1992</c:v>
                </c:pt>
                <c:pt idx="543">
                  <c:v>1992</c:v>
                </c:pt>
                <c:pt idx="544">
                  <c:v>1992</c:v>
                </c:pt>
                <c:pt idx="545">
                  <c:v>1992</c:v>
                </c:pt>
                <c:pt idx="546">
                  <c:v>1992</c:v>
                </c:pt>
                <c:pt idx="547">
                  <c:v>1992</c:v>
                </c:pt>
                <c:pt idx="548">
                  <c:v>1992</c:v>
                </c:pt>
                <c:pt idx="549">
                  <c:v>1992</c:v>
                </c:pt>
                <c:pt idx="550">
                  <c:v>1992</c:v>
                </c:pt>
                <c:pt idx="551">
                  <c:v>1992</c:v>
                </c:pt>
                <c:pt idx="552">
                  <c:v>1992</c:v>
                </c:pt>
                <c:pt idx="553">
                  <c:v>1992</c:v>
                </c:pt>
                <c:pt idx="554">
                  <c:v>1992</c:v>
                </c:pt>
                <c:pt idx="555">
                  <c:v>1992</c:v>
                </c:pt>
                <c:pt idx="556">
                  <c:v>1992</c:v>
                </c:pt>
                <c:pt idx="557">
                  <c:v>1992</c:v>
                </c:pt>
                <c:pt idx="558">
                  <c:v>1992</c:v>
                </c:pt>
                <c:pt idx="559">
                  <c:v>1992</c:v>
                </c:pt>
                <c:pt idx="560">
                  <c:v>1992</c:v>
                </c:pt>
                <c:pt idx="561">
                  <c:v>1992</c:v>
                </c:pt>
                <c:pt idx="562">
                  <c:v>1992</c:v>
                </c:pt>
                <c:pt idx="563">
                  <c:v>1992</c:v>
                </c:pt>
                <c:pt idx="564">
                  <c:v>1992</c:v>
                </c:pt>
                <c:pt idx="565">
                  <c:v>1992</c:v>
                </c:pt>
                <c:pt idx="566">
                  <c:v>1992</c:v>
                </c:pt>
                <c:pt idx="567">
                  <c:v>1992</c:v>
                </c:pt>
                <c:pt idx="568">
                  <c:v>1992</c:v>
                </c:pt>
                <c:pt idx="569">
                  <c:v>1992</c:v>
                </c:pt>
                <c:pt idx="570">
                  <c:v>1992</c:v>
                </c:pt>
                <c:pt idx="571">
                  <c:v>1992</c:v>
                </c:pt>
                <c:pt idx="572">
                  <c:v>1992</c:v>
                </c:pt>
                <c:pt idx="573">
                  <c:v>1992</c:v>
                </c:pt>
                <c:pt idx="574">
                  <c:v>1992</c:v>
                </c:pt>
                <c:pt idx="575">
                  <c:v>1992</c:v>
                </c:pt>
                <c:pt idx="576">
                  <c:v>1992</c:v>
                </c:pt>
                <c:pt idx="577">
                  <c:v>1992</c:v>
                </c:pt>
                <c:pt idx="578">
                  <c:v>1992</c:v>
                </c:pt>
                <c:pt idx="579">
                  <c:v>1992</c:v>
                </c:pt>
                <c:pt idx="580">
                  <c:v>1992</c:v>
                </c:pt>
                <c:pt idx="581">
                  <c:v>1992</c:v>
                </c:pt>
                <c:pt idx="582">
                  <c:v>1992</c:v>
                </c:pt>
                <c:pt idx="583">
                  <c:v>1992</c:v>
                </c:pt>
                <c:pt idx="584">
                  <c:v>1992</c:v>
                </c:pt>
                <c:pt idx="585">
                  <c:v>1992</c:v>
                </c:pt>
                <c:pt idx="586">
                  <c:v>1992</c:v>
                </c:pt>
                <c:pt idx="587">
                  <c:v>1992</c:v>
                </c:pt>
                <c:pt idx="588">
                  <c:v>1992</c:v>
                </c:pt>
                <c:pt idx="589">
                  <c:v>1992</c:v>
                </c:pt>
                <c:pt idx="590">
                  <c:v>1993</c:v>
                </c:pt>
                <c:pt idx="591">
                  <c:v>1993</c:v>
                </c:pt>
                <c:pt idx="592">
                  <c:v>1993</c:v>
                </c:pt>
                <c:pt idx="593">
                  <c:v>1993</c:v>
                </c:pt>
                <c:pt idx="594">
                  <c:v>1993</c:v>
                </c:pt>
                <c:pt idx="595">
                  <c:v>1993</c:v>
                </c:pt>
                <c:pt idx="596">
                  <c:v>1993</c:v>
                </c:pt>
                <c:pt idx="597">
                  <c:v>1993</c:v>
                </c:pt>
                <c:pt idx="598">
                  <c:v>1993</c:v>
                </c:pt>
                <c:pt idx="599">
                  <c:v>1993</c:v>
                </c:pt>
                <c:pt idx="600">
                  <c:v>1993</c:v>
                </c:pt>
                <c:pt idx="601">
                  <c:v>1993</c:v>
                </c:pt>
                <c:pt idx="602">
                  <c:v>1993</c:v>
                </c:pt>
                <c:pt idx="603">
                  <c:v>1993</c:v>
                </c:pt>
                <c:pt idx="604">
                  <c:v>1993</c:v>
                </c:pt>
                <c:pt idx="605">
                  <c:v>1993</c:v>
                </c:pt>
                <c:pt idx="606">
                  <c:v>1993</c:v>
                </c:pt>
                <c:pt idx="607">
                  <c:v>1993</c:v>
                </c:pt>
                <c:pt idx="608">
                  <c:v>1993</c:v>
                </c:pt>
                <c:pt idx="609">
                  <c:v>1993</c:v>
                </c:pt>
                <c:pt idx="610">
                  <c:v>1993</c:v>
                </c:pt>
                <c:pt idx="611">
                  <c:v>1993</c:v>
                </c:pt>
                <c:pt idx="612">
                  <c:v>1993</c:v>
                </c:pt>
                <c:pt idx="613">
                  <c:v>1993</c:v>
                </c:pt>
                <c:pt idx="614">
                  <c:v>1993</c:v>
                </c:pt>
                <c:pt idx="615">
                  <c:v>1993</c:v>
                </c:pt>
                <c:pt idx="616">
                  <c:v>1993</c:v>
                </c:pt>
                <c:pt idx="617">
                  <c:v>1993</c:v>
                </c:pt>
                <c:pt idx="618">
                  <c:v>1993</c:v>
                </c:pt>
                <c:pt idx="619">
                  <c:v>1993</c:v>
                </c:pt>
                <c:pt idx="620">
                  <c:v>1993</c:v>
                </c:pt>
                <c:pt idx="621">
                  <c:v>1993</c:v>
                </c:pt>
                <c:pt idx="622">
                  <c:v>1993</c:v>
                </c:pt>
                <c:pt idx="623">
                  <c:v>1993</c:v>
                </c:pt>
                <c:pt idx="624">
                  <c:v>1993</c:v>
                </c:pt>
                <c:pt idx="625">
                  <c:v>1993</c:v>
                </c:pt>
                <c:pt idx="626">
                  <c:v>1993</c:v>
                </c:pt>
                <c:pt idx="627">
                  <c:v>1993</c:v>
                </c:pt>
                <c:pt idx="628">
                  <c:v>1993</c:v>
                </c:pt>
                <c:pt idx="629">
                  <c:v>1993</c:v>
                </c:pt>
                <c:pt idx="630">
                  <c:v>1993</c:v>
                </c:pt>
                <c:pt idx="631">
                  <c:v>1993</c:v>
                </c:pt>
                <c:pt idx="632">
                  <c:v>1993</c:v>
                </c:pt>
                <c:pt idx="633">
                  <c:v>1993</c:v>
                </c:pt>
                <c:pt idx="634">
                  <c:v>1993</c:v>
                </c:pt>
                <c:pt idx="635">
                  <c:v>1993</c:v>
                </c:pt>
                <c:pt idx="636">
                  <c:v>1993</c:v>
                </c:pt>
                <c:pt idx="637">
                  <c:v>1993</c:v>
                </c:pt>
                <c:pt idx="638">
                  <c:v>1993</c:v>
                </c:pt>
                <c:pt idx="639">
                  <c:v>1993</c:v>
                </c:pt>
                <c:pt idx="640">
                  <c:v>1993</c:v>
                </c:pt>
                <c:pt idx="641">
                  <c:v>1993</c:v>
                </c:pt>
                <c:pt idx="642">
                  <c:v>1994</c:v>
                </c:pt>
                <c:pt idx="643">
                  <c:v>1994</c:v>
                </c:pt>
                <c:pt idx="644">
                  <c:v>1994</c:v>
                </c:pt>
                <c:pt idx="645">
                  <c:v>1994</c:v>
                </c:pt>
                <c:pt idx="646">
                  <c:v>1994</c:v>
                </c:pt>
                <c:pt idx="647">
                  <c:v>1994</c:v>
                </c:pt>
                <c:pt idx="648">
                  <c:v>1994</c:v>
                </c:pt>
                <c:pt idx="649">
                  <c:v>1994</c:v>
                </c:pt>
                <c:pt idx="650">
                  <c:v>1994</c:v>
                </c:pt>
                <c:pt idx="651">
                  <c:v>1994</c:v>
                </c:pt>
                <c:pt idx="652">
                  <c:v>1994</c:v>
                </c:pt>
                <c:pt idx="653">
                  <c:v>1994</c:v>
                </c:pt>
                <c:pt idx="654">
                  <c:v>1994</c:v>
                </c:pt>
                <c:pt idx="655">
                  <c:v>1994</c:v>
                </c:pt>
                <c:pt idx="656">
                  <c:v>1994</c:v>
                </c:pt>
                <c:pt idx="657">
                  <c:v>1994</c:v>
                </c:pt>
                <c:pt idx="658">
                  <c:v>1994</c:v>
                </c:pt>
                <c:pt idx="659">
                  <c:v>1994</c:v>
                </c:pt>
                <c:pt idx="660">
                  <c:v>1994</c:v>
                </c:pt>
                <c:pt idx="661">
                  <c:v>1994</c:v>
                </c:pt>
                <c:pt idx="662">
                  <c:v>1994</c:v>
                </c:pt>
                <c:pt idx="663">
                  <c:v>1994</c:v>
                </c:pt>
                <c:pt idx="664">
                  <c:v>1994</c:v>
                </c:pt>
                <c:pt idx="665">
                  <c:v>1994</c:v>
                </c:pt>
                <c:pt idx="666">
                  <c:v>1994</c:v>
                </c:pt>
                <c:pt idx="667">
                  <c:v>1994</c:v>
                </c:pt>
                <c:pt idx="668">
                  <c:v>1994</c:v>
                </c:pt>
                <c:pt idx="669">
                  <c:v>1994</c:v>
                </c:pt>
                <c:pt idx="670">
                  <c:v>1994</c:v>
                </c:pt>
                <c:pt idx="671">
                  <c:v>1994</c:v>
                </c:pt>
                <c:pt idx="672">
                  <c:v>1994</c:v>
                </c:pt>
                <c:pt idx="673">
                  <c:v>1994</c:v>
                </c:pt>
                <c:pt idx="674">
                  <c:v>1994</c:v>
                </c:pt>
                <c:pt idx="675">
                  <c:v>1994</c:v>
                </c:pt>
                <c:pt idx="676">
                  <c:v>1994</c:v>
                </c:pt>
                <c:pt idx="677">
                  <c:v>1994</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1995</c:v>
                </c:pt>
                <c:pt idx="695">
                  <c:v>1995</c:v>
                </c:pt>
                <c:pt idx="696">
                  <c:v>1995</c:v>
                </c:pt>
                <c:pt idx="697">
                  <c:v>1995</c:v>
                </c:pt>
                <c:pt idx="698">
                  <c:v>1995</c:v>
                </c:pt>
                <c:pt idx="699">
                  <c:v>1995</c:v>
                </c:pt>
                <c:pt idx="700">
                  <c:v>1995</c:v>
                </c:pt>
                <c:pt idx="701">
                  <c:v>1995</c:v>
                </c:pt>
                <c:pt idx="702">
                  <c:v>1995</c:v>
                </c:pt>
                <c:pt idx="703">
                  <c:v>1995</c:v>
                </c:pt>
                <c:pt idx="704">
                  <c:v>1995</c:v>
                </c:pt>
                <c:pt idx="705">
                  <c:v>1995</c:v>
                </c:pt>
                <c:pt idx="706">
                  <c:v>1995</c:v>
                </c:pt>
                <c:pt idx="707">
                  <c:v>1995</c:v>
                </c:pt>
                <c:pt idx="708">
                  <c:v>1995</c:v>
                </c:pt>
                <c:pt idx="709">
                  <c:v>1995</c:v>
                </c:pt>
                <c:pt idx="710">
                  <c:v>1995</c:v>
                </c:pt>
                <c:pt idx="711">
                  <c:v>1995</c:v>
                </c:pt>
                <c:pt idx="712">
                  <c:v>1995</c:v>
                </c:pt>
                <c:pt idx="713">
                  <c:v>1995</c:v>
                </c:pt>
                <c:pt idx="714">
                  <c:v>1995</c:v>
                </c:pt>
                <c:pt idx="715">
                  <c:v>1995</c:v>
                </c:pt>
                <c:pt idx="716">
                  <c:v>1995</c:v>
                </c:pt>
                <c:pt idx="717">
                  <c:v>1995</c:v>
                </c:pt>
                <c:pt idx="718">
                  <c:v>1995</c:v>
                </c:pt>
                <c:pt idx="719">
                  <c:v>1995</c:v>
                </c:pt>
                <c:pt idx="720">
                  <c:v>1995</c:v>
                </c:pt>
                <c:pt idx="721">
                  <c:v>1995</c:v>
                </c:pt>
                <c:pt idx="722">
                  <c:v>1995</c:v>
                </c:pt>
                <c:pt idx="723">
                  <c:v>1995</c:v>
                </c:pt>
                <c:pt idx="724">
                  <c:v>1995</c:v>
                </c:pt>
                <c:pt idx="725">
                  <c:v>1995</c:v>
                </c:pt>
                <c:pt idx="726">
                  <c:v>1995</c:v>
                </c:pt>
                <c:pt idx="727">
                  <c:v>1995</c:v>
                </c:pt>
                <c:pt idx="728">
                  <c:v>1995</c:v>
                </c:pt>
                <c:pt idx="729">
                  <c:v>1995</c:v>
                </c:pt>
                <c:pt idx="730">
                  <c:v>1995</c:v>
                </c:pt>
                <c:pt idx="731">
                  <c:v>1995</c:v>
                </c:pt>
                <c:pt idx="732">
                  <c:v>1995</c:v>
                </c:pt>
                <c:pt idx="733">
                  <c:v>1995</c:v>
                </c:pt>
                <c:pt idx="734">
                  <c:v>1995</c:v>
                </c:pt>
                <c:pt idx="735">
                  <c:v>1995</c:v>
                </c:pt>
                <c:pt idx="736">
                  <c:v>1995</c:v>
                </c:pt>
                <c:pt idx="737">
                  <c:v>1995</c:v>
                </c:pt>
                <c:pt idx="738">
                  <c:v>1995</c:v>
                </c:pt>
                <c:pt idx="739">
                  <c:v>1995</c:v>
                </c:pt>
                <c:pt idx="740">
                  <c:v>1995</c:v>
                </c:pt>
                <c:pt idx="741">
                  <c:v>1995</c:v>
                </c:pt>
                <c:pt idx="742">
                  <c:v>1995</c:v>
                </c:pt>
                <c:pt idx="743">
                  <c:v>1995</c:v>
                </c:pt>
                <c:pt idx="744">
                  <c:v>1995</c:v>
                </c:pt>
                <c:pt idx="745">
                  <c:v>1995</c:v>
                </c:pt>
                <c:pt idx="746">
                  <c:v>1996</c:v>
                </c:pt>
                <c:pt idx="747">
                  <c:v>1996</c:v>
                </c:pt>
                <c:pt idx="748">
                  <c:v>1996</c:v>
                </c:pt>
                <c:pt idx="749">
                  <c:v>1996</c:v>
                </c:pt>
                <c:pt idx="750">
                  <c:v>1996</c:v>
                </c:pt>
                <c:pt idx="751">
                  <c:v>1996</c:v>
                </c:pt>
                <c:pt idx="752">
                  <c:v>1996</c:v>
                </c:pt>
                <c:pt idx="753">
                  <c:v>1996</c:v>
                </c:pt>
                <c:pt idx="754">
                  <c:v>1996</c:v>
                </c:pt>
                <c:pt idx="755">
                  <c:v>1996</c:v>
                </c:pt>
                <c:pt idx="756">
                  <c:v>1996</c:v>
                </c:pt>
                <c:pt idx="757">
                  <c:v>1996</c:v>
                </c:pt>
                <c:pt idx="758">
                  <c:v>1996</c:v>
                </c:pt>
                <c:pt idx="759">
                  <c:v>1996</c:v>
                </c:pt>
                <c:pt idx="760">
                  <c:v>1996</c:v>
                </c:pt>
                <c:pt idx="761">
                  <c:v>1996</c:v>
                </c:pt>
                <c:pt idx="762">
                  <c:v>1996</c:v>
                </c:pt>
                <c:pt idx="763">
                  <c:v>1996</c:v>
                </c:pt>
                <c:pt idx="764">
                  <c:v>1996</c:v>
                </c:pt>
                <c:pt idx="765">
                  <c:v>1996</c:v>
                </c:pt>
                <c:pt idx="766">
                  <c:v>1996</c:v>
                </c:pt>
                <c:pt idx="767">
                  <c:v>1996</c:v>
                </c:pt>
                <c:pt idx="768">
                  <c:v>1996</c:v>
                </c:pt>
                <c:pt idx="769">
                  <c:v>1996</c:v>
                </c:pt>
                <c:pt idx="770">
                  <c:v>1996</c:v>
                </c:pt>
                <c:pt idx="771">
                  <c:v>1996</c:v>
                </c:pt>
                <c:pt idx="772">
                  <c:v>1996</c:v>
                </c:pt>
                <c:pt idx="773">
                  <c:v>1996</c:v>
                </c:pt>
                <c:pt idx="774">
                  <c:v>1996</c:v>
                </c:pt>
                <c:pt idx="775">
                  <c:v>1996</c:v>
                </c:pt>
                <c:pt idx="776">
                  <c:v>1996</c:v>
                </c:pt>
                <c:pt idx="777">
                  <c:v>1996</c:v>
                </c:pt>
                <c:pt idx="778">
                  <c:v>1996</c:v>
                </c:pt>
                <c:pt idx="779">
                  <c:v>1996</c:v>
                </c:pt>
                <c:pt idx="780">
                  <c:v>1996</c:v>
                </c:pt>
                <c:pt idx="781">
                  <c:v>1996</c:v>
                </c:pt>
                <c:pt idx="782">
                  <c:v>1996</c:v>
                </c:pt>
                <c:pt idx="783">
                  <c:v>1996</c:v>
                </c:pt>
                <c:pt idx="784">
                  <c:v>1996</c:v>
                </c:pt>
                <c:pt idx="785">
                  <c:v>1996</c:v>
                </c:pt>
                <c:pt idx="786">
                  <c:v>1996</c:v>
                </c:pt>
                <c:pt idx="787">
                  <c:v>1996</c:v>
                </c:pt>
                <c:pt idx="788">
                  <c:v>1996</c:v>
                </c:pt>
                <c:pt idx="789">
                  <c:v>1996</c:v>
                </c:pt>
                <c:pt idx="790">
                  <c:v>1996</c:v>
                </c:pt>
                <c:pt idx="791">
                  <c:v>1996</c:v>
                </c:pt>
                <c:pt idx="792">
                  <c:v>1996</c:v>
                </c:pt>
                <c:pt idx="793">
                  <c:v>1996</c:v>
                </c:pt>
                <c:pt idx="794">
                  <c:v>1996</c:v>
                </c:pt>
                <c:pt idx="795">
                  <c:v>1996</c:v>
                </c:pt>
                <c:pt idx="796">
                  <c:v>1996</c:v>
                </c:pt>
                <c:pt idx="797">
                  <c:v>1996</c:v>
                </c:pt>
                <c:pt idx="798">
                  <c:v>1997</c:v>
                </c:pt>
                <c:pt idx="799">
                  <c:v>1997</c:v>
                </c:pt>
                <c:pt idx="800">
                  <c:v>1997</c:v>
                </c:pt>
                <c:pt idx="801">
                  <c:v>1997</c:v>
                </c:pt>
                <c:pt idx="802">
                  <c:v>1997</c:v>
                </c:pt>
                <c:pt idx="803">
                  <c:v>1997</c:v>
                </c:pt>
                <c:pt idx="804">
                  <c:v>1997</c:v>
                </c:pt>
                <c:pt idx="805">
                  <c:v>1997</c:v>
                </c:pt>
                <c:pt idx="806">
                  <c:v>1997</c:v>
                </c:pt>
                <c:pt idx="807">
                  <c:v>1997</c:v>
                </c:pt>
                <c:pt idx="808">
                  <c:v>1997</c:v>
                </c:pt>
                <c:pt idx="809">
                  <c:v>1997</c:v>
                </c:pt>
                <c:pt idx="810">
                  <c:v>1997</c:v>
                </c:pt>
                <c:pt idx="811">
                  <c:v>1997</c:v>
                </c:pt>
                <c:pt idx="812">
                  <c:v>1997</c:v>
                </c:pt>
                <c:pt idx="813">
                  <c:v>1997</c:v>
                </c:pt>
                <c:pt idx="814">
                  <c:v>1997</c:v>
                </c:pt>
                <c:pt idx="815">
                  <c:v>1997</c:v>
                </c:pt>
                <c:pt idx="816">
                  <c:v>1997</c:v>
                </c:pt>
                <c:pt idx="817">
                  <c:v>1997</c:v>
                </c:pt>
                <c:pt idx="818">
                  <c:v>1997</c:v>
                </c:pt>
                <c:pt idx="819">
                  <c:v>1997</c:v>
                </c:pt>
                <c:pt idx="820">
                  <c:v>1997</c:v>
                </c:pt>
                <c:pt idx="821">
                  <c:v>1997</c:v>
                </c:pt>
                <c:pt idx="822">
                  <c:v>1997</c:v>
                </c:pt>
                <c:pt idx="823">
                  <c:v>1997</c:v>
                </c:pt>
                <c:pt idx="824">
                  <c:v>1997</c:v>
                </c:pt>
                <c:pt idx="825">
                  <c:v>1997</c:v>
                </c:pt>
                <c:pt idx="826">
                  <c:v>1997</c:v>
                </c:pt>
                <c:pt idx="827">
                  <c:v>1997</c:v>
                </c:pt>
                <c:pt idx="828">
                  <c:v>1997</c:v>
                </c:pt>
                <c:pt idx="829">
                  <c:v>1997</c:v>
                </c:pt>
                <c:pt idx="830">
                  <c:v>1997</c:v>
                </c:pt>
                <c:pt idx="831">
                  <c:v>1997</c:v>
                </c:pt>
                <c:pt idx="832">
                  <c:v>1997</c:v>
                </c:pt>
                <c:pt idx="833">
                  <c:v>1997</c:v>
                </c:pt>
                <c:pt idx="834">
                  <c:v>1997</c:v>
                </c:pt>
                <c:pt idx="835">
                  <c:v>1997</c:v>
                </c:pt>
                <c:pt idx="836">
                  <c:v>1997</c:v>
                </c:pt>
                <c:pt idx="837">
                  <c:v>1997</c:v>
                </c:pt>
                <c:pt idx="838">
                  <c:v>1997</c:v>
                </c:pt>
                <c:pt idx="839">
                  <c:v>1997</c:v>
                </c:pt>
                <c:pt idx="840">
                  <c:v>1997</c:v>
                </c:pt>
                <c:pt idx="841">
                  <c:v>1997</c:v>
                </c:pt>
                <c:pt idx="842">
                  <c:v>1997</c:v>
                </c:pt>
                <c:pt idx="843">
                  <c:v>1997</c:v>
                </c:pt>
                <c:pt idx="844">
                  <c:v>1997</c:v>
                </c:pt>
                <c:pt idx="845">
                  <c:v>1997</c:v>
                </c:pt>
                <c:pt idx="846">
                  <c:v>1997</c:v>
                </c:pt>
                <c:pt idx="847">
                  <c:v>1997</c:v>
                </c:pt>
                <c:pt idx="848">
                  <c:v>1997</c:v>
                </c:pt>
                <c:pt idx="849">
                  <c:v>1997</c:v>
                </c:pt>
                <c:pt idx="850">
                  <c:v>1998</c:v>
                </c:pt>
                <c:pt idx="851">
                  <c:v>1998</c:v>
                </c:pt>
                <c:pt idx="852">
                  <c:v>1998</c:v>
                </c:pt>
                <c:pt idx="853">
                  <c:v>1998</c:v>
                </c:pt>
                <c:pt idx="854">
                  <c:v>1998</c:v>
                </c:pt>
                <c:pt idx="855">
                  <c:v>1998</c:v>
                </c:pt>
                <c:pt idx="856">
                  <c:v>1998</c:v>
                </c:pt>
                <c:pt idx="857">
                  <c:v>1998</c:v>
                </c:pt>
                <c:pt idx="858">
                  <c:v>1998</c:v>
                </c:pt>
                <c:pt idx="859">
                  <c:v>1998</c:v>
                </c:pt>
                <c:pt idx="860">
                  <c:v>1998</c:v>
                </c:pt>
                <c:pt idx="861">
                  <c:v>1998</c:v>
                </c:pt>
                <c:pt idx="862">
                  <c:v>1998</c:v>
                </c:pt>
                <c:pt idx="863">
                  <c:v>1998</c:v>
                </c:pt>
                <c:pt idx="864">
                  <c:v>1998</c:v>
                </c:pt>
                <c:pt idx="865">
                  <c:v>1998</c:v>
                </c:pt>
                <c:pt idx="866">
                  <c:v>1998</c:v>
                </c:pt>
                <c:pt idx="867">
                  <c:v>1998</c:v>
                </c:pt>
                <c:pt idx="868">
                  <c:v>1998</c:v>
                </c:pt>
                <c:pt idx="869">
                  <c:v>1998</c:v>
                </c:pt>
                <c:pt idx="870">
                  <c:v>1998</c:v>
                </c:pt>
                <c:pt idx="871">
                  <c:v>1998</c:v>
                </c:pt>
                <c:pt idx="872">
                  <c:v>1998</c:v>
                </c:pt>
                <c:pt idx="873">
                  <c:v>1998</c:v>
                </c:pt>
                <c:pt idx="874">
                  <c:v>1998</c:v>
                </c:pt>
                <c:pt idx="875">
                  <c:v>1998</c:v>
                </c:pt>
                <c:pt idx="876">
                  <c:v>1998</c:v>
                </c:pt>
                <c:pt idx="877">
                  <c:v>1998</c:v>
                </c:pt>
                <c:pt idx="878">
                  <c:v>1998</c:v>
                </c:pt>
                <c:pt idx="879">
                  <c:v>1998</c:v>
                </c:pt>
                <c:pt idx="880">
                  <c:v>1998</c:v>
                </c:pt>
                <c:pt idx="881">
                  <c:v>1998</c:v>
                </c:pt>
                <c:pt idx="882">
                  <c:v>1998</c:v>
                </c:pt>
                <c:pt idx="883">
                  <c:v>1998</c:v>
                </c:pt>
                <c:pt idx="884">
                  <c:v>1998</c:v>
                </c:pt>
                <c:pt idx="885">
                  <c:v>1998</c:v>
                </c:pt>
                <c:pt idx="886">
                  <c:v>1998</c:v>
                </c:pt>
                <c:pt idx="887">
                  <c:v>1998</c:v>
                </c:pt>
                <c:pt idx="888">
                  <c:v>1998</c:v>
                </c:pt>
                <c:pt idx="889">
                  <c:v>1998</c:v>
                </c:pt>
                <c:pt idx="890">
                  <c:v>1998</c:v>
                </c:pt>
                <c:pt idx="891">
                  <c:v>1998</c:v>
                </c:pt>
                <c:pt idx="892">
                  <c:v>1998</c:v>
                </c:pt>
                <c:pt idx="893">
                  <c:v>1998</c:v>
                </c:pt>
                <c:pt idx="894">
                  <c:v>1998</c:v>
                </c:pt>
                <c:pt idx="895">
                  <c:v>1998</c:v>
                </c:pt>
                <c:pt idx="896">
                  <c:v>1998</c:v>
                </c:pt>
                <c:pt idx="897">
                  <c:v>1998</c:v>
                </c:pt>
                <c:pt idx="898">
                  <c:v>1998</c:v>
                </c:pt>
                <c:pt idx="899">
                  <c:v>1998</c:v>
                </c:pt>
                <c:pt idx="900">
                  <c:v>1998</c:v>
                </c:pt>
                <c:pt idx="901">
                  <c:v>1998</c:v>
                </c:pt>
                <c:pt idx="902">
                  <c:v>1999</c:v>
                </c:pt>
                <c:pt idx="903">
                  <c:v>1999</c:v>
                </c:pt>
                <c:pt idx="904">
                  <c:v>1999</c:v>
                </c:pt>
                <c:pt idx="905">
                  <c:v>1999</c:v>
                </c:pt>
                <c:pt idx="906">
                  <c:v>1999</c:v>
                </c:pt>
                <c:pt idx="907">
                  <c:v>1999</c:v>
                </c:pt>
                <c:pt idx="908">
                  <c:v>1999</c:v>
                </c:pt>
                <c:pt idx="909">
                  <c:v>1999</c:v>
                </c:pt>
                <c:pt idx="910">
                  <c:v>1999</c:v>
                </c:pt>
                <c:pt idx="911">
                  <c:v>1999</c:v>
                </c:pt>
                <c:pt idx="912">
                  <c:v>1999</c:v>
                </c:pt>
                <c:pt idx="913">
                  <c:v>1999</c:v>
                </c:pt>
                <c:pt idx="914">
                  <c:v>1999</c:v>
                </c:pt>
                <c:pt idx="915">
                  <c:v>1999</c:v>
                </c:pt>
                <c:pt idx="916">
                  <c:v>1999</c:v>
                </c:pt>
                <c:pt idx="917">
                  <c:v>1999</c:v>
                </c:pt>
                <c:pt idx="918">
                  <c:v>1999</c:v>
                </c:pt>
                <c:pt idx="919">
                  <c:v>1999</c:v>
                </c:pt>
                <c:pt idx="920">
                  <c:v>1999</c:v>
                </c:pt>
                <c:pt idx="921">
                  <c:v>1999</c:v>
                </c:pt>
                <c:pt idx="922">
                  <c:v>1999</c:v>
                </c:pt>
                <c:pt idx="923">
                  <c:v>1999</c:v>
                </c:pt>
                <c:pt idx="924">
                  <c:v>1999</c:v>
                </c:pt>
                <c:pt idx="925">
                  <c:v>1999</c:v>
                </c:pt>
                <c:pt idx="926">
                  <c:v>1999</c:v>
                </c:pt>
                <c:pt idx="927">
                  <c:v>1999</c:v>
                </c:pt>
                <c:pt idx="928">
                  <c:v>1999</c:v>
                </c:pt>
                <c:pt idx="929">
                  <c:v>1999</c:v>
                </c:pt>
                <c:pt idx="930">
                  <c:v>1999</c:v>
                </c:pt>
                <c:pt idx="931">
                  <c:v>1999</c:v>
                </c:pt>
                <c:pt idx="932">
                  <c:v>1999</c:v>
                </c:pt>
                <c:pt idx="933">
                  <c:v>1999</c:v>
                </c:pt>
                <c:pt idx="934">
                  <c:v>1999</c:v>
                </c:pt>
                <c:pt idx="935">
                  <c:v>1999</c:v>
                </c:pt>
                <c:pt idx="936">
                  <c:v>1999</c:v>
                </c:pt>
                <c:pt idx="937">
                  <c:v>1999</c:v>
                </c:pt>
                <c:pt idx="938">
                  <c:v>1999</c:v>
                </c:pt>
                <c:pt idx="939">
                  <c:v>1999</c:v>
                </c:pt>
                <c:pt idx="940">
                  <c:v>1999</c:v>
                </c:pt>
                <c:pt idx="941">
                  <c:v>1999</c:v>
                </c:pt>
                <c:pt idx="942">
                  <c:v>1999</c:v>
                </c:pt>
                <c:pt idx="943">
                  <c:v>1999</c:v>
                </c:pt>
                <c:pt idx="944">
                  <c:v>1999</c:v>
                </c:pt>
                <c:pt idx="945">
                  <c:v>1999</c:v>
                </c:pt>
                <c:pt idx="946">
                  <c:v>1999</c:v>
                </c:pt>
                <c:pt idx="947">
                  <c:v>1999</c:v>
                </c:pt>
                <c:pt idx="948">
                  <c:v>1999</c:v>
                </c:pt>
                <c:pt idx="949">
                  <c:v>1999</c:v>
                </c:pt>
                <c:pt idx="950">
                  <c:v>1999</c:v>
                </c:pt>
                <c:pt idx="951">
                  <c:v>1999</c:v>
                </c:pt>
                <c:pt idx="952">
                  <c:v>1999</c:v>
                </c:pt>
                <c:pt idx="953">
                  <c:v>1999</c:v>
                </c:pt>
                <c:pt idx="954">
                  <c:v>2000</c:v>
                </c:pt>
                <c:pt idx="955">
                  <c:v>2000</c:v>
                </c:pt>
                <c:pt idx="956">
                  <c:v>2000</c:v>
                </c:pt>
                <c:pt idx="957">
                  <c:v>2000</c:v>
                </c:pt>
                <c:pt idx="958">
                  <c:v>2000</c:v>
                </c:pt>
                <c:pt idx="959">
                  <c:v>2000</c:v>
                </c:pt>
                <c:pt idx="960">
                  <c:v>2000</c:v>
                </c:pt>
                <c:pt idx="961">
                  <c:v>2000</c:v>
                </c:pt>
                <c:pt idx="962">
                  <c:v>2000</c:v>
                </c:pt>
                <c:pt idx="963">
                  <c:v>2000</c:v>
                </c:pt>
                <c:pt idx="964">
                  <c:v>2000</c:v>
                </c:pt>
                <c:pt idx="965">
                  <c:v>2000</c:v>
                </c:pt>
                <c:pt idx="966">
                  <c:v>2000</c:v>
                </c:pt>
                <c:pt idx="967">
                  <c:v>2000</c:v>
                </c:pt>
                <c:pt idx="968">
                  <c:v>2000</c:v>
                </c:pt>
                <c:pt idx="969">
                  <c:v>2000</c:v>
                </c:pt>
                <c:pt idx="970">
                  <c:v>2000</c:v>
                </c:pt>
                <c:pt idx="971">
                  <c:v>2000</c:v>
                </c:pt>
                <c:pt idx="972">
                  <c:v>2000</c:v>
                </c:pt>
                <c:pt idx="973">
                  <c:v>2000</c:v>
                </c:pt>
                <c:pt idx="974">
                  <c:v>2000</c:v>
                </c:pt>
                <c:pt idx="975">
                  <c:v>2000</c:v>
                </c:pt>
                <c:pt idx="976">
                  <c:v>2000</c:v>
                </c:pt>
                <c:pt idx="977">
                  <c:v>2000</c:v>
                </c:pt>
                <c:pt idx="978">
                  <c:v>2000</c:v>
                </c:pt>
                <c:pt idx="979">
                  <c:v>2000</c:v>
                </c:pt>
                <c:pt idx="980">
                  <c:v>2000</c:v>
                </c:pt>
                <c:pt idx="981">
                  <c:v>2000</c:v>
                </c:pt>
                <c:pt idx="982">
                  <c:v>2000</c:v>
                </c:pt>
                <c:pt idx="983">
                  <c:v>2000</c:v>
                </c:pt>
                <c:pt idx="984">
                  <c:v>2000</c:v>
                </c:pt>
                <c:pt idx="985">
                  <c:v>2000</c:v>
                </c:pt>
                <c:pt idx="986">
                  <c:v>2000</c:v>
                </c:pt>
                <c:pt idx="987">
                  <c:v>2000</c:v>
                </c:pt>
                <c:pt idx="988">
                  <c:v>2000</c:v>
                </c:pt>
                <c:pt idx="989">
                  <c:v>2000</c:v>
                </c:pt>
                <c:pt idx="990">
                  <c:v>2000</c:v>
                </c:pt>
                <c:pt idx="991">
                  <c:v>2000</c:v>
                </c:pt>
                <c:pt idx="992">
                  <c:v>2000</c:v>
                </c:pt>
                <c:pt idx="993">
                  <c:v>2000</c:v>
                </c:pt>
                <c:pt idx="994">
                  <c:v>2000</c:v>
                </c:pt>
                <c:pt idx="995">
                  <c:v>2000</c:v>
                </c:pt>
                <c:pt idx="996">
                  <c:v>2000</c:v>
                </c:pt>
                <c:pt idx="997">
                  <c:v>2000</c:v>
                </c:pt>
                <c:pt idx="998">
                  <c:v>2000</c:v>
                </c:pt>
                <c:pt idx="999">
                  <c:v>2000</c:v>
                </c:pt>
                <c:pt idx="1000">
                  <c:v>2000</c:v>
                </c:pt>
                <c:pt idx="1001">
                  <c:v>2000</c:v>
                </c:pt>
                <c:pt idx="1002">
                  <c:v>2000</c:v>
                </c:pt>
                <c:pt idx="1003">
                  <c:v>2000</c:v>
                </c:pt>
                <c:pt idx="1004">
                  <c:v>2000</c:v>
                </c:pt>
                <c:pt idx="1005">
                  <c:v>2000</c:v>
                </c:pt>
                <c:pt idx="1006">
                  <c:v>2001</c:v>
                </c:pt>
                <c:pt idx="1007">
                  <c:v>2001</c:v>
                </c:pt>
                <c:pt idx="1008">
                  <c:v>2001</c:v>
                </c:pt>
                <c:pt idx="1009">
                  <c:v>2001</c:v>
                </c:pt>
                <c:pt idx="1010">
                  <c:v>2001</c:v>
                </c:pt>
                <c:pt idx="1011">
                  <c:v>2001</c:v>
                </c:pt>
                <c:pt idx="1012">
                  <c:v>2001</c:v>
                </c:pt>
                <c:pt idx="1013">
                  <c:v>2001</c:v>
                </c:pt>
                <c:pt idx="1014">
                  <c:v>2001</c:v>
                </c:pt>
                <c:pt idx="1015">
                  <c:v>2001</c:v>
                </c:pt>
                <c:pt idx="1016">
                  <c:v>2001</c:v>
                </c:pt>
                <c:pt idx="1017">
                  <c:v>2001</c:v>
                </c:pt>
                <c:pt idx="1018">
                  <c:v>2001</c:v>
                </c:pt>
                <c:pt idx="1019">
                  <c:v>2001</c:v>
                </c:pt>
                <c:pt idx="1020">
                  <c:v>2001</c:v>
                </c:pt>
                <c:pt idx="1021">
                  <c:v>2001</c:v>
                </c:pt>
                <c:pt idx="1022">
                  <c:v>2001</c:v>
                </c:pt>
                <c:pt idx="1023">
                  <c:v>2001</c:v>
                </c:pt>
                <c:pt idx="1024">
                  <c:v>2001</c:v>
                </c:pt>
                <c:pt idx="1025">
                  <c:v>2001</c:v>
                </c:pt>
                <c:pt idx="1026">
                  <c:v>2001</c:v>
                </c:pt>
                <c:pt idx="1027">
                  <c:v>2001</c:v>
                </c:pt>
                <c:pt idx="1028">
                  <c:v>2001</c:v>
                </c:pt>
                <c:pt idx="1029">
                  <c:v>2001</c:v>
                </c:pt>
                <c:pt idx="1030">
                  <c:v>2001</c:v>
                </c:pt>
                <c:pt idx="1031">
                  <c:v>2001</c:v>
                </c:pt>
                <c:pt idx="1032">
                  <c:v>2001</c:v>
                </c:pt>
                <c:pt idx="1033">
                  <c:v>2001</c:v>
                </c:pt>
                <c:pt idx="1034">
                  <c:v>2001</c:v>
                </c:pt>
                <c:pt idx="1035">
                  <c:v>2001</c:v>
                </c:pt>
                <c:pt idx="1036">
                  <c:v>2001</c:v>
                </c:pt>
                <c:pt idx="1037">
                  <c:v>2001</c:v>
                </c:pt>
                <c:pt idx="1038">
                  <c:v>2001</c:v>
                </c:pt>
                <c:pt idx="1039">
                  <c:v>2001</c:v>
                </c:pt>
                <c:pt idx="1040">
                  <c:v>2001</c:v>
                </c:pt>
                <c:pt idx="1041">
                  <c:v>2001</c:v>
                </c:pt>
                <c:pt idx="1042">
                  <c:v>2001</c:v>
                </c:pt>
                <c:pt idx="1043">
                  <c:v>2001</c:v>
                </c:pt>
                <c:pt idx="1044">
                  <c:v>2001</c:v>
                </c:pt>
                <c:pt idx="1045">
                  <c:v>2001</c:v>
                </c:pt>
                <c:pt idx="1046">
                  <c:v>2001</c:v>
                </c:pt>
                <c:pt idx="1047">
                  <c:v>2001</c:v>
                </c:pt>
                <c:pt idx="1048">
                  <c:v>2001</c:v>
                </c:pt>
                <c:pt idx="1049">
                  <c:v>2001</c:v>
                </c:pt>
                <c:pt idx="1050">
                  <c:v>2001</c:v>
                </c:pt>
                <c:pt idx="1051">
                  <c:v>2001</c:v>
                </c:pt>
                <c:pt idx="1052">
                  <c:v>2001</c:v>
                </c:pt>
                <c:pt idx="1053">
                  <c:v>2001</c:v>
                </c:pt>
                <c:pt idx="1054">
                  <c:v>2001</c:v>
                </c:pt>
                <c:pt idx="1055">
                  <c:v>2001</c:v>
                </c:pt>
                <c:pt idx="1056">
                  <c:v>2001</c:v>
                </c:pt>
                <c:pt idx="1057">
                  <c:v>2001</c:v>
                </c:pt>
                <c:pt idx="1058">
                  <c:v>2002</c:v>
                </c:pt>
                <c:pt idx="1059">
                  <c:v>2002</c:v>
                </c:pt>
                <c:pt idx="1060">
                  <c:v>2002</c:v>
                </c:pt>
                <c:pt idx="1061">
                  <c:v>2002</c:v>
                </c:pt>
                <c:pt idx="1062">
                  <c:v>2002</c:v>
                </c:pt>
                <c:pt idx="1063">
                  <c:v>2002</c:v>
                </c:pt>
                <c:pt idx="1064">
                  <c:v>2002</c:v>
                </c:pt>
                <c:pt idx="1065">
                  <c:v>2002</c:v>
                </c:pt>
                <c:pt idx="1066">
                  <c:v>2002</c:v>
                </c:pt>
                <c:pt idx="1067">
                  <c:v>2002</c:v>
                </c:pt>
                <c:pt idx="1068">
                  <c:v>2002</c:v>
                </c:pt>
                <c:pt idx="1069">
                  <c:v>2002</c:v>
                </c:pt>
                <c:pt idx="1070">
                  <c:v>2002</c:v>
                </c:pt>
                <c:pt idx="1071">
                  <c:v>2002</c:v>
                </c:pt>
                <c:pt idx="1072">
                  <c:v>2002</c:v>
                </c:pt>
                <c:pt idx="1073">
                  <c:v>2002</c:v>
                </c:pt>
                <c:pt idx="1074">
                  <c:v>2002</c:v>
                </c:pt>
                <c:pt idx="1075">
                  <c:v>2002</c:v>
                </c:pt>
                <c:pt idx="1076">
                  <c:v>2002</c:v>
                </c:pt>
                <c:pt idx="1077">
                  <c:v>2002</c:v>
                </c:pt>
                <c:pt idx="1078">
                  <c:v>2002</c:v>
                </c:pt>
                <c:pt idx="1079">
                  <c:v>2002</c:v>
                </c:pt>
                <c:pt idx="1080">
                  <c:v>2002</c:v>
                </c:pt>
                <c:pt idx="1081">
                  <c:v>2002</c:v>
                </c:pt>
                <c:pt idx="1082">
                  <c:v>2002</c:v>
                </c:pt>
                <c:pt idx="1083">
                  <c:v>2002</c:v>
                </c:pt>
                <c:pt idx="1084">
                  <c:v>2002</c:v>
                </c:pt>
                <c:pt idx="1085">
                  <c:v>2002</c:v>
                </c:pt>
                <c:pt idx="1086">
                  <c:v>2002</c:v>
                </c:pt>
                <c:pt idx="1087">
                  <c:v>2002</c:v>
                </c:pt>
                <c:pt idx="1088">
                  <c:v>2002</c:v>
                </c:pt>
                <c:pt idx="1089">
                  <c:v>2002</c:v>
                </c:pt>
                <c:pt idx="1090">
                  <c:v>2002</c:v>
                </c:pt>
                <c:pt idx="1091">
                  <c:v>2002</c:v>
                </c:pt>
                <c:pt idx="1092">
                  <c:v>2002</c:v>
                </c:pt>
                <c:pt idx="1093">
                  <c:v>2002</c:v>
                </c:pt>
                <c:pt idx="1094">
                  <c:v>2002</c:v>
                </c:pt>
                <c:pt idx="1095">
                  <c:v>2002</c:v>
                </c:pt>
                <c:pt idx="1096">
                  <c:v>2002</c:v>
                </c:pt>
                <c:pt idx="1097">
                  <c:v>2002</c:v>
                </c:pt>
                <c:pt idx="1098">
                  <c:v>2002</c:v>
                </c:pt>
                <c:pt idx="1099">
                  <c:v>2002</c:v>
                </c:pt>
                <c:pt idx="1100">
                  <c:v>2002</c:v>
                </c:pt>
                <c:pt idx="1101">
                  <c:v>2002</c:v>
                </c:pt>
                <c:pt idx="1102">
                  <c:v>2002</c:v>
                </c:pt>
                <c:pt idx="1103">
                  <c:v>2002</c:v>
                </c:pt>
                <c:pt idx="1104">
                  <c:v>2002</c:v>
                </c:pt>
                <c:pt idx="1105">
                  <c:v>2002</c:v>
                </c:pt>
                <c:pt idx="1106">
                  <c:v>2002</c:v>
                </c:pt>
                <c:pt idx="1107">
                  <c:v>2002</c:v>
                </c:pt>
                <c:pt idx="1108">
                  <c:v>2002</c:v>
                </c:pt>
                <c:pt idx="1109">
                  <c:v>2002</c:v>
                </c:pt>
                <c:pt idx="1110">
                  <c:v>2003</c:v>
                </c:pt>
                <c:pt idx="1111">
                  <c:v>2003</c:v>
                </c:pt>
                <c:pt idx="1112">
                  <c:v>2003</c:v>
                </c:pt>
                <c:pt idx="1113">
                  <c:v>2003</c:v>
                </c:pt>
                <c:pt idx="1114">
                  <c:v>2003</c:v>
                </c:pt>
                <c:pt idx="1115">
                  <c:v>2003</c:v>
                </c:pt>
                <c:pt idx="1116">
                  <c:v>2003</c:v>
                </c:pt>
                <c:pt idx="1117">
                  <c:v>2003</c:v>
                </c:pt>
                <c:pt idx="1118">
                  <c:v>2003</c:v>
                </c:pt>
                <c:pt idx="1119">
                  <c:v>2003</c:v>
                </c:pt>
                <c:pt idx="1120">
                  <c:v>2003</c:v>
                </c:pt>
                <c:pt idx="1121">
                  <c:v>2003</c:v>
                </c:pt>
                <c:pt idx="1122">
                  <c:v>2003</c:v>
                </c:pt>
                <c:pt idx="1123">
                  <c:v>2003</c:v>
                </c:pt>
                <c:pt idx="1124">
                  <c:v>2003</c:v>
                </c:pt>
                <c:pt idx="1125">
                  <c:v>2003</c:v>
                </c:pt>
                <c:pt idx="1126">
                  <c:v>2003</c:v>
                </c:pt>
                <c:pt idx="1127">
                  <c:v>2003</c:v>
                </c:pt>
                <c:pt idx="1128">
                  <c:v>2003</c:v>
                </c:pt>
                <c:pt idx="1129">
                  <c:v>2003</c:v>
                </c:pt>
                <c:pt idx="1130">
                  <c:v>2003</c:v>
                </c:pt>
                <c:pt idx="1131">
                  <c:v>2003</c:v>
                </c:pt>
                <c:pt idx="1132">
                  <c:v>2003</c:v>
                </c:pt>
                <c:pt idx="1133">
                  <c:v>2003</c:v>
                </c:pt>
                <c:pt idx="1134">
                  <c:v>2003</c:v>
                </c:pt>
                <c:pt idx="1135">
                  <c:v>2003</c:v>
                </c:pt>
                <c:pt idx="1136">
                  <c:v>2003</c:v>
                </c:pt>
                <c:pt idx="1137">
                  <c:v>2003</c:v>
                </c:pt>
                <c:pt idx="1138">
                  <c:v>2003</c:v>
                </c:pt>
                <c:pt idx="1139">
                  <c:v>2003</c:v>
                </c:pt>
                <c:pt idx="1140">
                  <c:v>2003</c:v>
                </c:pt>
                <c:pt idx="1141">
                  <c:v>2003</c:v>
                </c:pt>
                <c:pt idx="1142">
                  <c:v>2003</c:v>
                </c:pt>
                <c:pt idx="1143">
                  <c:v>2003</c:v>
                </c:pt>
                <c:pt idx="1144">
                  <c:v>2003</c:v>
                </c:pt>
                <c:pt idx="1145">
                  <c:v>2003</c:v>
                </c:pt>
                <c:pt idx="1146">
                  <c:v>2003</c:v>
                </c:pt>
                <c:pt idx="1147">
                  <c:v>2003</c:v>
                </c:pt>
                <c:pt idx="1148">
                  <c:v>2003</c:v>
                </c:pt>
                <c:pt idx="1149">
                  <c:v>2003</c:v>
                </c:pt>
                <c:pt idx="1150">
                  <c:v>2003</c:v>
                </c:pt>
                <c:pt idx="1151">
                  <c:v>2003</c:v>
                </c:pt>
                <c:pt idx="1152">
                  <c:v>2003</c:v>
                </c:pt>
                <c:pt idx="1153">
                  <c:v>2003</c:v>
                </c:pt>
                <c:pt idx="1154">
                  <c:v>2003</c:v>
                </c:pt>
                <c:pt idx="1155">
                  <c:v>2003</c:v>
                </c:pt>
                <c:pt idx="1156">
                  <c:v>2003</c:v>
                </c:pt>
                <c:pt idx="1157">
                  <c:v>2003</c:v>
                </c:pt>
                <c:pt idx="1158">
                  <c:v>2003</c:v>
                </c:pt>
                <c:pt idx="1159">
                  <c:v>2003</c:v>
                </c:pt>
                <c:pt idx="1160">
                  <c:v>2003</c:v>
                </c:pt>
                <c:pt idx="1161">
                  <c:v>2003</c:v>
                </c:pt>
                <c:pt idx="1162">
                  <c:v>2004</c:v>
                </c:pt>
                <c:pt idx="1163">
                  <c:v>2004</c:v>
                </c:pt>
                <c:pt idx="1164">
                  <c:v>2004</c:v>
                </c:pt>
                <c:pt idx="1165">
                  <c:v>2004</c:v>
                </c:pt>
                <c:pt idx="1166">
                  <c:v>2004</c:v>
                </c:pt>
                <c:pt idx="1167">
                  <c:v>2004</c:v>
                </c:pt>
                <c:pt idx="1168">
                  <c:v>2004</c:v>
                </c:pt>
                <c:pt idx="1169">
                  <c:v>2004</c:v>
                </c:pt>
                <c:pt idx="1170">
                  <c:v>2004</c:v>
                </c:pt>
                <c:pt idx="1171">
                  <c:v>2004</c:v>
                </c:pt>
                <c:pt idx="1172">
                  <c:v>2004</c:v>
                </c:pt>
                <c:pt idx="1173">
                  <c:v>2004</c:v>
                </c:pt>
                <c:pt idx="1174">
                  <c:v>2004</c:v>
                </c:pt>
                <c:pt idx="1175">
                  <c:v>2004</c:v>
                </c:pt>
                <c:pt idx="1176">
                  <c:v>2004</c:v>
                </c:pt>
                <c:pt idx="1177">
                  <c:v>2004</c:v>
                </c:pt>
                <c:pt idx="1178">
                  <c:v>2004</c:v>
                </c:pt>
                <c:pt idx="1179">
                  <c:v>2004</c:v>
                </c:pt>
                <c:pt idx="1180">
                  <c:v>2004</c:v>
                </c:pt>
                <c:pt idx="1181">
                  <c:v>2004</c:v>
                </c:pt>
                <c:pt idx="1182">
                  <c:v>2004</c:v>
                </c:pt>
                <c:pt idx="1183">
                  <c:v>2004</c:v>
                </c:pt>
                <c:pt idx="1184">
                  <c:v>2004</c:v>
                </c:pt>
                <c:pt idx="1185">
                  <c:v>2004</c:v>
                </c:pt>
                <c:pt idx="1186">
                  <c:v>2004</c:v>
                </c:pt>
                <c:pt idx="1187">
                  <c:v>2004</c:v>
                </c:pt>
                <c:pt idx="1188">
                  <c:v>2004</c:v>
                </c:pt>
                <c:pt idx="1189">
                  <c:v>2004</c:v>
                </c:pt>
                <c:pt idx="1190">
                  <c:v>2004</c:v>
                </c:pt>
                <c:pt idx="1191">
                  <c:v>2004</c:v>
                </c:pt>
                <c:pt idx="1192">
                  <c:v>2004</c:v>
                </c:pt>
                <c:pt idx="1193">
                  <c:v>2004</c:v>
                </c:pt>
                <c:pt idx="1194">
                  <c:v>2004</c:v>
                </c:pt>
                <c:pt idx="1195">
                  <c:v>2004</c:v>
                </c:pt>
                <c:pt idx="1196">
                  <c:v>2004</c:v>
                </c:pt>
                <c:pt idx="1197">
                  <c:v>2004</c:v>
                </c:pt>
                <c:pt idx="1198">
                  <c:v>2004</c:v>
                </c:pt>
                <c:pt idx="1199">
                  <c:v>2004</c:v>
                </c:pt>
                <c:pt idx="1200">
                  <c:v>2004</c:v>
                </c:pt>
                <c:pt idx="1201">
                  <c:v>2004</c:v>
                </c:pt>
                <c:pt idx="1202">
                  <c:v>2004</c:v>
                </c:pt>
                <c:pt idx="1203">
                  <c:v>2004</c:v>
                </c:pt>
                <c:pt idx="1204">
                  <c:v>2004</c:v>
                </c:pt>
                <c:pt idx="1205">
                  <c:v>2004</c:v>
                </c:pt>
                <c:pt idx="1206">
                  <c:v>2004</c:v>
                </c:pt>
                <c:pt idx="1207">
                  <c:v>2004</c:v>
                </c:pt>
                <c:pt idx="1208">
                  <c:v>2004</c:v>
                </c:pt>
                <c:pt idx="1209">
                  <c:v>2004</c:v>
                </c:pt>
                <c:pt idx="1210">
                  <c:v>2004</c:v>
                </c:pt>
                <c:pt idx="1211">
                  <c:v>2004</c:v>
                </c:pt>
                <c:pt idx="1212">
                  <c:v>2004</c:v>
                </c:pt>
                <c:pt idx="1213">
                  <c:v>2004</c:v>
                </c:pt>
                <c:pt idx="1214">
                  <c:v>2005</c:v>
                </c:pt>
                <c:pt idx="1215">
                  <c:v>2005</c:v>
                </c:pt>
                <c:pt idx="1216">
                  <c:v>2005</c:v>
                </c:pt>
                <c:pt idx="1217">
                  <c:v>2005</c:v>
                </c:pt>
                <c:pt idx="1218">
                  <c:v>2005</c:v>
                </c:pt>
                <c:pt idx="1219">
                  <c:v>2005</c:v>
                </c:pt>
                <c:pt idx="1220">
                  <c:v>2005</c:v>
                </c:pt>
                <c:pt idx="1221">
                  <c:v>2005</c:v>
                </c:pt>
                <c:pt idx="1222">
                  <c:v>2005</c:v>
                </c:pt>
                <c:pt idx="1223">
                  <c:v>2005</c:v>
                </c:pt>
                <c:pt idx="1224">
                  <c:v>2005</c:v>
                </c:pt>
                <c:pt idx="1225">
                  <c:v>2005</c:v>
                </c:pt>
                <c:pt idx="1226">
                  <c:v>2005</c:v>
                </c:pt>
                <c:pt idx="1227">
                  <c:v>2005</c:v>
                </c:pt>
                <c:pt idx="1228">
                  <c:v>2005</c:v>
                </c:pt>
                <c:pt idx="1229">
                  <c:v>2005</c:v>
                </c:pt>
                <c:pt idx="1230">
                  <c:v>2005</c:v>
                </c:pt>
                <c:pt idx="1231">
                  <c:v>2005</c:v>
                </c:pt>
                <c:pt idx="1232">
                  <c:v>2005</c:v>
                </c:pt>
                <c:pt idx="1233">
                  <c:v>2005</c:v>
                </c:pt>
                <c:pt idx="1234">
                  <c:v>2005</c:v>
                </c:pt>
                <c:pt idx="1235">
                  <c:v>2005</c:v>
                </c:pt>
                <c:pt idx="1236">
                  <c:v>2005</c:v>
                </c:pt>
                <c:pt idx="1237">
                  <c:v>2005</c:v>
                </c:pt>
                <c:pt idx="1238">
                  <c:v>2005</c:v>
                </c:pt>
                <c:pt idx="1239">
                  <c:v>2005</c:v>
                </c:pt>
                <c:pt idx="1240">
                  <c:v>2005</c:v>
                </c:pt>
                <c:pt idx="1241">
                  <c:v>2005</c:v>
                </c:pt>
                <c:pt idx="1242">
                  <c:v>2005</c:v>
                </c:pt>
                <c:pt idx="1243">
                  <c:v>2005</c:v>
                </c:pt>
                <c:pt idx="1244">
                  <c:v>2005</c:v>
                </c:pt>
                <c:pt idx="1245">
                  <c:v>2005</c:v>
                </c:pt>
                <c:pt idx="1246">
                  <c:v>2005</c:v>
                </c:pt>
                <c:pt idx="1247">
                  <c:v>2005</c:v>
                </c:pt>
                <c:pt idx="1248">
                  <c:v>2005</c:v>
                </c:pt>
                <c:pt idx="1249">
                  <c:v>2005</c:v>
                </c:pt>
                <c:pt idx="1250">
                  <c:v>2005</c:v>
                </c:pt>
                <c:pt idx="1251">
                  <c:v>2005</c:v>
                </c:pt>
                <c:pt idx="1252">
                  <c:v>2005</c:v>
                </c:pt>
                <c:pt idx="1253">
                  <c:v>2005</c:v>
                </c:pt>
                <c:pt idx="1254">
                  <c:v>2005</c:v>
                </c:pt>
                <c:pt idx="1255">
                  <c:v>2005</c:v>
                </c:pt>
                <c:pt idx="1256">
                  <c:v>2005</c:v>
                </c:pt>
                <c:pt idx="1257">
                  <c:v>2005</c:v>
                </c:pt>
                <c:pt idx="1258">
                  <c:v>2005</c:v>
                </c:pt>
                <c:pt idx="1259">
                  <c:v>2005</c:v>
                </c:pt>
                <c:pt idx="1260">
                  <c:v>2005</c:v>
                </c:pt>
                <c:pt idx="1261">
                  <c:v>2005</c:v>
                </c:pt>
                <c:pt idx="1262">
                  <c:v>2005</c:v>
                </c:pt>
                <c:pt idx="1263">
                  <c:v>2005</c:v>
                </c:pt>
                <c:pt idx="1264">
                  <c:v>2005</c:v>
                </c:pt>
                <c:pt idx="1265">
                  <c:v>2005</c:v>
                </c:pt>
                <c:pt idx="1266">
                  <c:v>2006</c:v>
                </c:pt>
                <c:pt idx="1267">
                  <c:v>2006</c:v>
                </c:pt>
                <c:pt idx="1268">
                  <c:v>2006</c:v>
                </c:pt>
                <c:pt idx="1269">
                  <c:v>2006</c:v>
                </c:pt>
                <c:pt idx="1270">
                  <c:v>2006</c:v>
                </c:pt>
                <c:pt idx="1271">
                  <c:v>2006</c:v>
                </c:pt>
                <c:pt idx="1272">
                  <c:v>2006</c:v>
                </c:pt>
                <c:pt idx="1273">
                  <c:v>2006</c:v>
                </c:pt>
                <c:pt idx="1274">
                  <c:v>2006</c:v>
                </c:pt>
                <c:pt idx="1275">
                  <c:v>2006</c:v>
                </c:pt>
                <c:pt idx="1276">
                  <c:v>2006</c:v>
                </c:pt>
                <c:pt idx="1277">
                  <c:v>2006</c:v>
                </c:pt>
                <c:pt idx="1278">
                  <c:v>2006</c:v>
                </c:pt>
                <c:pt idx="1279">
                  <c:v>2006</c:v>
                </c:pt>
                <c:pt idx="1280">
                  <c:v>2006</c:v>
                </c:pt>
                <c:pt idx="1281">
                  <c:v>2006</c:v>
                </c:pt>
                <c:pt idx="1282">
                  <c:v>2006</c:v>
                </c:pt>
                <c:pt idx="1283">
                  <c:v>2006</c:v>
                </c:pt>
                <c:pt idx="1284">
                  <c:v>2006</c:v>
                </c:pt>
                <c:pt idx="1285">
                  <c:v>2006</c:v>
                </c:pt>
                <c:pt idx="1286">
                  <c:v>2006</c:v>
                </c:pt>
                <c:pt idx="1287">
                  <c:v>2006</c:v>
                </c:pt>
                <c:pt idx="1288">
                  <c:v>2006</c:v>
                </c:pt>
                <c:pt idx="1289">
                  <c:v>2006</c:v>
                </c:pt>
                <c:pt idx="1290">
                  <c:v>2006</c:v>
                </c:pt>
                <c:pt idx="1291">
                  <c:v>2006</c:v>
                </c:pt>
                <c:pt idx="1292">
                  <c:v>2006</c:v>
                </c:pt>
                <c:pt idx="1293">
                  <c:v>2006</c:v>
                </c:pt>
                <c:pt idx="1294">
                  <c:v>2006</c:v>
                </c:pt>
                <c:pt idx="1295">
                  <c:v>2006</c:v>
                </c:pt>
                <c:pt idx="1296">
                  <c:v>2006</c:v>
                </c:pt>
                <c:pt idx="1297">
                  <c:v>2006</c:v>
                </c:pt>
                <c:pt idx="1298">
                  <c:v>2006</c:v>
                </c:pt>
                <c:pt idx="1299">
                  <c:v>2006</c:v>
                </c:pt>
                <c:pt idx="1300">
                  <c:v>2006</c:v>
                </c:pt>
                <c:pt idx="1301">
                  <c:v>2006</c:v>
                </c:pt>
                <c:pt idx="1302">
                  <c:v>2006</c:v>
                </c:pt>
                <c:pt idx="1303">
                  <c:v>2006</c:v>
                </c:pt>
                <c:pt idx="1304">
                  <c:v>2006</c:v>
                </c:pt>
                <c:pt idx="1305">
                  <c:v>2006</c:v>
                </c:pt>
                <c:pt idx="1306">
                  <c:v>2006</c:v>
                </c:pt>
                <c:pt idx="1307">
                  <c:v>2006</c:v>
                </c:pt>
                <c:pt idx="1308">
                  <c:v>2006</c:v>
                </c:pt>
                <c:pt idx="1309">
                  <c:v>2006</c:v>
                </c:pt>
                <c:pt idx="1310">
                  <c:v>2006</c:v>
                </c:pt>
                <c:pt idx="1311">
                  <c:v>2006</c:v>
                </c:pt>
                <c:pt idx="1312">
                  <c:v>2006</c:v>
                </c:pt>
                <c:pt idx="1313">
                  <c:v>2006</c:v>
                </c:pt>
                <c:pt idx="1314">
                  <c:v>2006</c:v>
                </c:pt>
                <c:pt idx="1315">
                  <c:v>2006</c:v>
                </c:pt>
                <c:pt idx="1316">
                  <c:v>2006</c:v>
                </c:pt>
                <c:pt idx="1317">
                  <c:v>2006</c:v>
                </c:pt>
                <c:pt idx="1318">
                  <c:v>2007</c:v>
                </c:pt>
                <c:pt idx="1319">
                  <c:v>2007</c:v>
                </c:pt>
                <c:pt idx="1320">
                  <c:v>2007</c:v>
                </c:pt>
                <c:pt idx="1321">
                  <c:v>2007</c:v>
                </c:pt>
                <c:pt idx="1322">
                  <c:v>2007</c:v>
                </c:pt>
                <c:pt idx="1323">
                  <c:v>2007</c:v>
                </c:pt>
                <c:pt idx="1324">
                  <c:v>2007</c:v>
                </c:pt>
                <c:pt idx="1325">
                  <c:v>2007</c:v>
                </c:pt>
                <c:pt idx="1326">
                  <c:v>2007</c:v>
                </c:pt>
                <c:pt idx="1327">
                  <c:v>2007</c:v>
                </c:pt>
                <c:pt idx="1328">
                  <c:v>2007</c:v>
                </c:pt>
                <c:pt idx="1329">
                  <c:v>2007</c:v>
                </c:pt>
                <c:pt idx="1330">
                  <c:v>2007</c:v>
                </c:pt>
                <c:pt idx="1331">
                  <c:v>2007</c:v>
                </c:pt>
                <c:pt idx="1332">
                  <c:v>2007</c:v>
                </c:pt>
                <c:pt idx="1333">
                  <c:v>2007</c:v>
                </c:pt>
                <c:pt idx="1334">
                  <c:v>2007</c:v>
                </c:pt>
                <c:pt idx="1335">
                  <c:v>2007</c:v>
                </c:pt>
                <c:pt idx="1336">
                  <c:v>2007</c:v>
                </c:pt>
                <c:pt idx="1337">
                  <c:v>2007</c:v>
                </c:pt>
                <c:pt idx="1338">
                  <c:v>2007</c:v>
                </c:pt>
                <c:pt idx="1339">
                  <c:v>2007</c:v>
                </c:pt>
                <c:pt idx="1340">
                  <c:v>2007</c:v>
                </c:pt>
                <c:pt idx="1341">
                  <c:v>2007</c:v>
                </c:pt>
                <c:pt idx="1342">
                  <c:v>2007</c:v>
                </c:pt>
                <c:pt idx="1343">
                  <c:v>2007</c:v>
                </c:pt>
                <c:pt idx="1344">
                  <c:v>2007</c:v>
                </c:pt>
                <c:pt idx="1345">
                  <c:v>2007</c:v>
                </c:pt>
                <c:pt idx="1346">
                  <c:v>2007</c:v>
                </c:pt>
                <c:pt idx="1347">
                  <c:v>2007</c:v>
                </c:pt>
                <c:pt idx="1348">
                  <c:v>2007</c:v>
                </c:pt>
                <c:pt idx="1349">
                  <c:v>2007</c:v>
                </c:pt>
                <c:pt idx="1350">
                  <c:v>2007</c:v>
                </c:pt>
                <c:pt idx="1351">
                  <c:v>2007</c:v>
                </c:pt>
                <c:pt idx="1352">
                  <c:v>2007</c:v>
                </c:pt>
                <c:pt idx="1353">
                  <c:v>2007</c:v>
                </c:pt>
                <c:pt idx="1354">
                  <c:v>2007</c:v>
                </c:pt>
                <c:pt idx="1355">
                  <c:v>2007</c:v>
                </c:pt>
                <c:pt idx="1356">
                  <c:v>2007</c:v>
                </c:pt>
                <c:pt idx="1357">
                  <c:v>2007</c:v>
                </c:pt>
                <c:pt idx="1358">
                  <c:v>2007</c:v>
                </c:pt>
                <c:pt idx="1359">
                  <c:v>2007</c:v>
                </c:pt>
                <c:pt idx="1360">
                  <c:v>2007</c:v>
                </c:pt>
                <c:pt idx="1361">
                  <c:v>2007</c:v>
                </c:pt>
                <c:pt idx="1362">
                  <c:v>2007</c:v>
                </c:pt>
                <c:pt idx="1363">
                  <c:v>2007</c:v>
                </c:pt>
                <c:pt idx="1364">
                  <c:v>2007</c:v>
                </c:pt>
                <c:pt idx="1365">
                  <c:v>2007</c:v>
                </c:pt>
                <c:pt idx="1366">
                  <c:v>2007</c:v>
                </c:pt>
                <c:pt idx="1367">
                  <c:v>2007</c:v>
                </c:pt>
                <c:pt idx="1368">
                  <c:v>2007</c:v>
                </c:pt>
                <c:pt idx="1369">
                  <c:v>2007</c:v>
                </c:pt>
                <c:pt idx="1370">
                  <c:v>2008</c:v>
                </c:pt>
                <c:pt idx="1371">
                  <c:v>2008</c:v>
                </c:pt>
                <c:pt idx="1372">
                  <c:v>2008</c:v>
                </c:pt>
                <c:pt idx="1373">
                  <c:v>2008</c:v>
                </c:pt>
                <c:pt idx="1374">
                  <c:v>2008</c:v>
                </c:pt>
                <c:pt idx="1375">
                  <c:v>2008</c:v>
                </c:pt>
                <c:pt idx="1376">
                  <c:v>2008</c:v>
                </c:pt>
                <c:pt idx="1377">
                  <c:v>2008</c:v>
                </c:pt>
                <c:pt idx="1378">
                  <c:v>2008</c:v>
                </c:pt>
                <c:pt idx="1379">
                  <c:v>2008</c:v>
                </c:pt>
                <c:pt idx="1380">
                  <c:v>2008</c:v>
                </c:pt>
                <c:pt idx="1381">
                  <c:v>2008</c:v>
                </c:pt>
                <c:pt idx="1382">
                  <c:v>2008</c:v>
                </c:pt>
                <c:pt idx="1383">
                  <c:v>2008</c:v>
                </c:pt>
                <c:pt idx="1384">
                  <c:v>2008</c:v>
                </c:pt>
                <c:pt idx="1385">
                  <c:v>2008</c:v>
                </c:pt>
                <c:pt idx="1386">
                  <c:v>2008</c:v>
                </c:pt>
                <c:pt idx="1387">
                  <c:v>2008</c:v>
                </c:pt>
                <c:pt idx="1388">
                  <c:v>2008</c:v>
                </c:pt>
                <c:pt idx="1389">
                  <c:v>2008</c:v>
                </c:pt>
                <c:pt idx="1390">
                  <c:v>2008</c:v>
                </c:pt>
                <c:pt idx="1391">
                  <c:v>2008</c:v>
                </c:pt>
                <c:pt idx="1392">
                  <c:v>2008</c:v>
                </c:pt>
                <c:pt idx="1393">
                  <c:v>2008</c:v>
                </c:pt>
                <c:pt idx="1394">
                  <c:v>2008</c:v>
                </c:pt>
                <c:pt idx="1395">
                  <c:v>2008</c:v>
                </c:pt>
                <c:pt idx="1396">
                  <c:v>2008</c:v>
                </c:pt>
                <c:pt idx="1397">
                  <c:v>2008</c:v>
                </c:pt>
                <c:pt idx="1398">
                  <c:v>2008</c:v>
                </c:pt>
                <c:pt idx="1399">
                  <c:v>2008</c:v>
                </c:pt>
                <c:pt idx="1400">
                  <c:v>2008</c:v>
                </c:pt>
                <c:pt idx="1401">
                  <c:v>2008</c:v>
                </c:pt>
                <c:pt idx="1402">
                  <c:v>2008</c:v>
                </c:pt>
                <c:pt idx="1403">
                  <c:v>2008</c:v>
                </c:pt>
                <c:pt idx="1404">
                  <c:v>2008</c:v>
                </c:pt>
                <c:pt idx="1405">
                  <c:v>2008</c:v>
                </c:pt>
                <c:pt idx="1406">
                  <c:v>2008</c:v>
                </c:pt>
                <c:pt idx="1407">
                  <c:v>2008</c:v>
                </c:pt>
                <c:pt idx="1408">
                  <c:v>2008</c:v>
                </c:pt>
                <c:pt idx="1409">
                  <c:v>2008</c:v>
                </c:pt>
                <c:pt idx="1410">
                  <c:v>2008</c:v>
                </c:pt>
                <c:pt idx="1411">
                  <c:v>2008</c:v>
                </c:pt>
                <c:pt idx="1412">
                  <c:v>2008</c:v>
                </c:pt>
                <c:pt idx="1413">
                  <c:v>2008</c:v>
                </c:pt>
                <c:pt idx="1414">
                  <c:v>2008</c:v>
                </c:pt>
                <c:pt idx="1415">
                  <c:v>2008</c:v>
                </c:pt>
                <c:pt idx="1416">
                  <c:v>2008</c:v>
                </c:pt>
                <c:pt idx="1417">
                  <c:v>2008</c:v>
                </c:pt>
                <c:pt idx="1418">
                  <c:v>2008</c:v>
                </c:pt>
                <c:pt idx="1419">
                  <c:v>2008</c:v>
                </c:pt>
                <c:pt idx="1420">
                  <c:v>2008</c:v>
                </c:pt>
                <c:pt idx="1421">
                  <c:v>2008</c:v>
                </c:pt>
                <c:pt idx="1422">
                  <c:v>2009</c:v>
                </c:pt>
                <c:pt idx="1423">
                  <c:v>2009</c:v>
                </c:pt>
                <c:pt idx="1424">
                  <c:v>2009</c:v>
                </c:pt>
                <c:pt idx="1425">
                  <c:v>2009</c:v>
                </c:pt>
                <c:pt idx="1426">
                  <c:v>2009</c:v>
                </c:pt>
                <c:pt idx="1427">
                  <c:v>2009</c:v>
                </c:pt>
                <c:pt idx="1428">
                  <c:v>2009</c:v>
                </c:pt>
                <c:pt idx="1429">
                  <c:v>2009</c:v>
                </c:pt>
                <c:pt idx="1430">
                  <c:v>2009</c:v>
                </c:pt>
                <c:pt idx="1431">
                  <c:v>2009</c:v>
                </c:pt>
                <c:pt idx="1432">
                  <c:v>2009</c:v>
                </c:pt>
                <c:pt idx="1433">
                  <c:v>2009</c:v>
                </c:pt>
                <c:pt idx="1434">
                  <c:v>2009</c:v>
                </c:pt>
                <c:pt idx="1435">
                  <c:v>2009</c:v>
                </c:pt>
                <c:pt idx="1436">
                  <c:v>2009</c:v>
                </c:pt>
                <c:pt idx="1437">
                  <c:v>2009</c:v>
                </c:pt>
                <c:pt idx="1438">
                  <c:v>2009</c:v>
                </c:pt>
                <c:pt idx="1439">
                  <c:v>2009</c:v>
                </c:pt>
                <c:pt idx="1440">
                  <c:v>2009</c:v>
                </c:pt>
                <c:pt idx="1441">
                  <c:v>2009</c:v>
                </c:pt>
                <c:pt idx="1442">
                  <c:v>2009</c:v>
                </c:pt>
                <c:pt idx="1443">
                  <c:v>2009</c:v>
                </c:pt>
                <c:pt idx="1444">
                  <c:v>2009</c:v>
                </c:pt>
                <c:pt idx="1445">
                  <c:v>2009</c:v>
                </c:pt>
                <c:pt idx="1446">
                  <c:v>2009</c:v>
                </c:pt>
                <c:pt idx="1447">
                  <c:v>2009</c:v>
                </c:pt>
                <c:pt idx="1448">
                  <c:v>2009</c:v>
                </c:pt>
                <c:pt idx="1449">
                  <c:v>2009</c:v>
                </c:pt>
                <c:pt idx="1450">
                  <c:v>2009</c:v>
                </c:pt>
                <c:pt idx="1451">
                  <c:v>2009</c:v>
                </c:pt>
                <c:pt idx="1452">
                  <c:v>2009</c:v>
                </c:pt>
                <c:pt idx="1453">
                  <c:v>2009</c:v>
                </c:pt>
                <c:pt idx="1454">
                  <c:v>2009</c:v>
                </c:pt>
                <c:pt idx="1455">
                  <c:v>2009</c:v>
                </c:pt>
                <c:pt idx="1456">
                  <c:v>2009</c:v>
                </c:pt>
                <c:pt idx="1457">
                  <c:v>2009</c:v>
                </c:pt>
                <c:pt idx="1458">
                  <c:v>2009</c:v>
                </c:pt>
                <c:pt idx="1459">
                  <c:v>2009</c:v>
                </c:pt>
                <c:pt idx="1460">
                  <c:v>2009</c:v>
                </c:pt>
                <c:pt idx="1461">
                  <c:v>2009</c:v>
                </c:pt>
                <c:pt idx="1462">
                  <c:v>2009</c:v>
                </c:pt>
                <c:pt idx="1463">
                  <c:v>2009</c:v>
                </c:pt>
                <c:pt idx="1464">
                  <c:v>2009</c:v>
                </c:pt>
                <c:pt idx="1465">
                  <c:v>2009</c:v>
                </c:pt>
                <c:pt idx="1466">
                  <c:v>2009</c:v>
                </c:pt>
                <c:pt idx="1467">
                  <c:v>2009</c:v>
                </c:pt>
                <c:pt idx="1468">
                  <c:v>2009</c:v>
                </c:pt>
                <c:pt idx="1469">
                  <c:v>2009</c:v>
                </c:pt>
                <c:pt idx="1470">
                  <c:v>2009</c:v>
                </c:pt>
                <c:pt idx="1471">
                  <c:v>2009</c:v>
                </c:pt>
                <c:pt idx="1472">
                  <c:v>2009</c:v>
                </c:pt>
                <c:pt idx="1473">
                  <c:v>2009</c:v>
                </c:pt>
                <c:pt idx="1474">
                  <c:v>2010</c:v>
                </c:pt>
                <c:pt idx="1475">
                  <c:v>2010</c:v>
                </c:pt>
                <c:pt idx="1476">
                  <c:v>2010</c:v>
                </c:pt>
                <c:pt idx="1477">
                  <c:v>2010</c:v>
                </c:pt>
                <c:pt idx="1478">
                  <c:v>2010</c:v>
                </c:pt>
                <c:pt idx="1479">
                  <c:v>2010</c:v>
                </c:pt>
                <c:pt idx="1480">
                  <c:v>2010</c:v>
                </c:pt>
                <c:pt idx="1481">
                  <c:v>2010</c:v>
                </c:pt>
                <c:pt idx="1482">
                  <c:v>2010</c:v>
                </c:pt>
                <c:pt idx="1483">
                  <c:v>2010</c:v>
                </c:pt>
                <c:pt idx="1484">
                  <c:v>2010</c:v>
                </c:pt>
                <c:pt idx="1485">
                  <c:v>2010</c:v>
                </c:pt>
                <c:pt idx="1486">
                  <c:v>2010</c:v>
                </c:pt>
                <c:pt idx="1487">
                  <c:v>2010</c:v>
                </c:pt>
                <c:pt idx="1488">
                  <c:v>2010</c:v>
                </c:pt>
                <c:pt idx="1489">
                  <c:v>2010</c:v>
                </c:pt>
                <c:pt idx="1490">
                  <c:v>2010</c:v>
                </c:pt>
                <c:pt idx="1491">
                  <c:v>2010</c:v>
                </c:pt>
                <c:pt idx="1492">
                  <c:v>2010</c:v>
                </c:pt>
                <c:pt idx="1493">
                  <c:v>2010</c:v>
                </c:pt>
                <c:pt idx="1494">
                  <c:v>2010</c:v>
                </c:pt>
                <c:pt idx="1495">
                  <c:v>2010</c:v>
                </c:pt>
                <c:pt idx="1496">
                  <c:v>2010</c:v>
                </c:pt>
                <c:pt idx="1497">
                  <c:v>2010</c:v>
                </c:pt>
                <c:pt idx="1498">
                  <c:v>2010</c:v>
                </c:pt>
                <c:pt idx="1499">
                  <c:v>2010</c:v>
                </c:pt>
                <c:pt idx="1500">
                  <c:v>2010</c:v>
                </c:pt>
                <c:pt idx="1501">
                  <c:v>2010</c:v>
                </c:pt>
                <c:pt idx="1502">
                  <c:v>2010</c:v>
                </c:pt>
                <c:pt idx="1503">
                  <c:v>2010</c:v>
                </c:pt>
                <c:pt idx="1504">
                  <c:v>2010</c:v>
                </c:pt>
                <c:pt idx="1505">
                  <c:v>2010</c:v>
                </c:pt>
                <c:pt idx="1506">
                  <c:v>2010</c:v>
                </c:pt>
                <c:pt idx="1507">
                  <c:v>2010</c:v>
                </c:pt>
                <c:pt idx="1508">
                  <c:v>2010</c:v>
                </c:pt>
                <c:pt idx="1509">
                  <c:v>2010</c:v>
                </c:pt>
                <c:pt idx="1510">
                  <c:v>2010</c:v>
                </c:pt>
                <c:pt idx="1511">
                  <c:v>2010</c:v>
                </c:pt>
                <c:pt idx="1512">
                  <c:v>2010</c:v>
                </c:pt>
                <c:pt idx="1513">
                  <c:v>2010</c:v>
                </c:pt>
                <c:pt idx="1514">
                  <c:v>2010</c:v>
                </c:pt>
                <c:pt idx="1515">
                  <c:v>2010</c:v>
                </c:pt>
                <c:pt idx="1516">
                  <c:v>2010</c:v>
                </c:pt>
                <c:pt idx="1517">
                  <c:v>2010</c:v>
                </c:pt>
                <c:pt idx="1518">
                  <c:v>2010</c:v>
                </c:pt>
                <c:pt idx="1519">
                  <c:v>2010</c:v>
                </c:pt>
                <c:pt idx="1520">
                  <c:v>2010</c:v>
                </c:pt>
                <c:pt idx="1521">
                  <c:v>2010</c:v>
                </c:pt>
                <c:pt idx="1522">
                  <c:v>2010</c:v>
                </c:pt>
                <c:pt idx="1523">
                  <c:v>2010</c:v>
                </c:pt>
                <c:pt idx="1524">
                  <c:v>2010</c:v>
                </c:pt>
                <c:pt idx="1525">
                  <c:v>2010</c:v>
                </c:pt>
                <c:pt idx="1526">
                  <c:v>2011</c:v>
                </c:pt>
                <c:pt idx="1527">
                  <c:v>2011</c:v>
                </c:pt>
                <c:pt idx="1528">
                  <c:v>2011</c:v>
                </c:pt>
                <c:pt idx="1529">
                  <c:v>2011</c:v>
                </c:pt>
                <c:pt idx="1530">
                  <c:v>2011</c:v>
                </c:pt>
                <c:pt idx="1531">
                  <c:v>2011</c:v>
                </c:pt>
                <c:pt idx="1532">
                  <c:v>2011</c:v>
                </c:pt>
                <c:pt idx="1533">
                  <c:v>2011</c:v>
                </c:pt>
                <c:pt idx="1534">
                  <c:v>2011</c:v>
                </c:pt>
                <c:pt idx="1535">
                  <c:v>2011</c:v>
                </c:pt>
                <c:pt idx="1536">
                  <c:v>2011</c:v>
                </c:pt>
                <c:pt idx="1537">
                  <c:v>2011</c:v>
                </c:pt>
                <c:pt idx="1538">
                  <c:v>2011</c:v>
                </c:pt>
                <c:pt idx="1539">
                  <c:v>2011</c:v>
                </c:pt>
                <c:pt idx="1540">
                  <c:v>2011</c:v>
                </c:pt>
                <c:pt idx="1541">
                  <c:v>2011</c:v>
                </c:pt>
                <c:pt idx="1542">
                  <c:v>2011</c:v>
                </c:pt>
                <c:pt idx="1543">
                  <c:v>2011</c:v>
                </c:pt>
                <c:pt idx="1544">
                  <c:v>2011</c:v>
                </c:pt>
                <c:pt idx="1545">
                  <c:v>2011</c:v>
                </c:pt>
                <c:pt idx="1546">
                  <c:v>2011</c:v>
                </c:pt>
                <c:pt idx="1547">
                  <c:v>2011</c:v>
                </c:pt>
                <c:pt idx="1548">
                  <c:v>2011</c:v>
                </c:pt>
                <c:pt idx="1549">
                  <c:v>2011</c:v>
                </c:pt>
                <c:pt idx="1550">
                  <c:v>2011</c:v>
                </c:pt>
                <c:pt idx="1551">
                  <c:v>2011</c:v>
                </c:pt>
                <c:pt idx="1552">
                  <c:v>2011</c:v>
                </c:pt>
                <c:pt idx="1553">
                  <c:v>2011</c:v>
                </c:pt>
                <c:pt idx="1554">
                  <c:v>2011</c:v>
                </c:pt>
                <c:pt idx="1555">
                  <c:v>2011</c:v>
                </c:pt>
                <c:pt idx="1556">
                  <c:v>2011</c:v>
                </c:pt>
                <c:pt idx="1557">
                  <c:v>2011</c:v>
                </c:pt>
                <c:pt idx="1558">
                  <c:v>2011</c:v>
                </c:pt>
                <c:pt idx="1559">
                  <c:v>2011</c:v>
                </c:pt>
                <c:pt idx="1560">
                  <c:v>2011</c:v>
                </c:pt>
                <c:pt idx="1561">
                  <c:v>2011</c:v>
                </c:pt>
                <c:pt idx="1562">
                  <c:v>2011</c:v>
                </c:pt>
                <c:pt idx="1563">
                  <c:v>2011</c:v>
                </c:pt>
                <c:pt idx="1564">
                  <c:v>2011</c:v>
                </c:pt>
                <c:pt idx="1565">
                  <c:v>2011</c:v>
                </c:pt>
                <c:pt idx="1566">
                  <c:v>2011</c:v>
                </c:pt>
                <c:pt idx="1567">
                  <c:v>2011</c:v>
                </c:pt>
                <c:pt idx="1568">
                  <c:v>2011</c:v>
                </c:pt>
                <c:pt idx="1569">
                  <c:v>2011</c:v>
                </c:pt>
                <c:pt idx="1570">
                  <c:v>2011</c:v>
                </c:pt>
                <c:pt idx="1571">
                  <c:v>2011</c:v>
                </c:pt>
                <c:pt idx="1572">
                  <c:v>2011</c:v>
                </c:pt>
                <c:pt idx="1573">
                  <c:v>2011</c:v>
                </c:pt>
                <c:pt idx="1574">
                  <c:v>2011</c:v>
                </c:pt>
                <c:pt idx="1575">
                  <c:v>2011</c:v>
                </c:pt>
                <c:pt idx="1576">
                  <c:v>2011</c:v>
                </c:pt>
                <c:pt idx="1577">
                  <c:v>2011</c:v>
                </c:pt>
                <c:pt idx="1578">
                  <c:v>2012</c:v>
                </c:pt>
                <c:pt idx="1579">
                  <c:v>2012</c:v>
                </c:pt>
                <c:pt idx="1580">
                  <c:v>2012</c:v>
                </c:pt>
                <c:pt idx="1581">
                  <c:v>2012</c:v>
                </c:pt>
                <c:pt idx="1582">
                  <c:v>2012</c:v>
                </c:pt>
                <c:pt idx="1583">
                  <c:v>2012</c:v>
                </c:pt>
                <c:pt idx="1584">
                  <c:v>2012</c:v>
                </c:pt>
                <c:pt idx="1585">
                  <c:v>2012</c:v>
                </c:pt>
                <c:pt idx="1586">
                  <c:v>2012</c:v>
                </c:pt>
                <c:pt idx="1587">
                  <c:v>2012</c:v>
                </c:pt>
                <c:pt idx="1588">
                  <c:v>2012</c:v>
                </c:pt>
                <c:pt idx="1589">
                  <c:v>2012</c:v>
                </c:pt>
                <c:pt idx="1590">
                  <c:v>2012</c:v>
                </c:pt>
                <c:pt idx="1591">
                  <c:v>2012</c:v>
                </c:pt>
                <c:pt idx="1592">
                  <c:v>2012</c:v>
                </c:pt>
                <c:pt idx="1593">
                  <c:v>2012</c:v>
                </c:pt>
                <c:pt idx="1594">
                  <c:v>2012</c:v>
                </c:pt>
                <c:pt idx="1595">
                  <c:v>2012</c:v>
                </c:pt>
                <c:pt idx="1596">
                  <c:v>2012</c:v>
                </c:pt>
                <c:pt idx="1597">
                  <c:v>2012</c:v>
                </c:pt>
                <c:pt idx="1598">
                  <c:v>2012</c:v>
                </c:pt>
                <c:pt idx="1599">
                  <c:v>2012</c:v>
                </c:pt>
                <c:pt idx="1600">
                  <c:v>2012</c:v>
                </c:pt>
                <c:pt idx="1601">
                  <c:v>2012</c:v>
                </c:pt>
                <c:pt idx="1602">
                  <c:v>2012</c:v>
                </c:pt>
                <c:pt idx="1603">
                  <c:v>2012</c:v>
                </c:pt>
                <c:pt idx="1604">
                  <c:v>2012</c:v>
                </c:pt>
                <c:pt idx="1605">
                  <c:v>2012</c:v>
                </c:pt>
                <c:pt idx="1606">
                  <c:v>2012</c:v>
                </c:pt>
                <c:pt idx="1607">
                  <c:v>2012</c:v>
                </c:pt>
                <c:pt idx="1608">
                  <c:v>2012</c:v>
                </c:pt>
                <c:pt idx="1609">
                  <c:v>2012</c:v>
                </c:pt>
                <c:pt idx="1610">
                  <c:v>2012</c:v>
                </c:pt>
                <c:pt idx="1611">
                  <c:v>2012</c:v>
                </c:pt>
                <c:pt idx="1612">
                  <c:v>2012</c:v>
                </c:pt>
                <c:pt idx="1613">
                  <c:v>2012</c:v>
                </c:pt>
                <c:pt idx="1614">
                  <c:v>2012</c:v>
                </c:pt>
                <c:pt idx="1615">
                  <c:v>2012</c:v>
                </c:pt>
                <c:pt idx="1616">
                  <c:v>2012</c:v>
                </c:pt>
                <c:pt idx="1617">
                  <c:v>2012</c:v>
                </c:pt>
                <c:pt idx="1618">
                  <c:v>2012</c:v>
                </c:pt>
                <c:pt idx="1619">
                  <c:v>2012</c:v>
                </c:pt>
                <c:pt idx="1620">
                  <c:v>2012</c:v>
                </c:pt>
                <c:pt idx="1621">
                  <c:v>2012</c:v>
                </c:pt>
                <c:pt idx="1622">
                  <c:v>2012</c:v>
                </c:pt>
                <c:pt idx="1623">
                  <c:v>2012</c:v>
                </c:pt>
                <c:pt idx="1624">
                  <c:v>2012</c:v>
                </c:pt>
                <c:pt idx="1625">
                  <c:v>2012</c:v>
                </c:pt>
                <c:pt idx="1626">
                  <c:v>2012</c:v>
                </c:pt>
                <c:pt idx="1627">
                  <c:v>2012</c:v>
                </c:pt>
                <c:pt idx="1628">
                  <c:v>2012</c:v>
                </c:pt>
                <c:pt idx="1629">
                  <c:v>2012</c:v>
                </c:pt>
                <c:pt idx="1630">
                  <c:v>2013</c:v>
                </c:pt>
                <c:pt idx="1631">
                  <c:v>2013</c:v>
                </c:pt>
                <c:pt idx="1632">
                  <c:v>2013</c:v>
                </c:pt>
                <c:pt idx="1633">
                  <c:v>2013</c:v>
                </c:pt>
                <c:pt idx="1634">
                  <c:v>2013</c:v>
                </c:pt>
                <c:pt idx="1635">
                  <c:v>2013</c:v>
                </c:pt>
                <c:pt idx="1636">
                  <c:v>2013</c:v>
                </c:pt>
                <c:pt idx="1637">
                  <c:v>2013</c:v>
                </c:pt>
                <c:pt idx="1638">
                  <c:v>2013</c:v>
                </c:pt>
                <c:pt idx="1639">
                  <c:v>2013</c:v>
                </c:pt>
                <c:pt idx="1640">
                  <c:v>2013</c:v>
                </c:pt>
                <c:pt idx="1641">
                  <c:v>2013</c:v>
                </c:pt>
                <c:pt idx="1642">
                  <c:v>2013</c:v>
                </c:pt>
                <c:pt idx="1643">
                  <c:v>2013</c:v>
                </c:pt>
                <c:pt idx="1644">
                  <c:v>2013</c:v>
                </c:pt>
                <c:pt idx="1645">
                  <c:v>2013</c:v>
                </c:pt>
                <c:pt idx="1646">
                  <c:v>2013</c:v>
                </c:pt>
                <c:pt idx="1647">
                  <c:v>2013</c:v>
                </c:pt>
                <c:pt idx="1648">
                  <c:v>2013</c:v>
                </c:pt>
                <c:pt idx="1649">
                  <c:v>2013</c:v>
                </c:pt>
                <c:pt idx="1650">
                  <c:v>2013</c:v>
                </c:pt>
                <c:pt idx="1651">
                  <c:v>2013</c:v>
                </c:pt>
                <c:pt idx="1652">
                  <c:v>2013</c:v>
                </c:pt>
                <c:pt idx="1653">
                  <c:v>2013</c:v>
                </c:pt>
                <c:pt idx="1654">
                  <c:v>2013</c:v>
                </c:pt>
                <c:pt idx="1655">
                  <c:v>2013</c:v>
                </c:pt>
                <c:pt idx="1656">
                  <c:v>2013</c:v>
                </c:pt>
                <c:pt idx="1657">
                  <c:v>2013</c:v>
                </c:pt>
                <c:pt idx="1658">
                  <c:v>2013</c:v>
                </c:pt>
                <c:pt idx="1659">
                  <c:v>2013</c:v>
                </c:pt>
                <c:pt idx="1660">
                  <c:v>2013</c:v>
                </c:pt>
                <c:pt idx="1661">
                  <c:v>2013</c:v>
                </c:pt>
                <c:pt idx="1662">
                  <c:v>2013</c:v>
                </c:pt>
                <c:pt idx="1663">
                  <c:v>2013</c:v>
                </c:pt>
                <c:pt idx="1664">
                  <c:v>2013</c:v>
                </c:pt>
                <c:pt idx="1665">
                  <c:v>2013</c:v>
                </c:pt>
                <c:pt idx="1666">
                  <c:v>2013</c:v>
                </c:pt>
                <c:pt idx="1667">
                  <c:v>2013</c:v>
                </c:pt>
                <c:pt idx="1668">
                  <c:v>2013</c:v>
                </c:pt>
                <c:pt idx="1669">
                  <c:v>2013</c:v>
                </c:pt>
                <c:pt idx="1670">
                  <c:v>2013</c:v>
                </c:pt>
                <c:pt idx="1671">
                  <c:v>2013</c:v>
                </c:pt>
                <c:pt idx="1672">
                  <c:v>2013</c:v>
                </c:pt>
                <c:pt idx="1673">
                  <c:v>2013</c:v>
                </c:pt>
                <c:pt idx="1674">
                  <c:v>2013</c:v>
                </c:pt>
                <c:pt idx="1675">
                  <c:v>2013</c:v>
                </c:pt>
                <c:pt idx="1676">
                  <c:v>2013</c:v>
                </c:pt>
                <c:pt idx="1677">
                  <c:v>2013</c:v>
                </c:pt>
                <c:pt idx="1678">
                  <c:v>2013</c:v>
                </c:pt>
                <c:pt idx="1679">
                  <c:v>2013</c:v>
                </c:pt>
                <c:pt idx="1680">
                  <c:v>2013</c:v>
                </c:pt>
                <c:pt idx="1681">
                  <c:v>2013</c:v>
                </c:pt>
                <c:pt idx="1682">
                  <c:v>2014</c:v>
                </c:pt>
                <c:pt idx="1683">
                  <c:v>2014</c:v>
                </c:pt>
                <c:pt idx="1684">
                  <c:v>2014</c:v>
                </c:pt>
                <c:pt idx="1685">
                  <c:v>2014</c:v>
                </c:pt>
                <c:pt idx="1686">
                  <c:v>2014</c:v>
                </c:pt>
                <c:pt idx="1687">
                  <c:v>2014</c:v>
                </c:pt>
                <c:pt idx="1688">
                  <c:v>2014</c:v>
                </c:pt>
                <c:pt idx="1689">
                  <c:v>2014</c:v>
                </c:pt>
                <c:pt idx="1690">
                  <c:v>2014</c:v>
                </c:pt>
                <c:pt idx="1691">
                  <c:v>2014</c:v>
                </c:pt>
                <c:pt idx="1692">
                  <c:v>2014</c:v>
                </c:pt>
                <c:pt idx="1693">
                  <c:v>2014</c:v>
                </c:pt>
                <c:pt idx="1694">
                  <c:v>2014</c:v>
                </c:pt>
                <c:pt idx="1695">
                  <c:v>2014</c:v>
                </c:pt>
                <c:pt idx="1696">
                  <c:v>2014</c:v>
                </c:pt>
                <c:pt idx="1697">
                  <c:v>2014</c:v>
                </c:pt>
                <c:pt idx="1698">
                  <c:v>2014</c:v>
                </c:pt>
                <c:pt idx="1699">
                  <c:v>2014</c:v>
                </c:pt>
                <c:pt idx="1700">
                  <c:v>2014</c:v>
                </c:pt>
                <c:pt idx="1701">
                  <c:v>2014</c:v>
                </c:pt>
                <c:pt idx="1702">
                  <c:v>2014</c:v>
                </c:pt>
                <c:pt idx="1703">
                  <c:v>2014</c:v>
                </c:pt>
                <c:pt idx="1704">
                  <c:v>2014</c:v>
                </c:pt>
                <c:pt idx="1705">
                  <c:v>2014</c:v>
                </c:pt>
                <c:pt idx="1706">
                  <c:v>2014</c:v>
                </c:pt>
                <c:pt idx="1707">
                  <c:v>2014</c:v>
                </c:pt>
                <c:pt idx="1708">
                  <c:v>2014</c:v>
                </c:pt>
                <c:pt idx="1709">
                  <c:v>2014</c:v>
                </c:pt>
                <c:pt idx="1710">
                  <c:v>2014</c:v>
                </c:pt>
                <c:pt idx="1711">
                  <c:v>2014</c:v>
                </c:pt>
                <c:pt idx="1712">
                  <c:v>2014</c:v>
                </c:pt>
                <c:pt idx="1713">
                  <c:v>2014</c:v>
                </c:pt>
                <c:pt idx="1714">
                  <c:v>2014</c:v>
                </c:pt>
                <c:pt idx="1715">
                  <c:v>2014</c:v>
                </c:pt>
                <c:pt idx="1716">
                  <c:v>2014</c:v>
                </c:pt>
                <c:pt idx="1717">
                  <c:v>2014</c:v>
                </c:pt>
                <c:pt idx="1718">
                  <c:v>2014</c:v>
                </c:pt>
                <c:pt idx="1719">
                  <c:v>2014</c:v>
                </c:pt>
                <c:pt idx="1720">
                  <c:v>2014</c:v>
                </c:pt>
                <c:pt idx="1721">
                  <c:v>2014</c:v>
                </c:pt>
                <c:pt idx="1722">
                  <c:v>2014</c:v>
                </c:pt>
                <c:pt idx="1723">
                  <c:v>2014</c:v>
                </c:pt>
                <c:pt idx="1724">
                  <c:v>2014</c:v>
                </c:pt>
                <c:pt idx="1725">
                  <c:v>2014</c:v>
                </c:pt>
                <c:pt idx="1726">
                  <c:v>2014</c:v>
                </c:pt>
                <c:pt idx="1727">
                  <c:v>2014</c:v>
                </c:pt>
                <c:pt idx="1728">
                  <c:v>2014</c:v>
                </c:pt>
                <c:pt idx="1729">
                  <c:v>2014</c:v>
                </c:pt>
                <c:pt idx="1730">
                  <c:v>2014</c:v>
                </c:pt>
                <c:pt idx="1731">
                  <c:v>2014</c:v>
                </c:pt>
                <c:pt idx="1732">
                  <c:v>2014</c:v>
                </c:pt>
                <c:pt idx="1733">
                  <c:v>2014</c:v>
                </c:pt>
                <c:pt idx="1734">
                  <c:v>2015</c:v>
                </c:pt>
                <c:pt idx="1735">
                  <c:v>2015</c:v>
                </c:pt>
                <c:pt idx="1736">
                  <c:v>2015</c:v>
                </c:pt>
                <c:pt idx="1737">
                  <c:v>2015</c:v>
                </c:pt>
                <c:pt idx="1738">
                  <c:v>2015</c:v>
                </c:pt>
                <c:pt idx="1739">
                  <c:v>2015</c:v>
                </c:pt>
                <c:pt idx="1740">
                  <c:v>2015</c:v>
                </c:pt>
                <c:pt idx="1741">
                  <c:v>2015</c:v>
                </c:pt>
                <c:pt idx="1742">
                  <c:v>2015</c:v>
                </c:pt>
                <c:pt idx="1743">
                  <c:v>2015</c:v>
                </c:pt>
                <c:pt idx="1744">
                  <c:v>2015</c:v>
                </c:pt>
                <c:pt idx="1745">
                  <c:v>2015</c:v>
                </c:pt>
                <c:pt idx="1746">
                  <c:v>2015</c:v>
                </c:pt>
                <c:pt idx="1747">
                  <c:v>2015</c:v>
                </c:pt>
                <c:pt idx="1748">
                  <c:v>2015</c:v>
                </c:pt>
                <c:pt idx="1749">
                  <c:v>2015</c:v>
                </c:pt>
              </c:numCache>
            </c:numRef>
          </c:cat>
          <c:val>
            <c:numRef>
              <c:f>Лист2!$P$2:$P$1753</c:f>
              <c:numCache>
                <c:formatCode>General</c:formatCode>
                <c:ptCount val="1752"/>
                <c:pt idx="0">
                  <c:v>52.690000000000005</c:v>
                </c:pt>
                <c:pt idx="1">
                  <c:v>51.92</c:v>
                </c:pt>
                <c:pt idx="2">
                  <c:v>51.33</c:v>
                </c:pt>
                <c:pt idx="3">
                  <c:v>50.290000000000006</c:v>
                </c:pt>
                <c:pt idx="4">
                  <c:v>49.63</c:v>
                </c:pt>
                <c:pt idx="5">
                  <c:v>48.63</c:v>
                </c:pt>
                <c:pt idx="6">
                  <c:v>47.379999999999995</c:v>
                </c:pt>
                <c:pt idx="7">
                  <c:v>45.01</c:v>
                </c:pt>
                <c:pt idx="8">
                  <c:v>42.93</c:v>
                </c:pt>
                <c:pt idx="9">
                  <c:v>41.24</c:v>
                </c:pt>
                <c:pt idx="10">
                  <c:v>39.020000000000003</c:v>
                </c:pt>
                <c:pt idx="11">
                  <c:v>37.15</c:v>
                </c:pt>
                <c:pt idx="12">
                  <c:v>36.220000000000006</c:v>
                </c:pt>
                <c:pt idx="13">
                  <c:v>36.53</c:v>
                </c:pt>
                <c:pt idx="14">
                  <c:v>37.49</c:v>
                </c:pt>
                <c:pt idx="15">
                  <c:v>39.379999999999995</c:v>
                </c:pt>
                <c:pt idx="16">
                  <c:v>38.870000000000005</c:v>
                </c:pt>
                <c:pt idx="17">
                  <c:v>39.200000000000003</c:v>
                </c:pt>
                <c:pt idx="18">
                  <c:v>40.74</c:v>
                </c:pt>
                <c:pt idx="19">
                  <c:v>39.120000000000005</c:v>
                </c:pt>
                <c:pt idx="20">
                  <c:v>37.770000000000003</c:v>
                </c:pt>
                <c:pt idx="21">
                  <c:v>37.449999999999996</c:v>
                </c:pt>
                <c:pt idx="22">
                  <c:v>37.67</c:v>
                </c:pt>
                <c:pt idx="23">
                  <c:v>36.93</c:v>
                </c:pt>
                <c:pt idx="24">
                  <c:v>34.54</c:v>
                </c:pt>
                <c:pt idx="25">
                  <c:v>34.61</c:v>
                </c:pt>
                <c:pt idx="26">
                  <c:v>34.730000000000011</c:v>
                </c:pt>
                <c:pt idx="27">
                  <c:v>34.309999999999995</c:v>
                </c:pt>
                <c:pt idx="28">
                  <c:v>33.96</c:v>
                </c:pt>
                <c:pt idx="29">
                  <c:v>34.290000000000006</c:v>
                </c:pt>
                <c:pt idx="30">
                  <c:v>35.03</c:v>
                </c:pt>
                <c:pt idx="31">
                  <c:v>36.349999999999994</c:v>
                </c:pt>
                <c:pt idx="32">
                  <c:v>35.56</c:v>
                </c:pt>
                <c:pt idx="33">
                  <c:v>38.770000000000003</c:v>
                </c:pt>
                <c:pt idx="34">
                  <c:v>40.370000000000005</c:v>
                </c:pt>
                <c:pt idx="35">
                  <c:v>41.46</c:v>
                </c:pt>
                <c:pt idx="36">
                  <c:v>43.65</c:v>
                </c:pt>
                <c:pt idx="37">
                  <c:v>41.92</c:v>
                </c:pt>
                <c:pt idx="38">
                  <c:v>43.48</c:v>
                </c:pt>
                <c:pt idx="39">
                  <c:v>44.49</c:v>
                </c:pt>
                <c:pt idx="40">
                  <c:v>47.1</c:v>
                </c:pt>
                <c:pt idx="41">
                  <c:v>49.91</c:v>
                </c:pt>
                <c:pt idx="42">
                  <c:v>51.730000000000004</c:v>
                </c:pt>
                <c:pt idx="43">
                  <c:v>53.92</c:v>
                </c:pt>
                <c:pt idx="44">
                  <c:v>54.67</c:v>
                </c:pt>
                <c:pt idx="45">
                  <c:v>55.8</c:v>
                </c:pt>
                <c:pt idx="46">
                  <c:v>55.43</c:v>
                </c:pt>
                <c:pt idx="47">
                  <c:v>54.46</c:v>
                </c:pt>
                <c:pt idx="48">
                  <c:v>54.97</c:v>
                </c:pt>
                <c:pt idx="49">
                  <c:v>56.17</c:v>
                </c:pt>
                <c:pt idx="50">
                  <c:v>57.97</c:v>
                </c:pt>
                <c:pt idx="51">
                  <c:v>57.63</c:v>
                </c:pt>
                <c:pt idx="52">
                  <c:v>56.230000000000004</c:v>
                </c:pt>
                <c:pt idx="53">
                  <c:v>55.4</c:v>
                </c:pt>
                <c:pt idx="54">
                  <c:v>54.15</c:v>
                </c:pt>
                <c:pt idx="55">
                  <c:v>52.43</c:v>
                </c:pt>
                <c:pt idx="56">
                  <c:v>50.49</c:v>
                </c:pt>
                <c:pt idx="57">
                  <c:v>49.120000000000005</c:v>
                </c:pt>
                <c:pt idx="58">
                  <c:v>47.839999999999996</c:v>
                </c:pt>
                <c:pt idx="59">
                  <c:v>44.01</c:v>
                </c:pt>
                <c:pt idx="60">
                  <c:v>41.15</c:v>
                </c:pt>
                <c:pt idx="61">
                  <c:v>39.550000000000004</c:v>
                </c:pt>
                <c:pt idx="62">
                  <c:v>38.130000000000003</c:v>
                </c:pt>
                <c:pt idx="63">
                  <c:v>37.92</c:v>
                </c:pt>
                <c:pt idx="64">
                  <c:v>37.03</c:v>
                </c:pt>
                <c:pt idx="65">
                  <c:v>34.790000000000006</c:v>
                </c:pt>
                <c:pt idx="66">
                  <c:v>33.86</c:v>
                </c:pt>
                <c:pt idx="67">
                  <c:v>31.35</c:v>
                </c:pt>
                <c:pt idx="68">
                  <c:v>28.59</c:v>
                </c:pt>
                <c:pt idx="69">
                  <c:v>27.04</c:v>
                </c:pt>
                <c:pt idx="70">
                  <c:v>28.459999999999997</c:v>
                </c:pt>
                <c:pt idx="71">
                  <c:v>29.84</c:v>
                </c:pt>
                <c:pt idx="72">
                  <c:v>29.79</c:v>
                </c:pt>
                <c:pt idx="73">
                  <c:v>29.64</c:v>
                </c:pt>
                <c:pt idx="74">
                  <c:v>30.1</c:v>
                </c:pt>
                <c:pt idx="75">
                  <c:v>30.4</c:v>
                </c:pt>
                <c:pt idx="76">
                  <c:v>32.08</c:v>
                </c:pt>
                <c:pt idx="77">
                  <c:v>34.349999999999994</c:v>
                </c:pt>
                <c:pt idx="78">
                  <c:v>35.44</c:v>
                </c:pt>
                <c:pt idx="79">
                  <c:v>35.21</c:v>
                </c:pt>
                <c:pt idx="80">
                  <c:v>32.590000000000003</c:v>
                </c:pt>
                <c:pt idx="81">
                  <c:v>30.779999999999998</c:v>
                </c:pt>
                <c:pt idx="82">
                  <c:v>29.610000000000003</c:v>
                </c:pt>
                <c:pt idx="83">
                  <c:v>29.51</c:v>
                </c:pt>
                <c:pt idx="84">
                  <c:v>30.58</c:v>
                </c:pt>
                <c:pt idx="85">
                  <c:v>33.9</c:v>
                </c:pt>
                <c:pt idx="86">
                  <c:v>35.370000000000005</c:v>
                </c:pt>
                <c:pt idx="87">
                  <c:v>38.28</c:v>
                </c:pt>
                <c:pt idx="88">
                  <c:v>40.090000000000003</c:v>
                </c:pt>
                <c:pt idx="89">
                  <c:v>42.17</c:v>
                </c:pt>
                <c:pt idx="90">
                  <c:v>44.8</c:v>
                </c:pt>
                <c:pt idx="91">
                  <c:v>47.36</c:v>
                </c:pt>
                <c:pt idx="92">
                  <c:v>50.349999999999994</c:v>
                </c:pt>
                <c:pt idx="93">
                  <c:v>52.220000000000006</c:v>
                </c:pt>
                <c:pt idx="94">
                  <c:v>53.59</c:v>
                </c:pt>
                <c:pt idx="95">
                  <c:v>54.17</c:v>
                </c:pt>
                <c:pt idx="96">
                  <c:v>54.03</c:v>
                </c:pt>
                <c:pt idx="97">
                  <c:v>54.33</c:v>
                </c:pt>
                <c:pt idx="98">
                  <c:v>53.2</c:v>
                </c:pt>
                <c:pt idx="99">
                  <c:v>51.47</c:v>
                </c:pt>
                <c:pt idx="100">
                  <c:v>52.03</c:v>
                </c:pt>
                <c:pt idx="101">
                  <c:v>51.949999999999996</c:v>
                </c:pt>
                <c:pt idx="102">
                  <c:v>52.290000000000006</c:v>
                </c:pt>
                <c:pt idx="103">
                  <c:v>53.83</c:v>
                </c:pt>
                <c:pt idx="104">
                  <c:v>54.09</c:v>
                </c:pt>
                <c:pt idx="105">
                  <c:v>53.56</c:v>
                </c:pt>
                <c:pt idx="106">
                  <c:v>52.230000000000004</c:v>
                </c:pt>
                <c:pt idx="107">
                  <c:v>51.59</c:v>
                </c:pt>
                <c:pt idx="108">
                  <c:v>52.98</c:v>
                </c:pt>
                <c:pt idx="109">
                  <c:v>52.620000000000005</c:v>
                </c:pt>
                <c:pt idx="110">
                  <c:v>50.03</c:v>
                </c:pt>
                <c:pt idx="111">
                  <c:v>48.17</c:v>
                </c:pt>
                <c:pt idx="112">
                  <c:v>46.94</c:v>
                </c:pt>
                <c:pt idx="113">
                  <c:v>45.849999999999994</c:v>
                </c:pt>
                <c:pt idx="114">
                  <c:v>44.77</c:v>
                </c:pt>
                <c:pt idx="115">
                  <c:v>44.51</c:v>
                </c:pt>
                <c:pt idx="116">
                  <c:v>44.790000000000006</c:v>
                </c:pt>
                <c:pt idx="117">
                  <c:v>44.849999999999994</c:v>
                </c:pt>
                <c:pt idx="118">
                  <c:v>43.379999999999995</c:v>
                </c:pt>
                <c:pt idx="119">
                  <c:v>42.809999999999995</c:v>
                </c:pt>
                <c:pt idx="120">
                  <c:v>41.33</c:v>
                </c:pt>
                <c:pt idx="121">
                  <c:v>39.46</c:v>
                </c:pt>
                <c:pt idx="122">
                  <c:v>37.53</c:v>
                </c:pt>
                <c:pt idx="123">
                  <c:v>37.08</c:v>
                </c:pt>
                <c:pt idx="124">
                  <c:v>39.67</c:v>
                </c:pt>
                <c:pt idx="125">
                  <c:v>41.120000000000005</c:v>
                </c:pt>
                <c:pt idx="126">
                  <c:v>41.3</c:v>
                </c:pt>
                <c:pt idx="127">
                  <c:v>43.25</c:v>
                </c:pt>
                <c:pt idx="128">
                  <c:v>45.2</c:v>
                </c:pt>
                <c:pt idx="129">
                  <c:v>46.6</c:v>
                </c:pt>
                <c:pt idx="130">
                  <c:v>45.879999999999995</c:v>
                </c:pt>
                <c:pt idx="131">
                  <c:v>44.53</c:v>
                </c:pt>
                <c:pt idx="132">
                  <c:v>43.690000000000005</c:v>
                </c:pt>
                <c:pt idx="133">
                  <c:v>42.09</c:v>
                </c:pt>
                <c:pt idx="134">
                  <c:v>40.160000000000004</c:v>
                </c:pt>
                <c:pt idx="135">
                  <c:v>38.809999999999995</c:v>
                </c:pt>
                <c:pt idx="136">
                  <c:v>38.379999999999995</c:v>
                </c:pt>
                <c:pt idx="137">
                  <c:v>40.550000000000004</c:v>
                </c:pt>
                <c:pt idx="138">
                  <c:v>40.270000000000003</c:v>
                </c:pt>
                <c:pt idx="139">
                  <c:v>39.410000000000004</c:v>
                </c:pt>
                <c:pt idx="140">
                  <c:v>39.870000000000005</c:v>
                </c:pt>
                <c:pt idx="141">
                  <c:v>39.5</c:v>
                </c:pt>
                <c:pt idx="142">
                  <c:v>40.89</c:v>
                </c:pt>
                <c:pt idx="143">
                  <c:v>41.59</c:v>
                </c:pt>
                <c:pt idx="144">
                  <c:v>43.64</c:v>
                </c:pt>
                <c:pt idx="145">
                  <c:v>45.98</c:v>
                </c:pt>
                <c:pt idx="146">
                  <c:v>48.32</c:v>
                </c:pt>
                <c:pt idx="147">
                  <c:v>50.949999999999996</c:v>
                </c:pt>
                <c:pt idx="148">
                  <c:v>52.730000000000004</c:v>
                </c:pt>
                <c:pt idx="149">
                  <c:v>54.309999999999995</c:v>
                </c:pt>
                <c:pt idx="150">
                  <c:v>53.220000000000006</c:v>
                </c:pt>
                <c:pt idx="151">
                  <c:v>51.879999999999995</c:v>
                </c:pt>
                <c:pt idx="152">
                  <c:v>51.6</c:v>
                </c:pt>
                <c:pt idx="153">
                  <c:v>51.17</c:v>
                </c:pt>
                <c:pt idx="154">
                  <c:v>51.790000000000006</c:v>
                </c:pt>
                <c:pt idx="155">
                  <c:v>53.08</c:v>
                </c:pt>
                <c:pt idx="156">
                  <c:v>53.94</c:v>
                </c:pt>
                <c:pt idx="157">
                  <c:v>52.96</c:v>
                </c:pt>
                <c:pt idx="158">
                  <c:v>51.99</c:v>
                </c:pt>
                <c:pt idx="159">
                  <c:v>51.43</c:v>
                </c:pt>
                <c:pt idx="160">
                  <c:v>51.41</c:v>
                </c:pt>
                <c:pt idx="161">
                  <c:v>52.160000000000004</c:v>
                </c:pt>
                <c:pt idx="162">
                  <c:v>50.82</c:v>
                </c:pt>
                <c:pt idx="163">
                  <c:v>49.42</c:v>
                </c:pt>
                <c:pt idx="164">
                  <c:v>48.09</c:v>
                </c:pt>
                <c:pt idx="165">
                  <c:v>47.53</c:v>
                </c:pt>
                <c:pt idx="166">
                  <c:v>47.620000000000005</c:v>
                </c:pt>
                <c:pt idx="167">
                  <c:v>48.379999999999995</c:v>
                </c:pt>
                <c:pt idx="168">
                  <c:v>49.67</c:v>
                </c:pt>
                <c:pt idx="169">
                  <c:v>51.08</c:v>
                </c:pt>
                <c:pt idx="170">
                  <c:v>50.809999999999995</c:v>
                </c:pt>
                <c:pt idx="171">
                  <c:v>51.32</c:v>
                </c:pt>
                <c:pt idx="172">
                  <c:v>51.15</c:v>
                </c:pt>
                <c:pt idx="173">
                  <c:v>50.97</c:v>
                </c:pt>
                <c:pt idx="174">
                  <c:v>52.25</c:v>
                </c:pt>
                <c:pt idx="175">
                  <c:v>52.48</c:v>
                </c:pt>
                <c:pt idx="176">
                  <c:v>52</c:v>
                </c:pt>
                <c:pt idx="177">
                  <c:v>49.65</c:v>
                </c:pt>
                <c:pt idx="178">
                  <c:v>48.449999999999996</c:v>
                </c:pt>
                <c:pt idx="188">
                  <c:v>39.65</c:v>
                </c:pt>
                <c:pt idx="189">
                  <c:v>41.67</c:v>
                </c:pt>
                <c:pt idx="190">
                  <c:v>39.94</c:v>
                </c:pt>
                <c:pt idx="191">
                  <c:v>40.78</c:v>
                </c:pt>
                <c:pt idx="192">
                  <c:v>42.46</c:v>
                </c:pt>
                <c:pt idx="193">
                  <c:v>36.57</c:v>
                </c:pt>
                <c:pt idx="194">
                  <c:v>38.04</c:v>
                </c:pt>
                <c:pt idx="195">
                  <c:v>39.64</c:v>
                </c:pt>
                <c:pt idx="196">
                  <c:v>40.99</c:v>
                </c:pt>
                <c:pt idx="197">
                  <c:v>40</c:v>
                </c:pt>
                <c:pt idx="198">
                  <c:v>36.300000000000011</c:v>
                </c:pt>
                <c:pt idx="199">
                  <c:v>33.260000000000005</c:v>
                </c:pt>
                <c:pt idx="200">
                  <c:v>30.84</c:v>
                </c:pt>
                <c:pt idx="201">
                  <c:v>27.04</c:v>
                </c:pt>
                <c:pt idx="202">
                  <c:v>24.16</c:v>
                </c:pt>
                <c:pt idx="203">
                  <c:v>21.51</c:v>
                </c:pt>
                <c:pt idx="204">
                  <c:v>19.809999999999999</c:v>
                </c:pt>
                <c:pt idx="205">
                  <c:v>18.36</c:v>
                </c:pt>
                <c:pt idx="206">
                  <c:v>16.68</c:v>
                </c:pt>
                <c:pt idx="207">
                  <c:v>14.77</c:v>
                </c:pt>
                <c:pt idx="208">
                  <c:v>13.39</c:v>
                </c:pt>
                <c:pt idx="209">
                  <c:v>13.12</c:v>
                </c:pt>
                <c:pt idx="210">
                  <c:v>12.66</c:v>
                </c:pt>
                <c:pt idx="211">
                  <c:v>13.26</c:v>
                </c:pt>
                <c:pt idx="212">
                  <c:v>14.46</c:v>
                </c:pt>
                <c:pt idx="213">
                  <c:v>15.01</c:v>
                </c:pt>
                <c:pt idx="214">
                  <c:v>17.59</c:v>
                </c:pt>
                <c:pt idx="215">
                  <c:v>20.25</c:v>
                </c:pt>
                <c:pt idx="216">
                  <c:v>21.97</c:v>
                </c:pt>
                <c:pt idx="217">
                  <c:v>23.07</c:v>
                </c:pt>
                <c:pt idx="218">
                  <c:v>24.03</c:v>
                </c:pt>
                <c:pt idx="219">
                  <c:v>26.459999999999997</c:v>
                </c:pt>
                <c:pt idx="220">
                  <c:v>29.3</c:v>
                </c:pt>
                <c:pt idx="221">
                  <c:v>32.24</c:v>
                </c:pt>
                <c:pt idx="222">
                  <c:v>34.700000000000003</c:v>
                </c:pt>
                <c:pt idx="223">
                  <c:v>36.300000000000011</c:v>
                </c:pt>
                <c:pt idx="224">
                  <c:v>37.64</c:v>
                </c:pt>
                <c:pt idx="225">
                  <c:v>37.800000000000011</c:v>
                </c:pt>
                <c:pt idx="226">
                  <c:v>38.200000000000003</c:v>
                </c:pt>
                <c:pt idx="227">
                  <c:v>37.97</c:v>
                </c:pt>
                <c:pt idx="228">
                  <c:v>37.71</c:v>
                </c:pt>
                <c:pt idx="229">
                  <c:v>36.33</c:v>
                </c:pt>
                <c:pt idx="230">
                  <c:v>32.65</c:v>
                </c:pt>
                <c:pt idx="231">
                  <c:v>29.05</c:v>
                </c:pt>
                <c:pt idx="232">
                  <c:v>27.39</c:v>
                </c:pt>
                <c:pt idx="233">
                  <c:v>26.2</c:v>
                </c:pt>
                <c:pt idx="234">
                  <c:v>24.57</c:v>
                </c:pt>
                <c:pt idx="235">
                  <c:v>21.93</c:v>
                </c:pt>
                <c:pt idx="236">
                  <c:v>20.32</c:v>
                </c:pt>
                <c:pt idx="237">
                  <c:v>20.479999999999997</c:v>
                </c:pt>
                <c:pt idx="238">
                  <c:v>20.79</c:v>
                </c:pt>
                <c:pt idx="239">
                  <c:v>22.66</c:v>
                </c:pt>
                <c:pt idx="240">
                  <c:v>25.419999999999998</c:v>
                </c:pt>
                <c:pt idx="241">
                  <c:v>30.27</c:v>
                </c:pt>
                <c:pt idx="242">
                  <c:v>32.690000000000005</c:v>
                </c:pt>
                <c:pt idx="243">
                  <c:v>34.92</c:v>
                </c:pt>
                <c:pt idx="244">
                  <c:v>39.01</c:v>
                </c:pt>
                <c:pt idx="245">
                  <c:v>41</c:v>
                </c:pt>
                <c:pt idx="246">
                  <c:v>42.37</c:v>
                </c:pt>
                <c:pt idx="247">
                  <c:v>44.18</c:v>
                </c:pt>
                <c:pt idx="248">
                  <c:v>46.09</c:v>
                </c:pt>
                <c:pt idx="249">
                  <c:v>48.13</c:v>
                </c:pt>
                <c:pt idx="250">
                  <c:v>49.68</c:v>
                </c:pt>
                <c:pt idx="251">
                  <c:v>48.9</c:v>
                </c:pt>
                <c:pt idx="252">
                  <c:v>47.309999999999995</c:v>
                </c:pt>
                <c:pt idx="253">
                  <c:v>45.46</c:v>
                </c:pt>
                <c:pt idx="254">
                  <c:v>42.5</c:v>
                </c:pt>
                <c:pt idx="255">
                  <c:v>40.760000000000005</c:v>
                </c:pt>
                <c:pt idx="256">
                  <c:v>38.82</c:v>
                </c:pt>
                <c:pt idx="257">
                  <c:v>37.339999999999996</c:v>
                </c:pt>
                <c:pt idx="258">
                  <c:v>36.6</c:v>
                </c:pt>
                <c:pt idx="259">
                  <c:v>35.090000000000003</c:v>
                </c:pt>
                <c:pt idx="260">
                  <c:v>32.550000000000004</c:v>
                </c:pt>
                <c:pt idx="261">
                  <c:v>31.02</c:v>
                </c:pt>
                <c:pt idx="262">
                  <c:v>31.57</c:v>
                </c:pt>
                <c:pt idx="263">
                  <c:v>34.270000000000003</c:v>
                </c:pt>
                <c:pt idx="264">
                  <c:v>37.700000000000003</c:v>
                </c:pt>
                <c:pt idx="265">
                  <c:v>38.78</c:v>
                </c:pt>
                <c:pt idx="266">
                  <c:v>40.24</c:v>
                </c:pt>
                <c:pt idx="267">
                  <c:v>39.630000000000003</c:v>
                </c:pt>
                <c:pt idx="268">
                  <c:v>37.46</c:v>
                </c:pt>
                <c:pt idx="269">
                  <c:v>37.520000000000003</c:v>
                </c:pt>
                <c:pt idx="270">
                  <c:v>38.01</c:v>
                </c:pt>
                <c:pt idx="271">
                  <c:v>39.33</c:v>
                </c:pt>
                <c:pt idx="272">
                  <c:v>40.78</c:v>
                </c:pt>
                <c:pt idx="273">
                  <c:v>41.96</c:v>
                </c:pt>
                <c:pt idx="274">
                  <c:v>45.28</c:v>
                </c:pt>
                <c:pt idx="275">
                  <c:v>50.55</c:v>
                </c:pt>
                <c:pt idx="276">
                  <c:v>54.02</c:v>
                </c:pt>
                <c:pt idx="277">
                  <c:v>55.74</c:v>
                </c:pt>
                <c:pt idx="278">
                  <c:v>57.09</c:v>
                </c:pt>
                <c:pt idx="279">
                  <c:v>57.309999999999995</c:v>
                </c:pt>
                <c:pt idx="280">
                  <c:v>55.82</c:v>
                </c:pt>
                <c:pt idx="281">
                  <c:v>52.78</c:v>
                </c:pt>
                <c:pt idx="282">
                  <c:v>50.230000000000004</c:v>
                </c:pt>
                <c:pt idx="283">
                  <c:v>47.83</c:v>
                </c:pt>
                <c:pt idx="284">
                  <c:v>46.25</c:v>
                </c:pt>
                <c:pt idx="285">
                  <c:v>45.92</c:v>
                </c:pt>
                <c:pt idx="286">
                  <c:v>45.15</c:v>
                </c:pt>
                <c:pt idx="287">
                  <c:v>44.4</c:v>
                </c:pt>
                <c:pt idx="288">
                  <c:v>43.97</c:v>
                </c:pt>
                <c:pt idx="289">
                  <c:v>42.43</c:v>
                </c:pt>
                <c:pt idx="290">
                  <c:v>40.39</c:v>
                </c:pt>
                <c:pt idx="291">
                  <c:v>39.6</c:v>
                </c:pt>
                <c:pt idx="292">
                  <c:v>39.57</c:v>
                </c:pt>
                <c:pt idx="293">
                  <c:v>41.07</c:v>
                </c:pt>
                <c:pt idx="294">
                  <c:v>39.39</c:v>
                </c:pt>
                <c:pt idx="295">
                  <c:v>37.480000000000004</c:v>
                </c:pt>
                <c:pt idx="296">
                  <c:v>35.39</c:v>
                </c:pt>
                <c:pt idx="297">
                  <c:v>32.75</c:v>
                </c:pt>
                <c:pt idx="298">
                  <c:v>34.06</c:v>
                </c:pt>
                <c:pt idx="299">
                  <c:v>34.730000000000011</c:v>
                </c:pt>
                <c:pt idx="300">
                  <c:v>35.17</c:v>
                </c:pt>
                <c:pt idx="301">
                  <c:v>33.879999999999995</c:v>
                </c:pt>
                <c:pt idx="302">
                  <c:v>31.759999999999998</c:v>
                </c:pt>
                <c:pt idx="303">
                  <c:v>29.66</c:v>
                </c:pt>
                <c:pt idx="304">
                  <c:v>27.17</c:v>
                </c:pt>
                <c:pt idx="305">
                  <c:v>27</c:v>
                </c:pt>
                <c:pt idx="306">
                  <c:v>25.71</c:v>
                </c:pt>
                <c:pt idx="307">
                  <c:v>24.54</c:v>
                </c:pt>
                <c:pt idx="308">
                  <c:v>26.57</c:v>
                </c:pt>
                <c:pt idx="309">
                  <c:v>28.58</c:v>
                </c:pt>
                <c:pt idx="310">
                  <c:v>31.29</c:v>
                </c:pt>
                <c:pt idx="311">
                  <c:v>34.94</c:v>
                </c:pt>
                <c:pt idx="312">
                  <c:v>38.349999999999994</c:v>
                </c:pt>
                <c:pt idx="313">
                  <c:v>41.660000000000004</c:v>
                </c:pt>
                <c:pt idx="314">
                  <c:v>45.37</c:v>
                </c:pt>
                <c:pt idx="315">
                  <c:v>48.93</c:v>
                </c:pt>
                <c:pt idx="316">
                  <c:v>50.260000000000005</c:v>
                </c:pt>
                <c:pt idx="317">
                  <c:v>49.37</c:v>
                </c:pt>
                <c:pt idx="318">
                  <c:v>48.5</c:v>
                </c:pt>
                <c:pt idx="319">
                  <c:v>46.949999999999996</c:v>
                </c:pt>
                <c:pt idx="320">
                  <c:v>45.74</c:v>
                </c:pt>
                <c:pt idx="321">
                  <c:v>43.949999999999996</c:v>
                </c:pt>
                <c:pt idx="322">
                  <c:v>42.37</c:v>
                </c:pt>
                <c:pt idx="323">
                  <c:v>41.7</c:v>
                </c:pt>
                <c:pt idx="324">
                  <c:v>42.82</c:v>
                </c:pt>
                <c:pt idx="325">
                  <c:v>46.59</c:v>
                </c:pt>
                <c:pt idx="326">
                  <c:v>53.2</c:v>
                </c:pt>
                <c:pt idx="327">
                  <c:v>59.230000000000004</c:v>
                </c:pt>
                <c:pt idx="328">
                  <c:v>60.620000000000005</c:v>
                </c:pt>
                <c:pt idx="329">
                  <c:v>58.849999999999994</c:v>
                </c:pt>
                <c:pt idx="330">
                  <c:v>58.65</c:v>
                </c:pt>
                <c:pt idx="331">
                  <c:v>58.92</c:v>
                </c:pt>
                <c:pt idx="332">
                  <c:v>58.339999999999996</c:v>
                </c:pt>
                <c:pt idx="333">
                  <c:v>57.28</c:v>
                </c:pt>
                <c:pt idx="334">
                  <c:v>57.290000000000006</c:v>
                </c:pt>
                <c:pt idx="335">
                  <c:v>58.08</c:v>
                </c:pt>
                <c:pt idx="336">
                  <c:v>56.720000000000006</c:v>
                </c:pt>
                <c:pt idx="337">
                  <c:v>54.41</c:v>
                </c:pt>
                <c:pt idx="338">
                  <c:v>54.15</c:v>
                </c:pt>
                <c:pt idx="339">
                  <c:v>55.379999999999995</c:v>
                </c:pt>
                <c:pt idx="340">
                  <c:v>55.760000000000005</c:v>
                </c:pt>
                <c:pt idx="341">
                  <c:v>54.21</c:v>
                </c:pt>
                <c:pt idx="342">
                  <c:v>51.47</c:v>
                </c:pt>
                <c:pt idx="343">
                  <c:v>50.9</c:v>
                </c:pt>
                <c:pt idx="344">
                  <c:v>49.91</c:v>
                </c:pt>
                <c:pt idx="345">
                  <c:v>50.849999999999994</c:v>
                </c:pt>
                <c:pt idx="346">
                  <c:v>48.51</c:v>
                </c:pt>
                <c:pt idx="347">
                  <c:v>47.949999999999996</c:v>
                </c:pt>
                <c:pt idx="348">
                  <c:v>47.86</c:v>
                </c:pt>
                <c:pt idx="349">
                  <c:v>44.33</c:v>
                </c:pt>
                <c:pt idx="350">
                  <c:v>45.98</c:v>
                </c:pt>
                <c:pt idx="351">
                  <c:v>48.620000000000005</c:v>
                </c:pt>
                <c:pt idx="352">
                  <c:v>51.339999999999996</c:v>
                </c:pt>
                <c:pt idx="353">
                  <c:v>54.379999999999995</c:v>
                </c:pt>
                <c:pt idx="354">
                  <c:v>57.24</c:v>
                </c:pt>
                <c:pt idx="355">
                  <c:v>59.78</c:v>
                </c:pt>
                <c:pt idx="356">
                  <c:v>62.51</c:v>
                </c:pt>
                <c:pt idx="357">
                  <c:v>65.669999999999987</c:v>
                </c:pt>
                <c:pt idx="358">
                  <c:v>67.569999999999993</c:v>
                </c:pt>
                <c:pt idx="359">
                  <c:v>69.92</c:v>
                </c:pt>
                <c:pt idx="360">
                  <c:v>71.48</c:v>
                </c:pt>
                <c:pt idx="361">
                  <c:v>73.209999999999994</c:v>
                </c:pt>
                <c:pt idx="362">
                  <c:v>75.440000000000012</c:v>
                </c:pt>
                <c:pt idx="363">
                  <c:v>78.27</c:v>
                </c:pt>
                <c:pt idx="364">
                  <c:v>80.05</c:v>
                </c:pt>
                <c:pt idx="365">
                  <c:v>80.649999999999991</c:v>
                </c:pt>
                <c:pt idx="366">
                  <c:v>80.010000000000005</c:v>
                </c:pt>
                <c:pt idx="367">
                  <c:v>77.97</c:v>
                </c:pt>
                <c:pt idx="368">
                  <c:v>74.16</c:v>
                </c:pt>
                <c:pt idx="369">
                  <c:v>68.95</c:v>
                </c:pt>
                <c:pt idx="370">
                  <c:v>63.91</c:v>
                </c:pt>
                <c:pt idx="371">
                  <c:v>59.09</c:v>
                </c:pt>
                <c:pt idx="372">
                  <c:v>53.75</c:v>
                </c:pt>
                <c:pt idx="373">
                  <c:v>49.379999999999995</c:v>
                </c:pt>
                <c:pt idx="375">
                  <c:v>43.9</c:v>
                </c:pt>
                <c:pt idx="376">
                  <c:v>42.9</c:v>
                </c:pt>
                <c:pt idx="377">
                  <c:v>42.160000000000004</c:v>
                </c:pt>
                <c:pt idx="378">
                  <c:v>42.55</c:v>
                </c:pt>
                <c:pt idx="379">
                  <c:v>43.59</c:v>
                </c:pt>
                <c:pt idx="380">
                  <c:v>42.06</c:v>
                </c:pt>
                <c:pt idx="381">
                  <c:v>38.849999999999994</c:v>
                </c:pt>
                <c:pt idx="382">
                  <c:v>36.61</c:v>
                </c:pt>
                <c:pt idx="383">
                  <c:v>33.86</c:v>
                </c:pt>
                <c:pt idx="384">
                  <c:v>30.73</c:v>
                </c:pt>
                <c:pt idx="385">
                  <c:v>28.05</c:v>
                </c:pt>
                <c:pt idx="386">
                  <c:v>26.7</c:v>
                </c:pt>
                <c:pt idx="387">
                  <c:v>25.759999999999998</c:v>
                </c:pt>
                <c:pt idx="388">
                  <c:v>25.439999999999998</c:v>
                </c:pt>
                <c:pt idx="389">
                  <c:v>26.32</c:v>
                </c:pt>
                <c:pt idx="390">
                  <c:v>30.04</c:v>
                </c:pt>
                <c:pt idx="391">
                  <c:v>33.379999999999995</c:v>
                </c:pt>
                <c:pt idx="392">
                  <c:v>37.56</c:v>
                </c:pt>
                <c:pt idx="393">
                  <c:v>42.690000000000005</c:v>
                </c:pt>
                <c:pt idx="394">
                  <c:v>46.67</c:v>
                </c:pt>
                <c:pt idx="395">
                  <c:v>49.68</c:v>
                </c:pt>
                <c:pt idx="396">
                  <c:v>50.89</c:v>
                </c:pt>
                <c:pt idx="397">
                  <c:v>50.37</c:v>
                </c:pt>
                <c:pt idx="398">
                  <c:v>48.690000000000005</c:v>
                </c:pt>
                <c:pt idx="399">
                  <c:v>47.51</c:v>
                </c:pt>
                <c:pt idx="400">
                  <c:v>46.92</c:v>
                </c:pt>
                <c:pt idx="401">
                  <c:v>39.120000000000005</c:v>
                </c:pt>
                <c:pt idx="402">
                  <c:v>39.300000000000011</c:v>
                </c:pt>
                <c:pt idx="403">
                  <c:v>39.17</c:v>
                </c:pt>
                <c:pt idx="404">
                  <c:v>38.480000000000004</c:v>
                </c:pt>
                <c:pt idx="405">
                  <c:v>37.790000000000006</c:v>
                </c:pt>
                <c:pt idx="406">
                  <c:v>36.96</c:v>
                </c:pt>
                <c:pt idx="407">
                  <c:v>35.6</c:v>
                </c:pt>
                <c:pt idx="408">
                  <c:v>34.08</c:v>
                </c:pt>
                <c:pt idx="409">
                  <c:v>33.130000000000003</c:v>
                </c:pt>
                <c:pt idx="410">
                  <c:v>31.07</c:v>
                </c:pt>
                <c:pt idx="411">
                  <c:v>28.830000000000002</c:v>
                </c:pt>
                <c:pt idx="412">
                  <c:v>28.47</c:v>
                </c:pt>
                <c:pt idx="413">
                  <c:v>28.55</c:v>
                </c:pt>
                <c:pt idx="414">
                  <c:v>29.14</c:v>
                </c:pt>
                <c:pt idx="415">
                  <c:v>30.07</c:v>
                </c:pt>
                <c:pt idx="416">
                  <c:v>30.919999999999998</c:v>
                </c:pt>
                <c:pt idx="417">
                  <c:v>33.28</c:v>
                </c:pt>
                <c:pt idx="418">
                  <c:v>36.15</c:v>
                </c:pt>
                <c:pt idx="419">
                  <c:v>39.01</c:v>
                </c:pt>
                <c:pt idx="420">
                  <c:v>42.160000000000004</c:v>
                </c:pt>
                <c:pt idx="421">
                  <c:v>45.3</c:v>
                </c:pt>
                <c:pt idx="422">
                  <c:v>46.91</c:v>
                </c:pt>
                <c:pt idx="423">
                  <c:v>44.48</c:v>
                </c:pt>
                <c:pt idx="424">
                  <c:v>41.64</c:v>
                </c:pt>
                <c:pt idx="425">
                  <c:v>40.4</c:v>
                </c:pt>
                <c:pt idx="426">
                  <c:v>38.290000000000006</c:v>
                </c:pt>
                <c:pt idx="427">
                  <c:v>38.339999999999996</c:v>
                </c:pt>
                <c:pt idx="428">
                  <c:v>38.410000000000004</c:v>
                </c:pt>
                <c:pt idx="429">
                  <c:v>37.99</c:v>
                </c:pt>
                <c:pt idx="430">
                  <c:v>34.839999999999996</c:v>
                </c:pt>
                <c:pt idx="431">
                  <c:v>31.45</c:v>
                </c:pt>
                <c:pt idx="432">
                  <c:v>28.84</c:v>
                </c:pt>
                <c:pt idx="433">
                  <c:v>27.7</c:v>
                </c:pt>
                <c:pt idx="434">
                  <c:v>27.51</c:v>
                </c:pt>
                <c:pt idx="435">
                  <c:v>27.17</c:v>
                </c:pt>
                <c:pt idx="436">
                  <c:v>26.05</c:v>
                </c:pt>
                <c:pt idx="437">
                  <c:v>26.07</c:v>
                </c:pt>
                <c:pt idx="438">
                  <c:v>26.79</c:v>
                </c:pt>
                <c:pt idx="439">
                  <c:v>26.55</c:v>
                </c:pt>
                <c:pt idx="440">
                  <c:v>27.8</c:v>
                </c:pt>
                <c:pt idx="441">
                  <c:v>28.67</c:v>
                </c:pt>
                <c:pt idx="442">
                  <c:v>29.38</c:v>
                </c:pt>
                <c:pt idx="443">
                  <c:v>28.459999999999997</c:v>
                </c:pt>
                <c:pt idx="444">
                  <c:v>28.5</c:v>
                </c:pt>
                <c:pt idx="445">
                  <c:v>29.2</c:v>
                </c:pt>
                <c:pt idx="446">
                  <c:v>30.779999999999998</c:v>
                </c:pt>
                <c:pt idx="447">
                  <c:v>34.07</c:v>
                </c:pt>
                <c:pt idx="448">
                  <c:v>37.14</c:v>
                </c:pt>
                <c:pt idx="449">
                  <c:v>42.08</c:v>
                </c:pt>
                <c:pt idx="450">
                  <c:v>43.6</c:v>
                </c:pt>
                <c:pt idx="451">
                  <c:v>43.51</c:v>
                </c:pt>
                <c:pt idx="452">
                  <c:v>42.89</c:v>
                </c:pt>
                <c:pt idx="453">
                  <c:v>38.230000000000011</c:v>
                </c:pt>
                <c:pt idx="454">
                  <c:v>37.949999999999996</c:v>
                </c:pt>
                <c:pt idx="455">
                  <c:v>39.04</c:v>
                </c:pt>
                <c:pt idx="456">
                  <c:v>39.58</c:v>
                </c:pt>
                <c:pt idx="457">
                  <c:v>38.300000000000011</c:v>
                </c:pt>
                <c:pt idx="458">
                  <c:v>38.300000000000011</c:v>
                </c:pt>
                <c:pt idx="459">
                  <c:v>38.28</c:v>
                </c:pt>
                <c:pt idx="460">
                  <c:v>36.99</c:v>
                </c:pt>
                <c:pt idx="461">
                  <c:v>35.58</c:v>
                </c:pt>
                <c:pt idx="462">
                  <c:v>33.36</c:v>
                </c:pt>
                <c:pt idx="463">
                  <c:v>31.93</c:v>
                </c:pt>
                <c:pt idx="464">
                  <c:v>31.59</c:v>
                </c:pt>
                <c:pt idx="465">
                  <c:v>31.34</c:v>
                </c:pt>
                <c:pt idx="466">
                  <c:v>31.650000000000002</c:v>
                </c:pt>
                <c:pt idx="467">
                  <c:v>32.21</c:v>
                </c:pt>
                <c:pt idx="468">
                  <c:v>31.74</c:v>
                </c:pt>
                <c:pt idx="469">
                  <c:v>30.74</c:v>
                </c:pt>
                <c:pt idx="470">
                  <c:v>29.57</c:v>
                </c:pt>
                <c:pt idx="471">
                  <c:v>29.12</c:v>
                </c:pt>
                <c:pt idx="472">
                  <c:v>30.62</c:v>
                </c:pt>
                <c:pt idx="473">
                  <c:v>32.520000000000003</c:v>
                </c:pt>
                <c:pt idx="474">
                  <c:v>34.58</c:v>
                </c:pt>
                <c:pt idx="475">
                  <c:v>36.71</c:v>
                </c:pt>
                <c:pt idx="476">
                  <c:v>38.270000000000003</c:v>
                </c:pt>
                <c:pt idx="477">
                  <c:v>39.339999999999996</c:v>
                </c:pt>
                <c:pt idx="478">
                  <c:v>39.809999999999995</c:v>
                </c:pt>
                <c:pt idx="479">
                  <c:v>40.620000000000005</c:v>
                </c:pt>
                <c:pt idx="480">
                  <c:v>41.290000000000006</c:v>
                </c:pt>
                <c:pt idx="481">
                  <c:v>43.74</c:v>
                </c:pt>
                <c:pt idx="482">
                  <c:v>46.97</c:v>
                </c:pt>
                <c:pt idx="483">
                  <c:v>48.1</c:v>
                </c:pt>
                <c:pt idx="484">
                  <c:v>46.74</c:v>
                </c:pt>
                <c:pt idx="485">
                  <c:v>44.65</c:v>
                </c:pt>
                <c:pt idx="486">
                  <c:v>44.660000000000004</c:v>
                </c:pt>
                <c:pt idx="487">
                  <c:v>43.55</c:v>
                </c:pt>
                <c:pt idx="488">
                  <c:v>43.92</c:v>
                </c:pt>
                <c:pt idx="489">
                  <c:v>43.75</c:v>
                </c:pt>
                <c:pt idx="490">
                  <c:v>44.08</c:v>
                </c:pt>
                <c:pt idx="491">
                  <c:v>44.99</c:v>
                </c:pt>
                <c:pt idx="492">
                  <c:v>45.54</c:v>
                </c:pt>
                <c:pt idx="493">
                  <c:v>46.86</c:v>
                </c:pt>
                <c:pt idx="494">
                  <c:v>48.75</c:v>
                </c:pt>
                <c:pt idx="495">
                  <c:v>49.05</c:v>
                </c:pt>
                <c:pt idx="496">
                  <c:v>49.620000000000005</c:v>
                </c:pt>
                <c:pt idx="497">
                  <c:v>51.28</c:v>
                </c:pt>
                <c:pt idx="498">
                  <c:v>52.230000000000004</c:v>
                </c:pt>
                <c:pt idx="499">
                  <c:v>51.67</c:v>
                </c:pt>
                <c:pt idx="500">
                  <c:v>51.39</c:v>
                </c:pt>
                <c:pt idx="501">
                  <c:v>53.1</c:v>
                </c:pt>
                <c:pt idx="502">
                  <c:v>50.7</c:v>
                </c:pt>
                <c:pt idx="503">
                  <c:v>48.92</c:v>
                </c:pt>
                <c:pt idx="504">
                  <c:v>48.53</c:v>
                </c:pt>
                <c:pt idx="505">
                  <c:v>41.47</c:v>
                </c:pt>
                <c:pt idx="506">
                  <c:v>43.690000000000005</c:v>
                </c:pt>
                <c:pt idx="507">
                  <c:v>44.96</c:v>
                </c:pt>
                <c:pt idx="508">
                  <c:v>45.849999999999994</c:v>
                </c:pt>
                <c:pt idx="509">
                  <c:v>47.18</c:v>
                </c:pt>
                <c:pt idx="510">
                  <c:v>48.04</c:v>
                </c:pt>
                <c:pt idx="511">
                  <c:v>49.5</c:v>
                </c:pt>
                <c:pt idx="512">
                  <c:v>50.53</c:v>
                </c:pt>
                <c:pt idx="513">
                  <c:v>50.99</c:v>
                </c:pt>
                <c:pt idx="514">
                  <c:v>50.01</c:v>
                </c:pt>
                <c:pt idx="515">
                  <c:v>49.46</c:v>
                </c:pt>
                <c:pt idx="516">
                  <c:v>48.949999999999996</c:v>
                </c:pt>
                <c:pt idx="517">
                  <c:v>48.06</c:v>
                </c:pt>
                <c:pt idx="518">
                  <c:v>47.220000000000006</c:v>
                </c:pt>
                <c:pt idx="519">
                  <c:v>46.11</c:v>
                </c:pt>
                <c:pt idx="520">
                  <c:v>43.91</c:v>
                </c:pt>
                <c:pt idx="521">
                  <c:v>41.03</c:v>
                </c:pt>
                <c:pt idx="522">
                  <c:v>39.790000000000006</c:v>
                </c:pt>
                <c:pt idx="523">
                  <c:v>38.33</c:v>
                </c:pt>
                <c:pt idx="524">
                  <c:v>36.86</c:v>
                </c:pt>
                <c:pt idx="525">
                  <c:v>35.800000000000011</c:v>
                </c:pt>
                <c:pt idx="526">
                  <c:v>35.480000000000004</c:v>
                </c:pt>
                <c:pt idx="527">
                  <c:v>35.590000000000003</c:v>
                </c:pt>
                <c:pt idx="528">
                  <c:v>34.770000000000003</c:v>
                </c:pt>
                <c:pt idx="529">
                  <c:v>34.51</c:v>
                </c:pt>
                <c:pt idx="530">
                  <c:v>35.44</c:v>
                </c:pt>
                <c:pt idx="531">
                  <c:v>38.339999999999996</c:v>
                </c:pt>
                <c:pt idx="532">
                  <c:v>40.770000000000003</c:v>
                </c:pt>
                <c:pt idx="533">
                  <c:v>43.55</c:v>
                </c:pt>
                <c:pt idx="534">
                  <c:v>46.67</c:v>
                </c:pt>
                <c:pt idx="535">
                  <c:v>49.730000000000004</c:v>
                </c:pt>
                <c:pt idx="536">
                  <c:v>51.33</c:v>
                </c:pt>
                <c:pt idx="537">
                  <c:v>51.47</c:v>
                </c:pt>
                <c:pt idx="538">
                  <c:v>54.83</c:v>
                </c:pt>
                <c:pt idx="539">
                  <c:v>58.720000000000006</c:v>
                </c:pt>
                <c:pt idx="540">
                  <c:v>62.17</c:v>
                </c:pt>
                <c:pt idx="541">
                  <c:v>63.56</c:v>
                </c:pt>
                <c:pt idx="542">
                  <c:v>62.86</c:v>
                </c:pt>
                <c:pt idx="543">
                  <c:v>63.21</c:v>
                </c:pt>
                <c:pt idx="544">
                  <c:v>62.41</c:v>
                </c:pt>
                <c:pt idx="545">
                  <c:v>58.660000000000004</c:v>
                </c:pt>
                <c:pt idx="546">
                  <c:v>53.120000000000005</c:v>
                </c:pt>
                <c:pt idx="547">
                  <c:v>46.97</c:v>
                </c:pt>
                <c:pt idx="548">
                  <c:v>43.75</c:v>
                </c:pt>
                <c:pt idx="549">
                  <c:v>42.52</c:v>
                </c:pt>
                <c:pt idx="550">
                  <c:v>40.78</c:v>
                </c:pt>
                <c:pt idx="551">
                  <c:v>40.6</c:v>
                </c:pt>
                <c:pt idx="552">
                  <c:v>40.04</c:v>
                </c:pt>
                <c:pt idx="553">
                  <c:v>40.98</c:v>
                </c:pt>
                <c:pt idx="554">
                  <c:v>39.99</c:v>
                </c:pt>
                <c:pt idx="555">
                  <c:v>39.230000000000011</c:v>
                </c:pt>
                <c:pt idx="556">
                  <c:v>40.6</c:v>
                </c:pt>
                <c:pt idx="557">
                  <c:v>40.910000000000004</c:v>
                </c:pt>
                <c:pt idx="558">
                  <c:v>41.43</c:v>
                </c:pt>
                <c:pt idx="559">
                  <c:v>42.13</c:v>
                </c:pt>
                <c:pt idx="560">
                  <c:v>42.96</c:v>
                </c:pt>
                <c:pt idx="561">
                  <c:v>45.71</c:v>
                </c:pt>
                <c:pt idx="562">
                  <c:v>50.89</c:v>
                </c:pt>
                <c:pt idx="563">
                  <c:v>55.92</c:v>
                </c:pt>
                <c:pt idx="564">
                  <c:v>59.53</c:v>
                </c:pt>
                <c:pt idx="565">
                  <c:v>62.220000000000006</c:v>
                </c:pt>
                <c:pt idx="566">
                  <c:v>63.809999999999995</c:v>
                </c:pt>
                <c:pt idx="567">
                  <c:v>67.52</c:v>
                </c:pt>
                <c:pt idx="568">
                  <c:v>70.669999999999987</c:v>
                </c:pt>
                <c:pt idx="569">
                  <c:v>72.53</c:v>
                </c:pt>
                <c:pt idx="570">
                  <c:v>73.58</c:v>
                </c:pt>
                <c:pt idx="571">
                  <c:v>74.88</c:v>
                </c:pt>
                <c:pt idx="572">
                  <c:v>75.169999999999987</c:v>
                </c:pt>
                <c:pt idx="573">
                  <c:v>74.410000000000011</c:v>
                </c:pt>
                <c:pt idx="574">
                  <c:v>72</c:v>
                </c:pt>
                <c:pt idx="575">
                  <c:v>70.679999999999993</c:v>
                </c:pt>
                <c:pt idx="576">
                  <c:v>69.36</c:v>
                </c:pt>
                <c:pt idx="577">
                  <c:v>67.410000000000011</c:v>
                </c:pt>
                <c:pt idx="578">
                  <c:v>64.42</c:v>
                </c:pt>
                <c:pt idx="579">
                  <c:v>59.44</c:v>
                </c:pt>
                <c:pt idx="580">
                  <c:v>56.53</c:v>
                </c:pt>
                <c:pt idx="581">
                  <c:v>55.15</c:v>
                </c:pt>
                <c:pt idx="582">
                  <c:v>54.46</c:v>
                </c:pt>
                <c:pt idx="583">
                  <c:v>54.96</c:v>
                </c:pt>
                <c:pt idx="584">
                  <c:v>56.36</c:v>
                </c:pt>
                <c:pt idx="585">
                  <c:v>58.3</c:v>
                </c:pt>
                <c:pt idx="586">
                  <c:v>60.98</c:v>
                </c:pt>
                <c:pt idx="587">
                  <c:v>62.47</c:v>
                </c:pt>
                <c:pt idx="588">
                  <c:v>62.230000000000004</c:v>
                </c:pt>
                <c:pt idx="589">
                  <c:v>62.48</c:v>
                </c:pt>
                <c:pt idx="590">
                  <c:v>65.06</c:v>
                </c:pt>
                <c:pt idx="591">
                  <c:v>66.790000000000006</c:v>
                </c:pt>
                <c:pt idx="592">
                  <c:v>67.45</c:v>
                </c:pt>
                <c:pt idx="593">
                  <c:v>68.790000000000006</c:v>
                </c:pt>
                <c:pt idx="594">
                  <c:v>69.58</c:v>
                </c:pt>
                <c:pt idx="595">
                  <c:v>69.209999999999994</c:v>
                </c:pt>
                <c:pt idx="596">
                  <c:v>67.55</c:v>
                </c:pt>
                <c:pt idx="597">
                  <c:v>66.679999999999993</c:v>
                </c:pt>
                <c:pt idx="598">
                  <c:v>66</c:v>
                </c:pt>
                <c:pt idx="599">
                  <c:v>62.949999999999996</c:v>
                </c:pt>
                <c:pt idx="600">
                  <c:v>59.6</c:v>
                </c:pt>
                <c:pt idx="601">
                  <c:v>56.379999999999995</c:v>
                </c:pt>
                <c:pt idx="602">
                  <c:v>53.27</c:v>
                </c:pt>
                <c:pt idx="603">
                  <c:v>52.7</c:v>
                </c:pt>
                <c:pt idx="604">
                  <c:v>51.41</c:v>
                </c:pt>
                <c:pt idx="605">
                  <c:v>53.83</c:v>
                </c:pt>
                <c:pt idx="606">
                  <c:v>53.11</c:v>
                </c:pt>
                <c:pt idx="607">
                  <c:v>51.54</c:v>
                </c:pt>
                <c:pt idx="608">
                  <c:v>50.849999999999994</c:v>
                </c:pt>
                <c:pt idx="609">
                  <c:v>46.15</c:v>
                </c:pt>
                <c:pt idx="610">
                  <c:v>46.849999999999994</c:v>
                </c:pt>
                <c:pt idx="611">
                  <c:v>50.01</c:v>
                </c:pt>
                <c:pt idx="612">
                  <c:v>51.730000000000004</c:v>
                </c:pt>
                <c:pt idx="613">
                  <c:v>54.7</c:v>
                </c:pt>
                <c:pt idx="614">
                  <c:v>58.11</c:v>
                </c:pt>
                <c:pt idx="615">
                  <c:v>60.3</c:v>
                </c:pt>
                <c:pt idx="616">
                  <c:v>62.97</c:v>
                </c:pt>
                <c:pt idx="617">
                  <c:v>63.97</c:v>
                </c:pt>
                <c:pt idx="618">
                  <c:v>64.05</c:v>
                </c:pt>
                <c:pt idx="619">
                  <c:v>66.47</c:v>
                </c:pt>
                <c:pt idx="620">
                  <c:v>67.55</c:v>
                </c:pt>
                <c:pt idx="621">
                  <c:v>68.66</c:v>
                </c:pt>
                <c:pt idx="622">
                  <c:v>69.38</c:v>
                </c:pt>
                <c:pt idx="623">
                  <c:v>70.3</c:v>
                </c:pt>
                <c:pt idx="624">
                  <c:v>69.169999999999987</c:v>
                </c:pt>
                <c:pt idx="625">
                  <c:v>67.39</c:v>
                </c:pt>
                <c:pt idx="626">
                  <c:v>66.989999999999995</c:v>
                </c:pt>
                <c:pt idx="627">
                  <c:v>66.97</c:v>
                </c:pt>
                <c:pt idx="628">
                  <c:v>68.42</c:v>
                </c:pt>
                <c:pt idx="629">
                  <c:v>68.179999999999993</c:v>
                </c:pt>
                <c:pt idx="630">
                  <c:v>65.84</c:v>
                </c:pt>
                <c:pt idx="631">
                  <c:v>62.39</c:v>
                </c:pt>
                <c:pt idx="632">
                  <c:v>59.120000000000005</c:v>
                </c:pt>
                <c:pt idx="633">
                  <c:v>57.57</c:v>
                </c:pt>
                <c:pt idx="634">
                  <c:v>57.55</c:v>
                </c:pt>
                <c:pt idx="635">
                  <c:v>59.18</c:v>
                </c:pt>
                <c:pt idx="636">
                  <c:v>58.660000000000004</c:v>
                </c:pt>
                <c:pt idx="637">
                  <c:v>58.78</c:v>
                </c:pt>
                <c:pt idx="638">
                  <c:v>59.17</c:v>
                </c:pt>
                <c:pt idx="639">
                  <c:v>60.220000000000006</c:v>
                </c:pt>
                <c:pt idx="640">
                  <c:v>61.349999999999994</c:v>
                </c:pt>
                <c:pt idx="641">
                  <c:v>63.07</c:v>
                </c:pt>
                <c:pt idx="642">
                  <c:v>65.989999999999995</c:v>
                </c:pt>
                <c:pt idx="643">
                  <c:v>67.7</c:v>
                </c:pt>
                <c:pt idx="644">
                  <c:v>68.38</c:v>
                </c:pt>
                <c:pt idx="645">
                  <c:v>68.3</c:v>
                </c:pt>
                <c:pt idx="646">
                  <c:v>69.149999999999991</c:v>
                </c:pt>
                <c:pt idx="647">
                  <c:v>71.7</c:v>
                </c:pt>
                <c:pt idx="648">
                  <c:v>73.679999999999993</c:v>
                </c:pt>
                <c:pt idx="649">
                  <c:v>74.069999999999993</c:v>
                </c:pt>
                <c:pt idx="650">
                  <c:v>75.95</c:v>
                </c:pt>
                <c:pt idx="651">
                  <c:v>74.89</c:v>
                </c:pt>
                <c:pt idx="652">
                  <c:v>72.59</c:v>
                </c:pt>
                <c:pt idx="653">
                  <c:v>69.38</c:v>
                </c:pt>
                <c:pt idx="654">
                  <c:v>65.760000000000005</c:v>
                </c:pt>
                <c:pt idx="655">
                  <c:v>61.67</c:v>
                </c:pt>
                <c:pt idx="656">
                  <c:v>57.52</c:v>
                </c:pt>
                <c:pt idx="657">
                  <c:v>58.58</c:v>
                </c:pt>
                <c:pt idx="658">
                  <c:v>57.97</c:v>
                </c:pt>
                <c:pt idx="659">
                  <c:v>57.220000000000006</c:v>
                </c:pt>
                <c:pt idx="660">
                  <c:v>57.7</c:v>
                </c:pt>
                <c:pt idx="661">
                  <c:v>49.82</c:v>
                </c:pt>
                <c:pt idx="662">
                  <c:v>51.55</c:v>
                </c:pt>
                <c:pt idx="663">
                  <c:v>55.3</c:v>
                </c:pt>
                <c:pt idx="664">
                  <c:v>58.290000000000006</c:v>
                </c:pt>
                <c:pt idx="665">
                  <c:v>61.56</c:v>
                </c:pt>
                <c:pt idx="666">
                  <c:v>64.440000000000012</c:v>
                </c:pt>
                <c:pt idx="667">
                  <c:v>66.22</c:v>
                </c:pt>
                <c:pt idx="668">
                  <c:v>66.14</c:v>
                </c:pt>
                <c:pt idx="669">
                  <c:v>65.459999999999994</c:v>
                </c:pt>
                <c:pt idx="670">
                  <c:v>63.77</c:v>
                </c:pt>
                <c:pt idx="671">
                  <c:v>62.6</c:v>
                </c:pt>
                <c:pt idx="672">
                  <c:v>62.33</c:v>
                </c:pt>
                <c:pt idx="673">
                  <c:v>61.879999999999995</c:v>
                </c:pt>
                <c:pt idx="674">
                  <c:v>61.52</c:v>
                </c:pt>
                <c:pt idx="675">
                  <c:v>61.65</c:v>
                </c:pt>
                <c:pt idx="676">
                  <c:v>61.48</c:v>
                </c:pt>
                <c:pt idx="677">
                  <c:v>61.37</c:v>
                </c:pt>
                <c:pt idx="700">
                  <c:v>21.04</c:v>
                </c:pt>
                <c:pt idx="701">
                  <c:v>21.08</c:v>
                </c:pt>
                <c:pt idx="702">
                  <c:v>21.68</c:v>
                </c:pt>
                <c:pt idx="703">
                  <c:v>22.610000000000003</c:v>
                </c:pt>
                <c:pt idx="704">
                  <c:v>25.53</c:v>
                </c:pt>
                <c:pt idx="705">
                  <c:v>29.88</c:v>
                </c:pt>
                <c:pt idx="706">
                  <c:v>33.160000000000004</c:v>
                </c:pt>
                <c:pt idx="707">
                  <c:v>35.690000000000005</c:v>
                </c:pt>
                <c:pt idx="708">
                  <c:v>38.879999999999995</c:v>
                </c:pt>
                <c:pt idx="709">
                  <c:v>41.190000000000005</c:v>
                </c:pt>
                <c:pt idx="710">
                  <c:v>41.949999999999996</c:v>
                </c:pt>
                <c:pt idx="711">
                  <c:v>42.55</c:v>
                </c:pt>
                <c:pt idx="712">
                  <c:v>41.56</c:v>
                </c:pt>
                <c:pt idx="713">
                  <c:v>37.339999999999996</c:v>
                </c:pt>
                <c:pt idx="714">
                  <c:v>39.1</c:v>
                </c:pt>
                <c:pt idx="715">
                  <c:v>40.290000000000006</c:v>
                </c:pt>
                <c:pt idx="716">
                  <c:v>42.8</c:v>
                </c:pt>
                <c:pt idx="717">
                  <c:v>46.21</c:v>
                </c:pt>
                <c:pt idx="718">
                  <c:v>48.82</c:v>
                </c:pt>
                <c:pt idx="719">
                  <c:v>50.309999999999995</c:v>
                </c:pt>
                <c:pt idx="720">
                  <c:v>50.37</c:v>
                </c:pt>
                <c:pt idx="721">
                  <c:v>49.86</c:v>
                </c:pt>
                <c:pt idx="722">
                  <c:v>47.790000000000006</c:v>
                </c:pt>
                <c:pt idx="723">
                  <c:v>44.760000000000005</c:v>
                </c:pt>
                <c:pt idx="724">
                  <c:v>41.39</c:v>
                </c:pt>
                <c:pt idx="725">
                  <c:v>38.68</c:v>
                </c:pt>
                <c:pt idx="726">
                  <c:v>36.370000000000005</c:v>
                </c:pt>
                <c:pt idx="727">
                  <c:v>34.67</c:v>
                </c:pt>
                <c:pt idx="728">
                  <c:v>33.24</c:v>
                </c:pt>
                <c:pt idx="729">
                  <c:v>33.290000000000006</c:v>
                </c:pt>
                <c:pt idx="730">
                  <c:v>36.480000000000004</c:v>
                </c:pt>
                <c:pt idx="731">
                  <c:v>41.13</c:v>
                </c:pt>
                <c:pt idx="732">
                  <c:v>43.99</c:v>
                </c:pt>
                <c:pt idx="733">
                  <c:v>45.13</c:v>
                </c:pt>
                <c:pt idx="734">
                  <c:v>45.15</c:v>
                </c:pt>
                <c:pt idx="735">
                  <c:v>43.56</c:v>
                </c:pt>
                <c:pt idx="736">
                  <c:v>41.86</c:v>
                </c:pt>
                <c:pt idx="737">
                  <c:v>41.2</c:v>
                </c:pt>
                <c:pt idx="738">
                  <c:v>38.78</c:v>
                </c:pt>
                <c:pt idx="739">
                  <c:v>37.339999999999996</c:v>
                </c:pt>
                <c:pt idx="740">
                  <c:v>37.08</c:v>
                </c:pt>
                <c:pt idx="741">
                  <c:v>36.44</c:v>
                </c:pt>
                <c:pt idx="742">
                  <c:v>36.290000000000006</c:v>
                </c:pt>
                <c:pt idx="743">
                  <c:v>34.790000000000006</c:v>
                </c:pt>
                <c:pt idx="744">
                  <c:v>32.6</c:v>
                </c:pt>
                <c:pt idx="745">
                  <c:v>28.52</c:v>
                </c:pt>
                <c:pt idx="746">
                  <c:v>25.2</c:v>
                </c:pt>
                <c:pt idx="747">
                  <c:v>22.330000000000002</c:v>
                </c:pt>
                <c:pt idx="748">
                  <c:v>20.87</c:v>
                </c:pt>
                <c:pt idx="749">
                  <c:v>20.399999999999999</c:v>
                </c:pt>
                <c:pt idx="750">
                  <c:v>20.85</c:v>
                </c:pt>
                <c:pt idx="751">
                  <c:v>21.23</c:v>
                </c:pt>
                <c:pt idx="752">
                  <c:v>21.79</c:v>
                </c:pt>
                <c:pt idx="753">
                  <c:v>22.82</c:v>
                </c:pt>
                <c:pt idx="754">
                  <c:v>23.630000000000003</c:v>
                </c:pt>
                <c:pt idx="755">
                  <c:v>24.69</c:v>
                </c:pt>
                <c:pt idx="756">
                  <c:v>26.4</c:v>
                </c:pt>
                <c:pt idx="757">
                  <c:v>28.52</c:v>
                </c:pt>
                <c:pt idx="758">
                  <c:v>32.1</c:v>
                </c:pt>
                <c:pt idx="759">
                  <c:v>35.910000000000004</c:v>
                </c:pt>
                <c:pt idx="760">
                  <c:v>38.32</c:v>
                </c:pt>
                <c:pt idx="761">
                  <c:v>41.230000000000004</c:v>
                </c:pt>
                <c:pt idx="762">
                  <c:v>42.120000000000005</c:v>
                </c:pt>
                <c:pt idx="763">
                  <c:v>43.42</c:v>
                </c:pt>
                <c:pt idx="764">
                  <c:v>45.220000000000006</c:v>
                </c:pt>
                <c:pt idx="765">
                  <c:v>40.21</c:v>
                </c:pt>
                <c:pt idx="766">
                  <c:v>43.14</c:v>
                </c:pt>
                <c:pt idx="767">
                  <c:v>46.8</c:v>
                </c:pt>
                <c:pt idx="768">
                  <c:v>47.849999999999994</c:v>
                </c:pt>
                <c:pt idx="769">
                  <c:v>48.89</c:v>
                </c:pt>
                <c:pt idx="770">
                  <c:v>50.55</c:v>
                </c:pt>
                <c:pt idx="771">
                  <c:v>50.33</c:v>
                </c:pt>
                <c:pt idx="772">
                  <c:v>48.3</c:v>
                </c:pt>
                <c:pt idx="773">
                  <c:v>46.87</c:v>
                </c:pt>
                <c:pt idx="774">
                  <c:v>46.339999999999996</c:v>
                </c:pt>
                <c:pt idx="775">
                  <c:v>46.59</c:v>
                </c:pt>
                <c:pt idx="776">
                  <c:v>44.68</c:v>
                </c:pt>
                <c:pt idx="777">
                  <c:v>43.220000000000006</c:v>
                </c:pt>
                <c:pt idx="778">
                  <c:v>41.790000000000006</c:v>
                </c:pt>
                <c:pt idx="779">
                  <c:v>40.349999999999994</c:v>
                </c:pt>
                <c:pt idx="780">
                  <c:v>38.980000000000004</c:v>
                </c:pt>
                <c:pt idx="781">
                  <c:v>37.04</c:v>
                </c:pt>
                <c:pt idx="782">
                  <c:v>35.89</c:v>
                </c:pt>
                <c:pt idx="783">
                  <c:v>34.5</c:v>
                </c:pt>
                <c:pt idx="784">
                  <c:v>32.61</c:v>
                </c:pt>
                <c:pt idx="785">
                  <c:v>31.35</c:v>
                </c:pt>
                <c:pt idx="786">
                  <c:v>30.330000000000002</c:v>
                </c:pt>
                <c:pt idx="787">
                  <c:v>29.62</c:v>
                </c:pt>
                <c:pt idx="788">
                  <c:v>29.7</c:v>
                </c:pt>
                <c:pt idx="789">
                  <c:v>29.77</c:v>
                </c:pt>
                <c:pt idx="790">
                  <c:v>29.68</c:v>
                </c:pt>
                <c:pt idx="791">
                  <c:v>30.68</c:v>
                </c:pt>
                <c:pt idx="792">
                  <c:v>32.04</c:v>
                </c:pt>
                <c:pt idx="793">
                  <c:v>34.36</c:v>
                </c:pt>
                <c:pt idx="794">
                  <c:v>36.9</c:v>
                </c:pt>
                <c:pt idx="795">
                  <c:v>38.14</c:v>
                </c:pt>
                <c:pt idx="796">
                  <c:v>37.33</c:v>
                </c:pt>
                <c:pt idx="797">
                  <c:v>36.83</c:v>
                </c:pt>
                <c:pt idx="798">
                  <c:v>36.700000000000003</c:v>
                </c:pt>
                <c:pt idx="799">
                  <c:v>35.94</c:v>
                </c:pt>
                <c:pt idx="800">
                  <c:v>34.56</c:v>
                </c:pt>
                <c:pt idx="801">
                  <c:v>33.86</c:v>
                </c:pt>
                <c:pt idx="802">
                  <c:v>33.1</c:v>
                </c:pt>
                <c:pt idx="803">
                  <c:v>32.130000000000003</c:v>
                </c:pt>
                <c:pt idx="804">
                  <c:v>30.979999999999997</c:v>
                </c:pt>
                <c:pt idx="805">
                  <c:v>30.959999999999997</c:v>
                </c:pt>
                <c:pt idx="806">
                  <c:v>30.67</c:v>
                </c:pt>
                <c:pt idx="807">
                  <c:v>30.2</c:v>
                </c:pt>
                <c:pt idx="808">
                  <c:v>29.4</c:v>
                </c:pt>
                <c:pt idx="809">
                  <c:v>29.89</c:v>
                </c:pt>
                <c:pt idx="810">
                  <c:v>29.93</c:v>
                </c:pt>
                <c:pt idx="811">
                  <c:v>31.9</c:v>
                </c:pt>
                <c:pt idx="812">
                  <c:v>33.82</c:v>
                </c:pt>
                <c:pt idx="813">
                  <c:v>36.93</c:v>
                </c:pt>
                <c:pt idx="814">
                  <c:v>36.64</c:v>
                </c:pt>
                <c:pt idx="815">
                  <c:v>37.33</c:v>
                </c:pt>
                <c:pt idx="816">
                  <c:v>38.43</c:v>
                </c:pt>
                <c:pt idx="817">
                  <c:v>36.910000000000004</c:v>
                </c:pt>
                <c:pt idx="818">
                  <c:v>38.839999999999996</c:v>
                </c:pt>
                <c:pt idx="819">
                  <c:v>42.07</c:v>
                </c:pt>
                <c:pt idx="820">
                  <c:v>45.17</c:v>
                </c:pt>
                <c:pt idx="821">
                  <c:v>47.65</c:v>
                </c:pt>
                <c:pt idx="822">
                  <c:v>49.24</c:v>
                </c:pt>
                <c:pt idx="823">
                  <c:v>51.89</c:v>
                </c:pt>
                <c:pt idx="824">
                  <c:v>55.36</c:v>
                </c:pt>
                <c:pt idx="825">
                  <c:v>56.41</c:v>
                </c:pt>
                <c:pt idx="826">
                  <c:v>55.8</c:v>
                </c:pt>
                <c:pt idx="827">
                  <c:v>57.09</c:v>
                </c:pt>
                <c:pt idx="828">
                  <c:v>56.449999999999996</c:v>
                </c:pt>
                <c:pt idx="829">
                  <c:v>56.52</c:v>
                </c:pt>
                <c:pt idx="830">
                  <c:v>56.75</c:v>
                </c:pt>
                <c:pt idx="831">
                  <c:v>56.98</c:v>
                </c:pt>
                <c:pt idx="832">
                  <c:v>56.58</c:v>
                </c:pt>
                <c:pt idx="833">
                  <c:v>56.53</c:v>
                </c:pt>
                <c:pt idx="834">
                  <c:v>57.17</c:v>
                </c:pt>
                <c:pt idx="835">
                  <c:v>56.59</c:v>
                </c:pt>
                <c:pt idx="836">
                  <c:v>56.09</c:v>
                </c:pt>
                <c:pt idx="837">
                  <c:v>54.48</c:v>
                </c:pt>
                <c:pt idx="838">
                  <c:v>52.78</c:v>
                </c:pt>
                <c:pt idx="839">
                  <c:v>51.11</c:v>
                </c:pt>
                <c:pt idx="840">
                  <c:v>49.720000000000006</c:v>
                </c:pt>
                <c:pt idx="841">
                  <c:v>49.220000000000006</c:v>
                </c:pt>
                <c:pt idx="842">
                  <c:v>48.41</c:v>
                </c:pt>
                <c:pt idx="843">
                  <c:v>49.42</c:v>
                </c:pt>
                <c:pt idx="844">
                  <c:v>52.05</c:v>
                </c:pt>
                <c:pt idx="845">
                  <c:v>54.13</c:v>
                </c:pt>
                <c:pt idx="846">
                  <c:v>55.63</c:v>
                </c:pt>
                <c:pt idx="847">
                  <c:v>55.190000000000005</c:v>
                </c:pt>
                <c:pt idx="848">
                  <c:v>52.67</c:v>
                </c:pt>
                <c:pt idx="849">
                  <c:v>50.06</c:v>
                </c:pt>
                <c:pt idx="850">
                  <c:v>47.93</c:v>
                </c:pt>
                <c:pt idx="851">
                  <c:v>45.790000000000006</c:v>
                </c:pt>
                <c:pt idx="852">
                  <c:v>44.97</c:v>
                </c:pt>
                <c:pt idx="853">
                  <c:v>45.1</c:v>
                </c:pt>
                <c:pt idx="854">
                  <c:v>46.75</c:v>
                </c:pt>
                <c:pt idx="855">
                  <c:v>45.94</c:v>
                </c:pt>
                <c:pt idx="856">
                  <c:v>44.91</c:v>
                </c:pt>
                <c:pt idx="857">
                  <c:v>44.93</c:v>
                </c:pt>
                <c:pt idx="858">
                  <c:v>45.13</c:v>
                </c:pt>
                <c:pt idx="859">
                  <c:v>44.760000000000005</c:v>
                </c:pt>
                <c:pt idx="860">
                  <c:v>46.97</c:v>
                </c:pt>
                <c:pt idx="861">
                  <c:v>49.99</c:v>
                </c:pt>
                <c:pt idx="862">
                  <c:v>51.52</c:v>
                </c:pt>
                <c:pt idx="863">
                  <c:v>51.54</c:v>
                </c:pt>
                <c:pt idx="864">
                  <c:v>50.53</c:v>
                </c:pt>
                <c:pt idx="865">
                  <c:v>50.78</c:v>
                </c:pt>
                <c:pt idx="866">
                  <c:v>51.01</c:v>
                </c:pt>
                <c:pt idx="867">
                  <c:v>51.57</c:v>
                </c:pt>
                <c:pt idx="868">
                  <c:v>51.6</c:v>
                </c:pt>
                <c:pt idx="869">
                  <c:v>44.11</c:v>
                </c:pt>
                <c:pt idx="870">
                  <c:v>45.96</c:v>
                </c:pt>
                <c:pt idx="871">
                  <c:v>48.77</c:v>
                </c:pt>
                <c:pt idx="872">
                  <c:v>50.59</c:v>
                </c:pt>
                <c:pt idx="873">
                  <c:v>51.260000000000005</c:v>
                </c:pt>
                <c:pt idx="874">
                  <c:v>51.1</c:v>
                </c:pt>
                <c:pt idx="875">
                  <c:v>51.48</c:v>
                </c:pt>
                <c:pt idx="876">
                  <c:v>52.28</c:v>
                </c:pt>
                <c:pt idx="877">
                  <c:v>52.96</c:v>
                </c:pt>
                <c:pt idx="878">
                  <c:v>53.6</c:v>
                </c:pt>
                <c:pt idx="879">
                  <c:v>41.9</c:v>
                </c:pt>
                <c:pt idx="880">
                  <c:v>40.54</c:v>
                </c:pt>
                <c:pt idx="881">
                  <c:v>39.56</c:v>
                </c:pt>
                <c:pt idx="882">
                  <c:v>38.74</c:v>
                </c:pt>
                <c:pt idx="883">
                  <c:v>37.32</c:v>
                </c:pt>
                <c:pt idx="884">
                  <c:v>34.86</c:v>
                </c:pt>
                <c:pt idx="885">
                  <c:v>32.6</c:v>
                </c:pt>
                <c:pt idx="886">
                  <c:v>31.479999999999997</c:v>
                </c:pt>
                <c:pt idx="887">
                  <c:v>30.919999999999998</c:v>
                </c:pt>
                <c:pt idx="888">
                  <c:v>31.47</c:v>
                </c:pt>
                <c:pt idx="889">
                  <c:v>31.810000000000002</c:v>
                </c:pt>
                <c:pt idx="890">
                  <c:v>32.24</c:v>
                </c:pt>
                <c:pt idx="891">
                  <c:v>33.120000000000005</c:v>
                </c:pt>
                <c:pt idx="892">
                  <c:v>33.190000000000005</c:v>
                </c:pt>
                <c:pt idx="893">
                  <c:v>33.590000000000003</c:v>
                </c:pt>
                <c:pt idx="894">
                  <c:v>34.620000000000005</c:v>
                </c:pt>
                <c:pt idx="895">
                  <c:v>36.43</c:v>
                </c:pt>
                <c:pt idx="896">
                  <c:v>38.050000000000004</c:v>
                </c:pt>
                <c:pt idx="897">
                  <c:v>40.42</c:v>
                </c:pt>
                <c:pt idx="898">
                  <c:v>44.690000000000005</c:v>
                </c:pt>
                <c:pt idx="899">
                  <c:v>48.03</c:v>
                </c:pt>
                <c:pt idx="900">
                  <c:v>49.24</c:v>
                </c:pt>
                <c:pt idx="901">
                  <c:v>49.25</c:v>
                </c:pt>
                <c:pt idx="902">
                  <c:v>50.01</c:v>
                </c:pt>
                <c:pt idx="903">
                  <c:v>50.879999999999995</c:v>
                </c:pt>
                <c:pt idx="904">
                  <c:v>51.190000000000005</c:v>
                </c:pt>
                <c:pt idx="905">
                  <c:v>51.27</c:v>
                </c:pt>
                <c:pt idx="906">
                  <c:v>51.58</c:v>
                </c:pt>
                <c:pt idx="907">
                  <c:v>52.379999999999995</c:v>
                </c:pt>
                <c:pt idx="908">
                  <c:v>53.290000000000006</c:v>
                </c:pt>
                <c:pt idx="909">
                  <c:v>54.01</c:v>
                </c:pt>
                <c:pt idx="910">
                  <c:v>54.660000000000004</c:v>
                </c:pt>
                <c:pt idx="911">
                  <c:v>54.21</c:v>
                </c:pt>
                <c:pt idx="912">
                  <c:v>53.47</c:v>
                </c:pt>
                <c:pt idx="913">
                  <c:v>52.4</c:v>
                </c:pt>
                <c:pt idx="914">
                  <c:v>51.25</c:v>
                </c:pt>
                <c:pt idx="915">
                  <c:v>50.379999999999995</c:v>
                </c:pt>
                <c:pt idx="916">
                  <c:v>49.290000000000006</c:v>
                </c:pt>
                <c:pt idx="917">
                  <c:v>47.54</c:v>
                </c:pt>
                <c:pt idx="918">
                  <c:v>45.03</c:v>
                </c:pt>
                <c:pt idx="919">
                  <c:v>45.190000000000005</c:v>
                </c:pt>
                <c:pt idx="920">
                  <c:v>45.690000000000005</c:v>
                </c:pt>
                <c:pt idx="921">
                  <c:v>40.290000000000006</c:v>
                </c:pt>
                <c:pt idx="922">
                  <c:v>42.1</c:v>
                </c:pt>
                <c:pt idx="923">
                  <c:v>44.87</c:v>
                </c:pt>
                <c:pt idx="924">
                  <c:v>48.21</c:v>
                </c:pt>
                <c:pt idx="925">
                  <c:v>52.47</c:v>
                </c:pt>
                <c:pt idx="926">
                  <c:v>56.59</c:v>
                </c:pt>
                <c:pt idx="927">
                  <c:v>60.92</c:v>
                </c:pt>
                <c:pt idx="928">
                  <c:v>63.51</c:v>
                </c:pt>
                <c:pt idx="929">
                  <c:v>64.790000000000006</c:v>
                </c:pt>
                <c:pt idx="930">
                  <c:v>65.569999999999993</c:v>
                </c:pt>
                <c:pt idx="931">
                  <c:v>66.649999999999991</c:v>
                </c:pt>
                <c:pt idx="932">
                  <c:v>65.78</c:v>
                </c:pt>
                <c:pt idx="933">
                  <c:v>64.06</c:v>
                </c:pt>
                <c:pt idx="934">
                  <c:v>62.720000000000006</c:v>
                </c:pt>
                <c:pt idx="935">
                  <c:v>62.82</c:v>
                </c:pt>
                <c:pt idx="936">
                  <c:v>63.120000000000005</c:v>
                </c:pt>
                <c:pt idx="937">
                  <c:v>63.51</c:v>
                </c:pt>
                <c:pt idx="938">
                  <c:v>64.3</c:v>
                </c:pt>
                <c:pt idx="939">
                  <c:v>64.540000000000006</c:v>
                </c:pt>
                <c:pt idx="940">
                  <c:v>66.149999999999991</c:v>
                </c:pt>
                <c:pt idx="941">
                  <c:v>67.290000000000006</c:v>
                </c:pt>
                <c:pt idx="942">
                  <c:v>66.64</c:v>
                </c:pt>
                <c:pt idx="943">
                  <c:v>62.51</c:v>
                </c:pt>
                <c:pt idx="944">
                  <c:v>57.07</c:v>
                </c:pt>
                <c:pt idx="945">
                  <c:v>53.37</c:v>
                </c:pt>
                <c:pt idx="946">
                  <c:v>51.57</c:v>
                </c:pt>
                <c:pt idx="947">
                  <c:v>51.3</c:v>
                </c:pt>
                <c:pt idx="948">
                  <c:v>50.11</c:v>
                </c:pt>
                <c:pt idx="949">
                  <c:v>49.760000000000005</c:v>
                </c:pt>
                <c:pt idx="950">
                  <c:v>50.99</c:v>
                </c:pt>
                <c:pt idx="951">
                  <c:v>50.290000000000006</c:v>
                </c:pt>
                <c:pt idx="952">
                  <c:v>49.690000000000005</c:v>
                </c:pt>
                <c:pt idx="953">
                  <c:v>50.43</c:v>
                </c:pt>
                <c:pt idx="954">
                  <c:v>52.230000000000004</c:v>
                </c:pt>
                <c:pt idx="955">
                  <c:v>52.48</c:v>
                </c:pt>
                <c:pt idx="956">
                  <c:v>51.2</c:v>
                </c:pt>
                <c:pt idx="957">
                  <c:v>49.78</c:v>
                </c:pt>
                <c:pt idx="958">
                  <c:v>48.02</c:v>
                </c:pt>
                <c:pt idx="959">
                  <c:v>44.97</c:v>
                </c:pt>
                <c:pt idx="960">
                  <c:v>41.849999999999994</c:v>
                </c:pt>
                <c:pt idx="961">
                  <c:v>39.870000000000005</c:v>
                </c:pt>
                <c:pt idx="962">
                  <c:v>38.56</c:v>
                </c:pt>
                <c:pt idx="963">
                  <c:v>37.090000000000003</c:v>
                </c:pt>
                <c:pt idx="964">
                  <c:v>35.730000000000011</c:v>
                </c:pt>
                <c:pt idx="965">
                  <c:v>37.730000000000011</c:v>
                </c:pt>
                <c:pt idx="966">
                  <c:v>38.660000000000004</c:v>
                </c:pt>
                <c:pt idx="967">
                  <c:v>40.849999999999994</c:v>
                </c:pt>
                <c:pt idx="968">
                  <c:v>44.92</c:v>
                </c:pt>
                <c:pt idx="969">
                  <c:v>48.59</c:v>
                </c:pt>
                <c:pt idx="970">
                  <c:v>50.56</c:v>
                </c:pt>
                <c:pt idx="971">
                  <c:v>52.33</c:v>
                </c:pt>
                <c:pt idx="972">
                  <c:v>53.9</c:v>
                </c:pt>
                <c:pt idx="973">
                  <c:v>48.5</c:v>
                </c:pt>
                <c:pt idx="974">
                  <c:v>51.51</c:v>
                </c:pt>
                <c:pt idx="975">
                  <c:v>53.720000000000006</c:v>
                </c:pt>
                <c:pt idx="976">
                  <c:v>54.97</c:v>
                </c:pt>
                <c:pt idx="977">
                  <c:v>54.67</c:v>
                </c:pt>
                <c:pt idx="978">
                  <c:v>52.760000000000005</c:v>
                </c:pt>
                <c:pt idx="979">
                  <c:v>49.53</c:v>
                </c:pt>
                <c:pt idx="980">
                  <c:v>44.21</c:v>
                </c:pt>
                <c:pt idx="981">
                  <c:v>39.550000000000004</c:v>
                </c:pt>
                <c:pt idx="982">
                  <c:v>35.24</c:v>
                </c:pt>
                <c:pt idx="983">
                  <c:v>32.130000000000003</c:v>
                </c:pt>
                <c:pt idx="984">
                  <c:v>32.28</c:v>
                </c:pt>
                <c:pt idx="985">
                  <c:v>33.300000000000011</c:v>
                </c:pt>
                <c:pt idx="986">
                  <c:v>34.99</c:v>
                </c:pt>
                <c:pt idx="987">
                  <c:v>37.520000000000003</c:v>
                </c:pt>
                <c:pt idx="988">
                  <c:v>39.4</c:v>
                </c:pt>
                <c:pt idx="989">
                  <c:v>40.879999999999995</c:v>
                </c:pt>
                <c:pt idx="990">
                  <c:v>41.55</c:v>
                </c:pt>
                <c:pt idx="991">
                  <c:v>42.6</c:v>
                </c:pt>
                <c:pt idx="992">
                  <c:v>43.94</c:v>
                </c:pt>
                <c:pt idx="993">
                  <c:v>44.290000000000006</c:v>
                </c:pt>
                <c:pt idx="994">
                  <c:v>43.53</c:v>
                </c:pt>
                <c:pt idx="995">
                  <c:v>41.37</c:v>
                </c:pt>
                <c:pt idx="996">
                  <c:v>38.56</c:v>
                </c:pt>
                <c:pt idx="997">
                  <c:v>36.11</c:v>
                </c:pt>
                <c:pt idx="998">
                  <c:v>33.300000000000011</c:v>
                </c:pt>
                <c:pt idx="999">
                  <c:v>32</c:v>
                </c:pt>
                <c:pt idx="1000">
                  <c:v>30.97</c:v>
                </c:pt>
                <c:pt idx="1001">
                  <c:v>30.95</c:v>
                </c:pt>
                <c:pt idx="1002">
                  <c:v>30.18</c:v>
                </c:pt>
                <c:pt idx="1003">
                  <c:v>29.53</c:v>
                </c:pt>
                <c:pt idx="1004">
                  <c:v>28.18</c:v>
                </c:pt>
                <c:pt idx="1005">
                  <c:v>27.01</c:v>
                </c:pt>
                <c:pt idx="1006">
                  <c:v>27.939999999999998</c:v>
                </c:pt>
                <c:pt idx="1007">
                  <c:v>29</c:v>
                </c:pt>
                <c:pt idx="1008">
                  <c:v>28.810000000000002</c:v>
                </c:pt>
                <c:pt idx="1009">
                  <c:v>30.27</c:v>
                </c:pt>
                <c:pt idx="1010">
                  <c:v>33.910000000000004</c:v>
                </c:pt>
                <c:pt idx="1011">
                  <c:v>37.74</c:v>
                </c:pt>
                <c:pt idx="1012">
                  <c:v>42.760000000000005</c:v>
                </c:pt>
                <c:pt idx="1013">
                  <c:v>47.190000000000005</c:v>
                </c:pt>
                <c:pt idx="1014">
                  <c:v>51.33</c:v>
                </c:pt>
                <c:pt idx="1015">
                  <c:v>52.57</c:v>
                </c:pt>
                <c:pt idx="1016">
                  <c:v>52.32</c:v>
                </c:pt>
                <c:pt idx="1017">
                  <c:v>52.220000000000006</c:v>
                </c:pt>
                <c:pt idx="1018">
                  <c:v>52.230000000000004</c:v>
                </c:pt>
                <c:pt idx="1019">
                  <c:v>53.13</c:v>
                </c:pt>
                <c:pt idx="1020">
                  <c:v>53.2</c:v>
                </c:pt>
                <c:pt idx="1021">
                  <c:v>52.96</c:v>
                </c:pt>
                <c:pt idx="1022">
                  <c:v>51.74</c:v>
                </c:pt>
                <c:pt idx="1023">
                  <c:v>51.58</c:v>
                </c:pt>
                <c:pt idx="1024">
                  <c:v>51.46</c:v>
                </c:pt>
                <c:pt idx="1025">
                  <c:v>44.65</c:v>
                </c:pt>
                <c:pt idx="1026">
                  <c:v>46.290000000000006</c:v>
                </c:pt>
                <c:pt idx="1027">
                  <c:v>46.98</c:v>
                </c:pt>
                <c:pt idx="1028">
                  <c:v>45.7</c:v>
                </c:pt>
                <c:pt idx="1029">
                  <c:v>42.92</c:v>
                </c:pt>
                <c:pt idx="1030">
                  <c:v>40.33</c:v>
                </c:pt>
                <c:pt idx="1031">
                  <c:v>37.61</c:v>
                </c:pt>
                <c:pt idx="1032">
                  <c:v>35.24</c:v>
                </c:pt>
                <c:pt idx="1033">
                  <c:v>34.06</c:v>
                </c:pt>
                <c:pt idx="1034">
                  <c:v>32.220000000000006</c:v>
                </c:pt>
                <c:pt idx="1035">
                  <c:v>30.23</c:v>
                </c:pt>
                <c:pt idx="1036">
                  <c:v>30.21</c:v>
                </c:pt>
                <c:pt idx="1037">
                  <c:v>30.84</c:v>
                </c:pt>
                <c:pt idx="1038">
                  <c:v>31.86</c:v>
                </c:pt>
                <c:pt idx="1039">
                  <c:v>33.290000000000006</c:v>
                </c:pt>
                <c:pt idx="1040">
                  <c:v>34.25</c:v>
                </c:pt>
                <c:pt idx="1041">
                  <c:v>34.06</c:v>
                </c:pt>
                <c:pt idx="1042">
                  <c:v>33.849999999999994</c:v>
                </c:pt>
                <c:pt idx="1043">
                  <c:v>34.06</c:v>
                </c:pt>
                <c:pt idx="1044">
                  <c:v>36</c:v>
                </c:pt>
                <c:pt idx="1045">
                  <c:v>39.18</c:v>
                </c:pt>
                <c:pt idx="1046">
                  <c:v>42.27</c:v>
                </c:pt>
                <c:pt idx="1047">
                  <c:v>44.01</c:v>
                </c:pt>
                <c:pt idx="1048">
                  <c:v>43.56</c:v>
                </c:pt>
                <c:pt idx="1049">
                  <c:v>43.6</c:v>
                </c:pt>
                <c:pt idx="1050">
                  <c:v>44.3</c:v>
                </c:pt>
                <c:pt idx="1051">
                  <c:v>46.690000000000005</c:v>
                </c:pt>
                <c:pt idx="1052">
                  <c:v>48.27</c:v>
                </c:pt>
                <c:pt idx="1053">
                  <c:v>48.36</c:v>
                </c:pt>
                <c:pt idx="1054">
                  <c:v>48.6</c:v>
                </c:pt>
                <c:pt idx="1055">
                  <c:v>49.260000000000005</c:v>
                </c:pt>
                <c:pt idx="1056">
                  <c:v>48.54</c:v>
                </c:pt>
                <c:pt idx="1057">
                  <c:v>46.61</c:v>
                </c:pt>
                <c:pt idx="1058">
                  <c:v>44.33</c:v>
                </c:pt>
                <c:pt idx="1059">
                  <c:v>41.57</c:v>
                </c:pt>
                <c:pt idx="1060">
                  <c:v>39.33</c:v>
                </c:pt>
                <c:pt idx="1061">
                  <c:v>36.720000000000006</c:v>
                </c:pt>
                <c:pt idx="1062">
                  <c:v>35.74</c:v>
                </c:pt>
                <c:pt idx="1063">
                  <c:v>35.58</c:v>
                </c:pt>
                <c:pt idx="1064">
                  <c:v>36.86</c:v>
                </c:pt>
                <c:pt idx="1065">
                  <c:v>37.980000000000004</c:v>
                </c:pt>
                <c:pt idx="1066">
                  <c:v>39.260000000000005</c:v>
                </c:pt>
                <c:pt idx="1067">
                  <c:v>42</c:v>
                </c:pt>
                <c:pt idx="1068">
                  <c:v>45.160000000000004</c:v>
                </c:pt>
                <c:pt idx="1069">
                  <c:v>46.65</c:v>
                </c:pt>
                <c:pt idx="1070">
                  <c:v>46.28</c:v>
                </c:pt>
                <c:pt idx="1071">
                  <c:v>46.849999999999994</c:v>
                </c:pt>
                <c:pt idx="1072">
                  <c:v>46.809999999999995</c:v>
                </c:pt>
                <c:pt idx="1073">
                  <c:v>49.36</c:v>
                </c:pt>
                <c:pt idx="1074">
                  <c:v>48.63</c:v>
                </c:pt>
                <c:pt idx="1075">
                  <c:v>48.8</c:v>
                </c:pt>
                <c:pt idx="1076">
                  <c:v>47.78</c:v>
                </c:pt>
                <c:pt idx="1077">
                  <c:v>42.17</c:v>
                </c:pt>
                <c:pt idx="1078">
                  <c:v>41.67</c:v>
                </c:pt>
                <c:pt idx="1079">
                  <c:v>42.65</c:v>
                </c:pt>
                <c:pt idx="1080">
                  <c:v>44.730000000000004</c:v>
                </c:pt>
                <c:pt idx="1081">
                  <c:v>47.09</c:v>
                </c:pt>
                <c:pt idx="1082">
                  <c:v>50.17</c:v>
                </c:pt>
                <c:pt idx="1083">
                  <c:v>53.59</c:v>
                </c:pt>
                <c:pt idx="1084">
                  <c:v>56.97</c:v>
                </c:pt>
                <c:pt idx="1085">
                  <c:v>60.21</c:v>
                </c:pt>
                <c:pt idx="1086">
                  <c:v>62.65</c:v>
                </c:pt>
                <c:pt idx="1087">
                  <c:v>66.25</c:v>
                </c:pt>
                <c:pt idx="1088">
                  <c:v>68.61999999999999</c:v>
                </c:pt>
                <c:pt idx="1089">
                  <c:v>69.45</c:v>
                </c:pt>
                <c:pt idx="1090">
                  <c:v>69.72</c:v>
                </c:pt>
                <c:pt idx="1091">
                  <c:v>70.040000000000006</c:v>
                </c:pt>
                <c:pt idx="1092">
                  <c:v>67.53</c:v>
                </c:pt>
                <c:pt idx="1093">
                  <c:v>64.900000000000006</c:v>
                </c:pt>
                <c:pt idx="1094">
                  <c:v>62.89</c:v>
                </c:pt>
                <c:pt idx="1095">
                  <c:v>60.02</c:v>
                </c:pt>
                <c:pt idx="1096">
                  <c:v>57.64</c:v>
                </c:pt>
                <c:pt idx="1097">
                  <c:v>55.220000000000006</c:v>
                </c:pt>
                <c:pt idx="1098">
                  <c:v>53</c:v>
                </c:pt>
                <c:pt idx="1099">
                  <c:v>51.58</c:v>
                </c:pt>
                <c:pt idx="1100">
                  <c:v>50.75</c:v>
                </c:pt>
                <c:pt idx="1101">
                  <c:v>50.65</c:v>
                </c:pt>
                <c:pt idx="1102">
                  <c:v>50.4</c:v>
                </c:pt>
                <c:pt idx="1103">
                  <c:v>50.97</c:v>
                </c:pt>
                <c:pt idx="1104">
                  <c:v>52.6</c:v>
                </c:pt>
                <c:pt idx="1105">
                  <c:v>53.18</c:v>
                </c:pt>
                <c:pt idx="1106">
                  <c:v>54.230000000000004</c:v>
                </c:pt>
                <c:pt idx="1107">
                  <c:v>55.08</c:v>
                </c:pt>
                <c:pt idx="1108">
                  <c:v>54.309999999999995</c:v>
                </c:pt>
                <c:pt idx="1109">
                  <c:v>51.42</c:v>
                </c:pt>
                <c:pt idx="1110">
                  <c:v>49.48</c:v>
                </c:pt>
                <c:pt idx="1111">
                  <c:v>48</c:v>
                </c:pt>
                <c:pt idx="1112">
                  <c:v>46.52</c:v>
                </c:pt>
                <c:pt idx="1113">
                  <c:v>46.14</c:v>
                </c:pt>
                <c:pt idx="1114">
                  <c:v>46.02</c:v>
                </c:pt>
                <c:pt idx="1115">
                  <c:v>46.59</c:v>
                </c:pt>
                <c:pt idx="1116">
                  <c:v>47.379999999999995</c:v>
                </c:pt>
                <c:pt idx="1117">
                  <c:v>48.5</c:v>
                </c:pt>
                <c:pt idx="1118">
                  <c:v>48.2</c:v>
                </c:pt>
                <c:pt idx="1119">
                  <c:v>48.47</c:v>
                </c:pt>
                <c:pt idx="1120">
                  <c:v>50.92</c:v>
                </c:pt>
                <c:pt idx="1121">
                  <c:v>54.660000000000004</c:v>
                </c:pt>
                <c:pt idx="1122">
                  <c:v>54.47</c:v>
                </c:pt>
                <c:pt idx="1123">
                  <c:v>53.77</c:v>
                </c:pt>
                <c:pt idx="1124">
                  <c:v>51.309999999999995</c:v>
                </c:pt>
                <c:pt idx="1125">
                  <c:v>50.01</c:v>
                </c:pt>
                <c:pt idx="1126">
                  <c:v>45.83</c:v>
                </c:pt>
                <c:pt idx="1127">
                  <c:v>43.24</c:v>
                </c:pt>
                <c:pt idx="1128">
                  <c:v>40.67</c:v>
                </c:pt>
                <c:pt idx="1129">
                  <c:v>35.25</c:v>
                </c:pt>
                <c:pt idx="1130">
                  <c:v>35.020000000000003</c:v>
                </c:pt>
                <c:pt idx="1131">
                  <c:v>36.809999999999995</c:v>
                </c:pt>
                <c:pt idx="1132">
                  <c:v>41.01</c:v>
                </c:pt>
                <c:pt idx="1133">
                  <c:v>42.230000000000004</c:v>
                </c:pt>
                <c:pt idx="1134">
                  <c:v>42.63</c:v>
                </c:pt>
                <c:pt idx="1135">
                  <c:v>44.78</c:v>
                </c:pt>
                <c:pt idx="1136">
                  <c:v>46.2</c:v>
                </c:pt>
                <c:pt idx="1137">
                  <c:v>47.8</c:v>
                </c:pt>
                <c:pt idx="1138">
                  <c:v>47.64</c:v>
                </c:pt>
                <c:pt idx="1139">
                  <c:v>47.59</c:v>
                </c:pt>
                <c:pt idx="1140">
                  <c:v>49.32</c:v>
                </c:pt>
                <c:pt idx="1141">
                  <c:v>51.339999999999996</c:v>
                </c:pt>
                <c:pt idx="1142">
                  <c:v>52.24</c:v>
                </c:pt>
                <c:pt idx="1143">
                  <c:v>51.660000000000004</c:v>
                </c:pt>
                <c:pt idx="1144">
                  <c:v>50.86</c:v>
                </c:pt>
                <c:pt idx="1145">
                  <c:v>51.1</c:v>
                </c:pt>
                <c:pt idx="1146">
                  <c:v>50.83</c:v>
                </c:pt>
                <c:pt idx="1147">
                  <c:v>49.44</c:v>
                </c:pt>
                <c:pt idx="1148">
                  <c:v>49.04</c:v>
                </c:pt>
                <c:pt idx="1149">
                  <c:v>49.68</c:v>
                </c:pt>
                <c:pt idx="1150">
                  <c:v>48.77</c:v>
                </c:pt>
                <c:pt idx="1151">
                  <c:v>47.61</c:v>
                </c:pt>
                <c:pt idx="1152">
                  <c:v>46.260000000000005</c:v>
                </c:pt>
                <c:pt idx="1153">
                  <c:v>45.01</c:v>
                </c:pt>
                <c:pt idx="1154">
                  <c:v>43.790000000000006</c:v>
                </c:pt>
                <c:pt idx="1155">
                  <c:v>41.89</c:v>
                </c:pt>
                <c:pt idx="1156">
                  <c:v>41.27</c:v>
                </c:pt>
                <c:pt idx="1157">
                  <c:v>41.51</c:v>
                </c:pt>
                <c:pt idx="1158">
                  <c:v>41.83</c:v>
                </c:pt>
                <c:pt idx="1159">
                  <c:v>42.93</c:v>
                </c:pt>
                <c:pt idx="1160">
                  <c:v>43.9</c:v>
                </c:pt>
                <c:pt idx="1161">
                  <c:v>45.620000000000005</c:v>
                </c:pt>
                <c:pt idx="1162">
                  <c:v>47.86</c:v>
                </c:pt>
                <c:pt idx="1163">
                  <c:v>49.47</c:v>
                </c:pt>
                <c:pt idx="1164">
                  <c:v>51.04</c:v>
                </c:pt>
                <c:pt idx="1165">
                  <c:v>52.74</c:v>
                </c:pt>
                <c:pt idx="1166">
                  <c:v>52.879999999999995</c:v>
                </c:pt>
                <c:pt idx="1167">
                  <c:v>54.06</c:v>
                </c:pt>
                <c:pt idx="1168">
                  <c:v>55.339999999999996</c:v>
                </c:pt>
                <c:pt idx="1169">
                  <c:v>57.06</c:v>
                </c:pt>
                <c:pt idx="1170">
                  <c:v>58.13</c:v>
                </c:pt>
                <c:pt idx="1171">
                  <c:v>56.89</c:v>
                </c:pt>
                <c:pt idx="1172">
                  <c:v>54.879999999999995</c:v>
                </c:pt>
                <c:pt idx="1173">
                  <c:v>54.46</c:v>
                </c:pt>
                <c:pt idx="1174">
                  <c:v>52.92</c:v>
                </c:pt>
                <c:pt idx="1175">
                  <c:v>52.04</c:v>
                </c:pt>
                <c:pt idx="1176">
                  <c:v>50.61</c:v>
                </c:pt>
                <c:pt idx="1177">
                  <c:v>50.290000000000006</c:v>
                </c:pt>
                <c:pt idx="1178">
                  <c:v>47.87</c:v>
                </c:pt>
                <c:pt idx="1179">
                  <c:v>45.94</c:v>
                </c:pt>
                <c:pt idx="1180">
                  <c:v>45.349999999999994</c:v>
                </c:pt>
                <c:pt idx="1181">
                  <c:v>39.49</c:v>
                </c:pt>
                <c:pt idx="1182">
                  <c:v>40.449999999999996</c:v>
                </c:pt>
                <c:pt idx="1183">
                  <c:v>42.67</c:v>
                </c:pt>
                <c:pt idx="1184">
                  <c:v>45.190000000000005</c:v>
                </c:pt>
                <c:pt idx="1185">
                  <c:v>47.47</c:v>
                </c:pt>
                <c:pt idx="1186">
                  <c:v>50.46</c:v>
                </c:pt>
                <c:pt idx="1187">
                  <c:v>54.21</c:v>
                </c:pt>
                <c:pt idx="1188">
                  <c:v>57.05</c:v>
                </c:pt>
                <c:pt idx="1189">
                  <c:v>58.160000000000004</c:v>
                </c:pt>
                <c:pt idx="1190">
                  <c:v>58.09</c:v>
                </c:pt>
                <c:pt idx="1191">
                  <c:v>58.82</c:v>
                </c:pt>
                <c:pt idx="1192">
                  <c:v>58.57</c:v>
                </c:pt>
                <c:pt idx="1193">
                  <c:v>58.09</c:v>
                </c:pt>
                <c:pt idx="1194">
                  <c:v>57.2</c:v>
                </c:pt>
                <c:pt idx="1195">
                  <c:v>57.2</c:v>
                </c:pt>
                <c:pt idx="1196">
                  <c:v>55.1</c:v>
                </c:pt>
                <c:pt idx="1197">
                  <c:v>54.32</c:v>
                </c:pt>
                <c:pt idx="1198">
                  <c:v>52.220000000000006</c:v>
                </c:pt>
                <c:pt idx="1199">
                  <c:v>50.349999999999994</c:v>
                </c:pt>
                <c:pt idx="1200">
                  <c:v>49.56</c:v>
                </c:pt>
                <c:pt idx="1201">
                  <c:v>49.339999999999996</c:v>
                </c:pt>
                <c:pt idx="1202">
                  <c:v>49.98</c:v>
                </c:pt>
                <c:pt idx="1203">
                  <c:v>47.879999999999995</c:v>
                </c:pt>
                <c:pt idx="1204">
                  <c:v>45.68</c:v>
                </c:pt>
                <c:pt idx="1205">
                  <c:v>45.63</c:v>
                </c:pt>
                <c:pt idx="1206">
                  <c:v>44.790000000000006</c:v>
                </c:pt>
                <c:pt idx="1207">
                  <c:v>45.15</c:v>
                </c:pt>
                <c:pt idx="1208">
                  <c:v>45.91</c:v>
                </c:pt>
                <c:pt idx="1209">
                  <c:v>46.339999999999996</c:v>
                </c:pt>
                <c:pt idx="1210">
                  <c:v>48.27</c:v>
                </c:pt>
                <c:pt idx="1211">
                  <c:v>48.28</c:v>
                </c:pt>
                <c:pt idx="1212">
                  <c:v>45.160000000000004</c:v>
                </c:pt>
                <c:pt idx="1213">
                  <c:v>43.57</c:v>
                </c:pt>
                <c:pt idx="1214">
                  <c:v>43.720000000000006</c:v>
                </c:pt>
                <c:pt idx="1215">
                  <c:v>45.379999999999995</c:v>
                </c:pt>
                <c:pt idx="1216">
                  <c:v>46.13</c:v>
                </c:pt>
                <c:pt idx="1217">
                  <c:v>44.37</c:v>
                </c:pt>
                <c:pt idx="1218">
                  <c:v>44.52</c:v>
                </c:pt>
                <c:pt idx="1219">
                  <c:v>44.5</c:v>
                </c:pt>
                <c:pt idx="1220">
                  <c:v>44.41</c:v>
                </c:pt>
                <c:pt idx="1221">
                  <c:v>42.74</c:v>
                </c:pt>
                <c:pt idx="1222">
                  <c:v>42.93</c:v>
                </c:pt>
                <c:pt idx="1223">
                  <c:v>46.57</c:v>
                </c:pt>
                <c:pt idx="1224">
                  <c:v>49.02</c:v>
                </c:pt>
                <c:pt idx="1225">
                  <c:v>48.9</c:v>
                </c:pt>
                <c:pt idx="1226">
                  <c:v>46.620000000000005</c:v>
                </c:pt>
                <c:pt idx="1227">
                  <c:v>47.49</c:v>
                </c:pt>
                <c:pt idx="1228">
                  <c:v>48.339999999999996</c:v>
                </c:pt>
                <c:pt idx="1229">
                  <c:v>49.36</c:v>
                </c:pt>
                <c:pt idx="1230">
                  <c:v>48.02</c:v>
                </c:pt>
                <c:pt idx="1231">
                  <c:v>48.3</c:v>
                </c:pt>
                <c:pt idx="1232">
                  <c:v>50.04</c:v>
                </c:pt>
                <c:pt idx="1233">
                  <c:v>43.78</c:v>
                </c:pt>
                <c:pt idx="1234">
                  <c:v>45.17</c:v>
                </c:pt>
                <c:pt idx="1235">
                  <c:v>47.5</c:v>
                </c:pt>
                <c:pt idx="1236">
                  <c:v>49.9</c:v>
                </c:pt>
                <c:pt idx="1237">
                  <c:v>51.32</c:v>
                </c:pt>
                <c:pt idx="1238">
                  <c:v>51.46</c:v>
                </c:pt>
                <c:pt idx="1239">
                  <c:v>51.730000000000004</c:v>
                </c:pt>
                <c:pt idx="1240">
                  <c:v>50.54</c:v>
                </c:pt>
                <c:pt idx="1241">
                  <c:v>49.97</c:v>
                </c:pt>
                <c:pt idx="1242">
                  <c:v>50.260000000000005</c:v>
                </c:pt>
                <c:pt idx="1243">
                  <c:v>50.4</c:v>
                </c:pt>
                <c:pt idx="1244">
                  <c:v>51.230000000000004</c:v>
                </c:pt>
                <c:pt idx="1245">
                  <c:v>52.94</c:v>
                </c:pt>
                <c:pt idx="1246">
                  <c:v>54.8</c:v>
                </c:pt>
                <c:pt idx="1247">
                  <c:v>56.849999999999994</c:v>
                </c:pt>
                <c:pt idx="1248">
                  <c:v>57.97</c:v>
                </c:pt>
                <c:pt idx="1249">
                  <c:v>58.620000000000005</c:v>
                </c:pt>
                <c:pt idx="1250">
                  <c:v>58.28</c:v>
                </c:pt>
                <c:pt idx="1251">
                  <c:v>58</c:v>
                </c:pt>
                <c:pt idx="1252">
                  <c:v>58.4</c:v>
                </c:pt>
                <c:pt idx="1253">
                  <c:v>57.949999999999996</c:v>
                </c:pt>
                <c:pt idx="1254">
                  <c:v>56.83</c:v>
                </c:pt>
                <c:pt idx="1255">
                  <c:v>53.94</c:v>
                </c:pt>
                <c:pt idx="1256">
                  <c:v>50.87</c:v>
                </c:pt>
                <c:pt idx="1257">
                  <c:v>49.1</c:v>
                </c:pt>
                <c:pt idx="1258">
                  <c:v>46.97</c:v>
                </c:pt>
                <c:pt idx="1259">
                  <c:v>45.620000000000005</c:v>
                </c:pt>
                <c:pt idx="1260">
                  <c:v>45.33</c:v>
                </c:pt>
                <c:pt idx="1261">
                  <c:v>46.11</c:v>
                </c:pt>
                <c:pt idx="1262">
                  <c:v>48.14</c:v>
                </c:pt>
                <c:pt idx="1263">
                  <c:v>50.54</c:v>
                </c:pt>
                <c:pt idx="1264">
                  <c:v>52.24</c:v>
                </c:pt>
                <c:pt idx="1265">
                  <c:v>53.339999999999996</c:v>
                </c:pt>
                <c:pt idx="1266">
                  <c:v>54.41</c:v>
                </c:pt>
                <c:pt idx="1267">
                  <c:v>55.24</c:v>
                </c:pt>
                <c:pt idx="1268">
                  <c:v>56.379999999999995</c:v>
                </c:pt>
                <c:pt idx="1269">
                  <c:v>57.260000000000005</c:v>
                </c:pt>
                <c:pt idx="1270">
                  <c:v>57.1</c:v>
                </c:pt>
                <c:pt idx="1271">
                  <c:v>55.39</c:v>
                </c:pt>
                <c:pt idx="1272">
                  <c:v>52.839999999999996</c:v>
                </c:pt>
                <c:pt idx="1273">
                  <c:v>49.13</c:v>
                </c:pt>
                <c:pt idx="1274">
                  <c:v>46.17</c:v>
                </c:pt>
                <c:pt idx="1275">
                  <c:v>44.120000000000005</c:v>
                </c:pt>
                <c:pt idx="1276">
                  <c:v>44.39</c:v>
                </c:pt>
                <c:pt idx="1277">
                  <c:v>47.04</c:v>
                </c:pt>
                <c:pt idx="1278">
                  <c:v>48.58</c:v>
                </c:pt>
                <c:pt idx="1279">
                  <c:v>49.87</c:v>
                </c:pt>
                <c:pt idx="1280">
                  <c:v>51.620000000000005</c:v>
                </c:pt>
                <c:pt idx="1281">
                  <c:v>53.63</c:v>
                </c:pt>
                <c:pt idx="1282">
                  <c:v>52.82</c:v>
                </c:pt>
                <c:pt idx="1283">
                  <c:v>51.949999999999996</c:v>
                </c:pt>
                <c:pt idx="1284">
                  <c:v>50.67</c:v>
                </c:pt>
                <c:pt idx="1285">
                  <c:v>42.25</c:v>
                </c:pt>
                <c:pt idx="1286">
                  <c:v>42.190000000000005</c:v>
                </c:pt>
                <c:pt idx="1287">
                  <c:v>41.01</c:v>
                </c:pt>
                <c:pt idx="1288">
                  <c:v>38.910000000000004</c:v>
                </c:pt>
                <c:pt idx="1289">
                  <c:v>35.730000000000011</c:v>
                </c:pt>
                <c:pt idx="1290">
                  <c:v>32.24</c:v>
                </c:pt>
                <c:pt idx="1291">
                  <c:v>30.36</c:v>
                </c:pt>
                <c:pt idx="1292">
                  <c:v>30.09</c:v>
                </c:pt>
                <c:pt idx="1293">
                  <c:v>31.630000000000003</c:v>
                </c:pt>
                <c:pt idx="1294">
                  <c:v>32.660000000000004</c:v>
                </c:pt>
                <c:pt idx="1295">
                  <c:v>34.6</c:v>
                </c:pt>
                <c:pt idx="1296">
                  <c:v>35.67</c:v>
                </c:pt>
                <c:pt idx="1297">
                  <c:v>35.449999999999996</c:v>
                </c:pt>
                <c:pt idx="1298">
                  <c:v>35.82</c:v>
                </c:pt>
                <c:pt idx="1299">
                  <c:v>36.130000000000003</c:v>
                </c:pt>
                <c:pt idx="1300">
                  <c:v>37.300000000000011</c:v>
                </c:pt>
                <c:pt idx="1301">
                  <c:v>39.33</c:v>
                </c:pt>
                <c:pt idx="1302">
                  <c:v>42.120000000000005</c:v>
                </c:pt>
                <c:pt idx="1303">
                  <c:v>45.17</c:v>
                </c:pt>
                <c:pt idx="1304">
                  <c:v>47.04</c:v>
                </c:pt>
                <c:pt idx="1305">
                  <c:v>48.290000000000006</c:v>
                </c:pt>
                <c:pt idx="1306">
                  <c:v>49.03</c:v>
                </c:pt>
                <c:pt idx="1307">
                  <c:v>48.449999999999996</c:v>
                </c:pt>
                <c:pt idx="1308">
                  <c:v>48.54</c:v>
                </c:pt>
                <c:pt idx="1309">
                  <c:v>49.07</c:v>
                </c:pt>
                <c:pt idx="1310">
                  <c:v>48.339999999999996</c:v>
                </c:pt>
                <c:pt idx="1311">
                  <c:v>47.7</c:v>
                </c:pt>
                <c:pt idx="1312">
                  <c:v>45.54</c:v>
                </c:pt>
                <c:pt idx="1313">
                  <c:v>44.220000000000006</c:v>
                </c:pt>
                <c:pt idx="1314">
                  <c:v>44.6</c:v>
                </c:pt>
                <c:pt idx="1315">
                  <c:v>46.309999999999995</c:v>
                </c:pt>
                <c:pt idx="1316">
                  <c:v>46.730000000000004</c:v>
                </c:pt>
                <c:pt idx="1317">
                  <c:v>46.120000000000005</c:v>
                </c:pt>
                <c:pt idx="1318">
                  <c:v>46.48</c:v>
                </c:pt>
                <c:pt idx="1319">
                  <c:v>46.48</c:v>
                </c:pt>
                <c:pt idx="1320">
                  <c:v>46.04</c:v>
                </c:pt>
                <c:pt idx="1321">
                  <c:v>44.339999999999996</c:v>
                </c:pt>
                <c:pt idx="1322">
                  <c:v>40.97</c:v>
                </c:pt>
                <c:pt idx="1323">
                  <c:v>37.9</c:v>
                </c:pt>
                <c:pt idx="1324">
                  <c:v>35.730000000000011</c:v>
                </c:pt>
                <c:pt idx="1325">
                  <c:v>33.590000000000003</c:v>
                </c:pt>
                <c:pt idx="1326">
                  <c:v>32.260000000000005</c:v>
                </c:pt>
                <c:pt idx="1327">
                  <c:v>31.07</c:v>
                </c:pt>
                <c:pt idx="1328">
                  <c:v>31.41</c:v>
                </c:pt>
                <c:pt idx="1329">
                  <c:v>32.630000000000003</c:v>
                </c:pt>
                <c:pt idx="1330">
                  <c:v>33.99</c:v>
                </c:pt>
                <c:pt idx="1331">
                  <c:v>37.220000000000006</c:v>
                </c:pt>
                <c:pt idx="1332">
                  <c:v>39.480000000000004</c:v>
                </c:pt>
                <c:pt idx="1333">
                  <c:v>44.28</c:v>
                </c:pt>
                <c:pt idx="1334">
                  <c:v>45.77</c:v>
                </c:pt>
                <c:pt idx="1335">
                  <c:v>45.43</c:v>
                </c:pt>
                <c:pt idx="1336">
                  <c:v>44.660000000000004</c:v>
                </c:pt>
                <c:pt idx="1337">
                  <c:v>39.620000000000005</c:v>
                </c:pt>
                <c:pt idx="1338">
                  <c:v>40.190000000000005</c:v>
                </c:pt>
                <c:pt idx="1339">
                  <c:v>41.99</c:v>
                </c:pt>
                <c:pt idx="1340">
                  <c:v>44.449999999999996</c:v>
                </c:pt>
                <c:pt idx="1341">
                  <c:v>48.33</c:v>
                </c:pt>
                <c:pt idx="1342">
                  <c:v>51.55</c:v>
                </c:pt>
                <c:pt idx="1343">
                  <c:v>52.75</c:v>
                </c:pt>
                <c:pt idx="1344">
                  <c:v>55.120000000000005</c:v>
                </c:pt>
                <c:pt idx="1345">
                  <c:v>58.09</c:v>
                </c:pt>
                <c:pt idx="1346">
                  <c:v>59.1</c:v>
                </c:pt>
                <c:pt idx="1347">
                  <c:v>61.3</c:v>
                </c:pt>
                <c:pt idx="1348">
                  <c:v>63.33</c:v>
                </c:pt>
                <c:pt idx="1349">
                  <c:v>64.98</c:v>
                </c:pt>
                <c:pt idx="1350">
                  <c:v>66.47</c:v>
                </c:pt>
                <c:pt idx="1351">
                  <c:v>66.97</c:v>
                </c:pt>
                <c:pt idx="1352">
                  <c:v>65.239999999999995</c:v>
                </c:pt>
                <c:pt idx="1353">
                  <c:v>62.02</c:v>
                </c:pt>
                <c:pt idx="1354">
                  <c:v>57.75</c:v>
                </c:pt>
                <c:pt idx="1355">
                  <c:v>53.01</c:v>
                </c:pt>
                <c:pt idx="1356">
                  <c:v>50.63</c:v>
                </c:pt>
                <c:pt idx="1357">
                  <c:v>52.14</c:v>
                </c:pt>
                <c:pt idx="1358">
                  <c:v>48.949999999999996</c:v>
                </c:pt>
                <c:pt idx="1359">
                  <c:v>42.660000000000004</c:v>
                </c:pt>
                <c:pt idx="1360">
                  <c:v>42.51</c:v>
                </c:pt>
                <c:pt idx="1361">
                  <c:v>38.449999999999996</c:v>
                </c:pt>
                <c:pt idx="1362">
                  <c:v>37.06</c:v>
                </c:pt>
                <c:pt idx="1363">
                  <c:v>30.630000000000003</c:v>
                </c:pt>
                <c:pt idx="1364">
                  <c:v>32</c:v>
                </c:pt>
                <c:pt idx="1365">
                  <c:v>37.020000000000003</c:v>
                </c:pt>
                <c:pt idx="1366">
                  <c:v>35.58</c:v>
                </c:pt>
                <c:pt idx="1367">
                  <c:v>28.99</c:v>
                </c:pt>
                <c:pt idx="1368">
                  <c:v>32.17</c:v>
                </c:pt>
                <c:pt idx="1369">
                  <c:v>30.69</c:v>
                </c:pt>
                <c:pt idx="1370">
                  <c:v>30.4</c:v>
                </c:pt>
                <c:pt idx="1371">
                  <c:v>29.69</c:v>
                </c:pt>
                <c:pt idx="1372">
                  <c:v>26.67</c:v>
                </c:pt>
                <c:pt idx="1373">
                  <c:v>27.75</c:v>
                </c:pt>
                <c:pt idx="1374">
                  <c:v>33.53</c:v>
                </c:pt>
                <c:pt idx="1375">
                  <c:v>29.09</c:v>
                </c:pt>
                <c:pt idx="1376">
                  <c:v>33.25</c:v>
                </c:pt>
                <c:pt idx="1377">
                  <c:v>37.39</c:v>
                </c:pt>
                <c:pt idx="1378">
                  <c:v>43.349999999999994</c:v>
                </c:pt>
                <c:pt idx="1379">
                  <c:v>48.24</c:v>
                </c:pt>
                <c:pt idx="1380">
                  <c:v>50.03</c:v>
                </c:pt>
                <c:pt idx="1381">
                  <c:v>50.74</c:v>
                </c:pt>
                <c:pt idx="1382">
                  <c:v>50.790000000000006</c:v>
                </c:pt>
                <c:pt idx="1383">
                  <c:v>51.03</c:v>
                </c:pt>
                <c:pt idx="1384">
                  <c:v>51.160000000000004</c:v>
                </c:pt>
                <c:pt idx="1385">
                  <c:v>51.71</c:v>
                </c:pt>
                <c:pt idx="1386">
                  <c:v>51.37</c:v>
                </c:pt>
                <c:pt idx="1387">
                  <c:v>51.48</c:v>
                </c:pt>
                <c:pt idx="1388">
                  <c:v>51.5</c:v>
                </c:pt>
                <c:pt idx="1389">
                  <c:v>46.05</c:v>
                </c:pt>
                <c:pt idx="1390">
                  <c:v>48.32</c:v>
                </c:pt>
                <c:pt idx="1391">
                  <c:v>49.75</c:v>
                </c:pt>
                <c:pt idx="1392">
                  <c:v>50.83</c:v>
                </c:pt>
                <c:pt idx="1393">
                  <c:v>52.849999999999994</c:v>
                </c:pt>
                <c:pt idx="1394">
                  <c:v>55.24</c:v>
                </c:pt>
                <c:pt idx="1395">
                  <c:v>57.160000000000004</c:v>
                </c:pt>
                <c:pt idx="1396">
                  <c:v>58.809999999999995</c:v>
                </c:pt>
                <c:pt idx="1397">
                  <c:v>58.879999999999995</c:v>
                </c:pt>
                <c:pt idx="1398">
                  <c:v>57.1</c:v>
                </c:pt>
                <c:pt idx="1399">
                  <c:v>57.58</c:v>
                </c:pt>
                <c:pt idx="1400">
                  <c:v>57.58</c:v>
                </c:pt>
                <c:pt idx="1401">
                  <c:v>56.54</c:v>
                </c:pt>
                <c:pt idx="1402">
                  <c:v>55.690000000000005</c:v>
                </c:pt>
                <c:pt idx="1403">
                  <c:v>54.25</c:v>
                </c:pt>
                <c:pt idx="1404">
                  <c:v>52.43</c:v>
                </c:pt>
                <c:pt idx="1405">
                  <c:v>50.54</c:v>
                </c:pt>
                <c:pt idx="1406">
                  <c:v>49.49</c:v>
                </c:pt>
                <c:pt idx="1407">
                  <c:v>48.56</c:v>
                </c:pt>
                <c:pt idx="1408">
                  <c:v>49.08</c:v>
                </c:pt>
                <c:pt idx="1409">
                  <c:v>48.44</c:v>
                </c:pt>
                <c:pt idx="1410">
                  <c:v>45.98</c:v>
                </c:pt>
                <c:pt idx="1411">
                  <c:v>43.7</c:v>
                </c:pt>
                <c:pt idx="1412">
                  <c:v>43.24</c:v>
                </c:pt>
                <c:pt idx="1413">
                  <c:v>43.58</c:v>
                </c:pt>
                <c:pt idx="1414">
                  <c:v>43.48</c:v>
                </c:pt>
                <c:pt idx="1415">
                  <c:v>44.89</c:v>
                </c:pt>
                <c:pt idx="1416">
                  <c:v>46.67</c:v>
                </c:pt>
                <c:pt idx="1417">
                  <c:v>47.97</c:v>
                </c:pt>
                <c:pt idx="1418">
                  <c:v>49.83</c:v>
                </c:pt>
                <c:pt idx="1419">
                  <c:v>50.9</c:v>
                </c:pt>
                <c:pt idx="1420">
                  <c:v>49.790000000000006</c:v>
                </c:pt>
                <c:pt idx="1421">
                  <c:v>46.5</c:v>
                </c:pt>
                <c:pt idx="1422">
                  <c:v>44.01</c:v>
                </c:pt>
                <c:pt idx="1423">
                  <c:v>42.02</c:v>
                </c:pt>
                <c:pt idx="1424">
                  <c:v>40.200000000000003</c:v>
                </c:pt>
                <c:pt idx="1425">
                  <c:v>39.97</c:v>
                </c:pt>
                <c:pt idx="1426">
                  <c:v>41.02</c:v>
                </c:pt>
                <c:pt idx="1427">
                  <c:v>43.5</c:v>
                </c:pt>
                <c:pt idx="1428">
                  <c:v>46.78</c:v>
                </c:pt>
                <c:pt idx="1429">
                  <c:v>52.1</c:v>
                </c:pt>
                <c:pt idx="1430">
                  <c:v>53.879999999999995</c:v>
                </c:pt>
                <c:pt idx="1431">
                  <c:v>53.839999999999996</c:v>
                </c:pt>
                <c:pt idx="1432">
                  <c:v>52.6</c:v>
                </c:pt>
                <c:pt idx="1433">
                  <c:v>50.46</c:v>
                </c:pt>
                <c:pt idx="1434">
                  <c:v>47.43</c:v>
                </c:pt>
                <c:pt idx="1435">
                  <c:v>45.13</c:v>
                </c:pt>
                <c:pt idx="1436">
                  <c:v>44.220000000000006</c:v>
                </c:pt>
                <c:pt idx="1437">
                  <c:v>45.11</c:v>
                </c:pt>
                <c:pt idx="1438">
                  <c:v>43.190000000000005</c:v>
                </c:pt>
                <c:pt idx="1439">
                  <c:v>41.17</c:v>
                </c:pt>
                <c:pt idx="1440">
                  <c:v>41.349999999999994</c:v>
                </c:pt>
                <c:pt idx="1441">
                  <c:v>41.37</c:v>
                </c:pt>
                <c:pt idx="1442">
                  <c:v>41.61</c:v>
                </c:pt>
                <c:pt idx="1443">
                  <c:v>42.75</c:v>
                </c:pt>
                <c:pt idx="1444">
                  <c:v>44.55</c:v>
                </c:pt>
                <c:pt idx="1445">
                  <c:v>46.63</c:v>
                </c:pt>
                <c:pt idx="1446">
                  <c:v>50.220000000000006</c:v>
                </c:pt>
                <c:pt idx="1447">
                  <c:v>54.82</c:v>
                </c:pt>
                <c:pt idx="1448">
                  <c:v>59.849999999999994</c:v>
                </c:pt>
                <c:pt idx="1449">
                  <c:v>64.36999999999999</c:v>
                </c:pt>
                <c:pt idx="1450">
                  <c:v>66.440000000000012</c:v>
                </c:pt>
                <c:pt idx="1451">
                  <c:v>70.36</c:v>
                </c:pt>
                <c:pt idx="1452">
                  <c:v>73.319999999999993</c:v>
                </c:pt>
                <c:pt idx="1453">
                  <c:v>75.410000000000011</c:v>
                </c:pt>
                <c:pt idx="1454">
                  <c:v>76.89</c:v>
                </c:pt>
                <c:pt idx="1455">
                  <c:v>77.669999999999987</c:v>
                </c:pt>
                <c:pt idx="1456">
                  <c:v>77.84</c:v>
                </c:pt>
                <c:pt idx="1457">
                  <c:v>77</c:v>
                </c:pt>
                <c:pt idx="1458">
                  <c:v>76.410000000000011</c:v>
                </c:pt>
                <c:pt idx="1459">
                  <c:v>75.2</c:v>
                </c:pt>
                <c:pt idx="1460">
                  <c:v>71.86</c:v>
                </c:pt>
                <c:pt idx="1461">
                  <c:v>69.02</c:v>
                </c:pt>
                <c:pt idx="1462">
                  <c:v>64.52</c:v>
                </c:pt>
                <c:pt idx="1463">
                  <c:v>57.67</c:v>
                </c:pt>
                <c:pt idx="1464">
                  <c:v>54.260000000000005</c:v>
                </c:pt>
                <c:pt idx="1465">
                  <c:v>53.71</c:v>
                </c:pt>
                <c:pt idx="1466">
                  <c:v>52.41</c:v>
                </c:pt>
                <c:pt idx="1467">
                  <c:v>51.4</c:v>
                </c:pt>
                <c:pt idx="1468">
                  <c:v>49.98</c:v>
                </c:pt>
                <c:pt idx="1469">
                  <c:v>51.02</c:v>
                </c:pt>
                <c:pt idx="1470">
                  <c:v>53.82</c:v>
                </c:pt>
                <c:pt idx="1471">
                  <c:v>55.720000000000006</c:v>
                </c:pt>
                <c:pt idx="1472">
                  <c:v>58.55</c:v>
                </c:pt>
                <c:pt idx="1473">
                  <c:v>62.849999999999994</c:v>
                </c:pt>
                <c:pt idx="1474">
                  <c:v>65.55</c:v>
                </c:pt>
                <c:pt idx="1475">
                  <c:v>65</c:v>
                </c:pt>
                <c:pt idx="1476">
                  <c:v>65.790000000000006</c:v>
                </c:pt>
                <c:pt idx="1477">
                  <c:v>66.53</c:v>
                </c:pt>
                <c:pt idx="1478">
                  <c:v>67.61</c:v>
                </c:pt>
                <c:pt idx="1479">
                  <c:v>67.540000000000006</c:v>
                </c:pt>
                <c:pt idx="1480">
                  <c:v>67.510000000000005</c:v>
                </c:pt>
                <c:pt idx="1481">
                  <c:v>67.83</c:v>
                </c:pt>
                <c:pt idx="1482">
                  <c:v>67.81</c:v>
                </c:pt>
                <c:pt idx="1483">
                  <c:v>63.93</c:v>
                </c:pt>
                <c:pt idx="1484">
                  <c:v>59.849999999999994</c:v>
                </c:pt>
                <c:pt idx="1485">
                  <c:v>56.49</c:v>
                </c:pt>
                <c:pt idx="1486">
                  <c:v>54.77</c:v>
                </c:pt>
                <c:pt idx="1487">
                  <c:v>54</c:v>
                </c:pt>
                <c:pt idx="1488">
                  <c:v>53.9</c:v>
                </c:pt>
                <c:pt idx="1489">
                  <c:v>56.720000000000006</c:v>
                </c:pt>
                <c:pt idx="1490">
                  <c:v>57.92</c:v>
                </c:pt>
                <c:pt idx="1491">
                  <c:v>58.51</c:v>
                </c:pt>
                <c:pt idx="1492">
                  <c:v>59.99</c:v>
                </c:pt>
                <c:pt idx="1493">
                  <c:v>61.46</c:v>
                </c:pt>
                <c:pt idx="1494">
                  <c:v>61.02</c:v>
                </c:pt>
                <c:pt idx="1495">
                  <c:v>60.87</c:v>
                </c:pt>
                <c:pt idx="1496">
                  <c:v>60.94</c:v>
                </c:pt>
                <c:pt idx="1497">
                  <c:v>60.230000000000004</c:v>
                </c:pt>
                <c:pt idx="1498">
                  <c:v>59.03</c:v>
                </c:pt>
                <c:pt idx="1499">
                  <c:v>57.760000000000005</c:v>
                </c:pt>
                <c:pt idx="1500">
                  <c:v>57.04</c:v>
                </c:pt>
                <c:pt idx="1501">
                  <c:v>55.449999999999996</c:v>
                </c:pt>
                <c:pt idx="1502">
                  <c:v>52.120000000000005</c:v>
                </c:pt>
                <c:pt idx="1503">
                  <c:v>51.02</c:v>
                </c:pt>
                <c:pt idx="1504">
                  <c:v>48.230000000000004</c:v>
                </c:pt>
                <c:pt idx="1505">
                  <c:v>45.660000000000004</c:v>
                </c:pt>
                <c:pt idx="1506">
                  <c:v>44.43</c:v>
                </c:pt>
                <c:pt idx="1507">
                  <c:v>42.809999999999995</c:v>
                </c:pt>
                <c:pt idx="1508">
                  <c:v>40.550000000000004</c:v>
                </c:pt>
                <c:pt idx="1509">
                  <c:v>39.200000000000003</c:v>
                </c:pt>
                <c:pt idx="1510">
                  <c:v>40.130000000000003</c:v>
                </c:pt>
                <c:pt idx="1511">
                  <c:v>41.190000000000005</c:v>
                </c:pt>
                <c:pt idx="1512">
                  <c:v>43.03</c:v>
                </c:pt>
                <c:pt idx="1513">
                  <c:v>44.83</c:v>
                </c:pt>
                <c:pt idx="1514">
                  <c:v>46.64</c:v>
                </c:pt>
                <c:pt idx="1515">
                  <c:v>46.809999999999995</c:v>
                </c:pt>
                <c:pt idx="1516">
                  <c:v>47.59</c:v>
                </c:pt>
                <c:pt idx="1517">
                  <c:v>48.49</c:v>
                </c:pt>
                <c:pt idx="1518">
                  <c:v>48.98</c:v>
                </c:pt>
                <c:pt idx="1519">
                  <c:v>49.46</c:v>
                </c:pt>
                <c:pt idx="1520">
                  <c:v>49.720000000000006</c:v>
                </c:pt>
                <c:pt idx="1521">
                  <c:v>49.839999999999996</c:v>
                </c:pt>
                <c:pt idx="1522">
                  <c:v>49.94</c:v>
                </c:pt>
                <c:pt idx="1523">
                  <c:v>50.1</c:v>
                </c:pt>
                <c:pt idx="1524">
                  <c:v>50.58</c:v>
                </c:pt>
                <c:pt idx="1525">
                  <c:v>51.63</c:v>
                </c:pt>
                <c:pt idx="1526">
                  <c:v>52.63</c:v>
                </c:pt>
                <c:pt idx="1527">
                  <c:v>52.53</c:v>
                </c:pt>
                <c:pt idx="1528">
                  <c:v>52.92</c:v>
                </c:pt>
                <c:pt idx="1529">
                  <c:v>52.190000000000005</c:v>
                </c:pt>
                <c:pt idx="1530">
                  <c:v>52.220000000000006</c:v>
                </c:pt>
                <c:pt idx="1531">
                  <c:v>53.55</c:v>
                </c:pt>
                <c:pt idx="1532">
                  <c:v>53.17</c:v>
                </c:pt>
                <c:pt idx="1533">
                  <c:v>52.61</c:v>
                </c:pt>
                <c:pt idx="1534">
                  <c:v>52.5</c:v>
                </c:pt>
                <c:pt idx="1535">
                  <c:v>52.720000000000006</c:v>
                </c:pt>
                <c:pt idx="1536">
                  <c:v>54.27</c:v>
                </c:pt>
                <c:pt idx="1537">
                  <c:v>55.74</c:v>
                </c:pt>
                <c:pt idx="1538">
                  <c:v>54.2</c:v>
                </c:pt>
                <c:pt idx="1539">
                  <c:v>53.879999999999995</c:v>
                </c:pt>
                <c:pt idx="1540">
                  <c:v>53.53</c:v>
                </c:pt>
                <c:pt idx="1541">
                  <c:v>55.82</c:v>
                </c:pt>
                <c:pt idx="1542">
                  <c:v>54.64</c:v>
                </c:pt>
                <c:pt idx="1543">
                  <c:v>54.27</c:v>
                </c:pt>
                <c:pt idx="1544">
                  <c:v>54.28</c:v>
                </c:pt>
                <c:pt idx="1545">
                  <c:v>53.74</c:v>
                </c:pt>
                <c:pt idx="1546">
                  <c:v>54.68</c:v>
                </c:pt>
                <c:pt idx="1547">
                  <c:v>56.1</c:v>
                </c:pt>
                <c:pt idx="1548">
                  <c:v>56.97</c:v>
                </c:pt>
                <c:pt idx="1549">
                  <c:v>56.71</c:v>
                </c:pt>
                <c:pt idx="1550">
                  <c:v>56.99</c:v>
                </c:pt>
                <c:pt idx="1551">
                  <c:v>58.57</c:v>
                </c:pt>
                <c:pt idx="1552">
                  <c:v>59.5</c:v>
                </c:pt>
                <c:pt idx="1553">
                  <c:v>58.44</c:v>
                </c:pt>
                <c:pt idx="1554">
                  <c:v>57.260000000000005</c:v>
                </c:pt>
                <c:pt idx="1555">
                  <c:v>58.55</c:v>
                </c:pt>
                <c:pt idx="1556">
                  <c:v>58.33</c:v>
                </c:pt>
                <c:pt idx="1557">
                  <c:v>58.5</c:v>
                </c:pt>
                <c:pt idx="1558">
                  <c:v>59.49</c:v>
                </c:pt>
                <c:pt idx="1559">
                  <c:v>60.2</c:v>
                </c:pt>
                <c:pt idx="1560">
                  <c:v>60.760000000000005</c:v>
                </c:pt>
                <c:pt idx="1561">
                  <c:v>61.339999999999996</c:v>
                </c:pt>
                <c:pt idx="1562">
                  <c:v>60.849999999999994</c:v>
                </c:pt>
                <c:pt idx="1563">
                  <c:v>60.839999999999996</c:v>
                </c:pt>
                <c:pt idx="1564">
                  <c:v>61.94</c:v>
                </c:pt>
                <c:pt idx="1565">
                  <c:v>61.07</c:v>
                </c:pt>
                <c:pt idx="1566">
                  <c:v>59.349999999999994</c:v>
                </c:pt>
                <c:pt idx="1567">
                  <c:v>55.39</c:v>
                </c:pt>
                <c:pt idx="1568">
                  <c:v>51.1</c:v>
                </c:pt>
                <c:pt idx="1569">
                  <c:v>48.68</c:v>
                </c:pt>
                <c:pt idx="1570">
                  <c:v>45.949999999999996</c:v>
                </c:pt>
                <c:pt idx="1571">
                  <c:v>43.94</c:v>
                </c:pt>
                <c:pt idx="1572">
                  <c:v>42.160000000000004</c:v>
                </c:pt>
                <c:pt idx="1573">
                  <c:v>41.730000000000004</c:v>
                </c:pt>
                <c:pt idx="1574">
                  <c:v>42.41</c:v>
                </c:pt>
                <c:pt idx="1575">
                  <c:v>43.48</c:v>
                </c:pt>
                <c:pt idx="1576">
                  <c:v>44.730000000000004</c:v>
                </c:pt>
                <c:pt idx="1577">
                  <c:v>46.07</c:v>
                </c:pt>
                <c:pt idx="1578">
                  <c:v>43.02</c:v>
                </c:pt>
                <c:pt idx="1579">
                  <c:v>47.349999999999994</c:v>
                </c:pt>
                <c:pt idx="1580">
                  <c:v>53.42</c:v>
                </c:pt>
                <c:pt idx="1581">
                  <c:v>57.87</c:v>
                </c:pt>
                <c:pt idx="1582">
                  <c:v>60.339999999999996</c:v>
                </c:pt>
                <c:pt idx="1583">
                  <c:v>61.42</c:v>
                </c:pt>
                <c:pt idx="1584">
                  <c:v>62.39</c:v>
                </c:pt>
                <c:pt idx="1585">
                  <c:v>61.790000000000006</c:v>
                </c:pt>
                <c:pt idx="1586">
                  <c:v>61.849999999999994</c:v>
                </c:pt>
                <c:pt idx="1587">
                  <c:v>60.49</c:v>
                </c:pt>
                <c:pt idx="1588">
                  <c:v>58.64</c:v>
                </c:pt>
                <c:pt idx="1589">
                  <c:v>53.27</c:v>
                </c:pt>
                <c:pt idx="1590">
                  <c:v>47.52</c:v>
                </c:pt>
                <c:pt idx="1591">
                  <c:v>42.75</c:v>
                </c:pt>
                <c:pt idx="1592">
                  <c:v>41.06</c:v>
                </c:pt>
                <c:pt idx="1593">
                  <c:v>40.11</c:v>
                </c:pt>
                <c:pt idx="1594">
                  <c:v>39.64</c:v>
                </c:pt>
                <c:pt idx="1595">
                  <c:v>39.94</c:v>
                </c:pt>
                <c:pt idx="1596">
                  <c:v>41.65</c:v>
                </c:pt>
                <c:pt idx="1597">
                  <c:v>44.849999999999994</c:v>
                </c:pt>
                <c:pt idx="1598">
                  <c:v>48.25</c:v>
                </c:pt>
                <c:pt idx="1599">
                  <c:v>51.879999999999995</c:v>
                </c:pt>
                <c:pt idx="1600">
                  <c:v>52.71</c:v>
                </c:pt>
                <c:pt idx="1601">
                  <c:v>53.56</c:v>
                </c:pt>
                <c:pt idx="1602">
                  <c:v>54.96</c:v>
                </c:pt>
                <c:pt idx="1603">
                  <c:v>56.1</c:v>
                </c:pt>
                <c:pt idx="1604">
                  <c:v>56.01</c:v>
                </c:pt>
                <c:pt idx="1605">
                  <c:v>56.230000000000004</c:v>
                </c:pt>
                <c:pt idx="1606">
                  <c:v>55.309999999999995</c:v>
                </c:pt>
                <c:pt idx="1607">
                  <c:v>54.07</c:v>
                </c:pt>
                <c:pt idx="1608">
                  <c:v>52.83</c:v>
                </c:pt>
                <c:pt idx="1609">
                  <c:v>52.14</c:v>
                </c:pt>
                <c:pt idx="1610">
                  <c:v>50.97</c:v>
                </c:pt>
                <c:pt idx="1611">
                  <c:v>49.82</c:v>
                </c:pt>
                <c:pt idx="1612">
                  <c:v>48.42</c:v>
                </c:pt>
                <c:pt idx="1613">
                  <c:v>46.55</c:v>
                </c:pt>
                <c:pt idx="1614">
                  <c:v>44.68</c:v>
                </c:pt>
                <c:pt idx="1615">
                  <c:v>42.660000000000004</c:v>
                </c:pt>
                <c:pt idx="1616">
                  <c:v>41.17</c:v>
                </c:pt>
                <c:pt idx="1617">
                  <c:v>39.590000000000003</c:v>
                </c:pt>
                <c:pt idx="1618">
                  <c:v>38.760000000000005</c:v>
                </c:pt>
                <c:pt idx="1619">
                  <c:v>38.760000000000005</c:v>
                </c:pt>
                <c:pt idx="1620">
                  <c:v>38.99</c:v>
                </c:pt>
                <c:pt idx="1621">
                  <c:v>40.08</c:v>
                </c:pt>
                <c:pt idx="1622">
                  <c:v>41.21</c:v>
                </c:pt>
                <c:pt idx="1623">
                  <c:v>41.55</c:v>
                </c:pt>
                <c:pt idx="1624">
                  <c:v>42.39</c:v>
                </c:pt>
                <c:pt idx="1625">
                  <c:v>43.449999999999996</c:v>
                </c:pt>
                <c:pt idx="1626">
                  <c:v>44.46</c:v>
                </c:pt>
                <c:pt idx="1627">
                  <c:v>46.02</c:v>
                </c:pt>
                <c:pt idx="1628">
                  <c:v>50</c:v>
                </c:pt>
                <c:pt idx="1629">
                  <c:v>56.67</c:v>
                </c:pt>
                <c:pt idx="1630">
                  <c:v>64.08</c:v>
                </c:pt>
                <c:pt idx="1631">
                  <c:v>66.760000000000005</c:v>
                </c:pt>
                <c:pt idx="1632">
                  <c:v>66.8</c:v>
                </c:pt>
                <c:pt idx="1633">
                  <c:v>64.7</c:v>
                </c:pt>
                <c:pt idx="1634">
                  <c:v>62.78</c:v>
                </c:pt>
                <c:pt idx="1635">
                  <c:v>60.55</c:v>
                </c:pt>
                <c:pt idx="1636">
                  <c:v>59.93</c:v>
                </c:pt>
                <c:pt idx="1637">
                  <c:v>59.9</c:v>
                </c:pt>
                <c:pt idx="1638">
                  <c:v>60.28</c:v>
                </c:pt>
                <c:pt idx="1639">
                  <c:v>58.52</c:v>
                </c:pt>
                <c:pt idx="1640">
                  <c:v>54.41</c:v>
                </c:pt>
                <c:pt idx="1641">
                  <c:v>46.849999999999994</c:v>
                </c:pt>
                <c:pt idx="1642">
                  <c:v>42.39</c:v>
                </c:pt>
                <c:pt idx="1643">
                  <c:v>41.9</c:v>
                </c:pt>
                <c:pt idx="1644">
                  <c:v>42.349999999999994</c:v>
                </c:pt>
                <c:pt idx="1645">
                  <c:v>42.83</c:v>
                </c:pt>
                <c:pt idx="1646">
                  <c:v>44.68</c:v>
                </c:pt>
                <c:pt idx="1647">
                  <c:v>45.59</c:v>
                </c:pt>
                <c:pt idx="1648">
                  <c:v>45.32</c:v>
                </c:pt>
                <c:pt idx="1649">
                  <c:v>46.41</c:v>
                </c:pt>
                <c:pt idx="1650">
                  <c:v>50.71</c:v>
                </c:pt>
                <c:pt idx="1651">
                  <c:v>57.309999999999995</c:v>
                </c:pt>
                <c:pt idx="1652">
                  <c:v>59.05</c:v>
                </c:pt>
                <c:pt idx="1653">
                  <c:v>59.53</c:v>
                </c:pt>
                <c:pt idx="1654">
                  <c:v>61.760000000000005</c:v>
                </c:pt>
                <c:pt idx="1655">
                  <c:v>61.59</c:v>
                </c:pt>
                <c:pt idx="1656">
                  <c:v>59.379999999999995</c:v>
                </c:pt>
                <c:pt idx="1657">
                  <c:v>57.33</c:v>
                </c:pt>
                <c:pt idx="1658">
                  <c:v>55.660000000000004</c:v>
                </c:pt>
                <c:pt idx="1659">
                  <c:v>52.57</c:v>
                </c:pt>
                <c:pt idx="1660">
                  <c:v>49.53</c:v>
                </c:pt>
                <c:pt idx="1661">
                  <c:v>48.15</c:v>
                </c:pt>
                <c:pt idx="1662">
                  <c:v>47.13</c:v>
                </c:pt>
                <c:pt idx="1663">
                  <c:v>45.89</c:v>
                </c:pt>
                <c:pt idx="1664">
                  <c:v>44.220000000000006</c:v>
                </c:pt>
                <c:pt idx="1665">
                  <c:v>41.63</c:v>
                </c:pt>
                <c:pt idx="1666">
                  <c:v>39.980000000000004</c:v>
                </c:pt>
                <c:pt idx="1667">
                  <c:v>37.92</c:v>
                </c:pt>
                <c:pt idx="1668">
                  <c:v>36.44</c:v>
                </c:pt>
                <c:pt idx="1669">
                  <c:v>35.42</c:v>
                </c:pt>
                <c:pt idx="1670">
                  <c:v>35.18</c:v>
                </c:pt>
                <c:pt idx="1671">
                  <c:v>36.11</c:v>
                </c:pt>
                <c:pt idx="1672">
                  <c:v>36.97</c:v>
                </c:pt>
                <c:pt idx="1673">
                  <c:v>36.97</c:v>
                </c:pt>
                <c:pt idx="1674">
                  <c:v>37.050000000000004</c:v>
                </c:pt>
                <c:pt idx="1675">
                  <c:v>37.720000000000006</c:v>
                </c:pt>
                <c:pt idx="1676">
                  <c:v>36.82</c:v>
                </c:pt>
                <c:pt idx="1677">
                  <c:v>36.1</c:v>
                </c:pt>
                <c:pt idx="1678">
                  <c:v>34.190000000000005</c:v>
                </c:pt>
                <c:pt idx="1679">
                  <c:v>29.21</c:v>
                </c:pt>
                <c:pt idx="1680">
                  <c:v>25.02</c:v>
                </c:pt>
                <c:pt idx="1681">
                  <c:v>22.36</c:v>
                </c:pt>
                <c:pt idx="1682">
                  <c:v>25.7</c:v>
                </c:pt>
                <c:pt idx="1683">
                  <c:v>27.1</c:v>
                </c:pt>
                <c:pt idx="1684">
                  <c:v>28.34</c:v>
                </c:pt>
                <c:pt idx="1685">
                  <c:v>28.53</c:v>
                </c:pt>
                <c:pt idx="1686">
                  <c:v>18.86</c:v>
                </c:pt>
                <c:pt idx="1687">
                  <c:v>17.91</c:v>
                </c:pt>
                <c:pt idx="1688">
                  <c:v>18.25</c:v>
                </c:pt>
                <c:pt idx="1689">
                  <c:v>20.610000000000003</c:v>
                </c:pt>
                <c:pt idx="1690">
                  <c:v>24.68</c:v>
                </c:pt>
                <c:pt idx="1691">
                  <c:v>27.66</c:v>
                </c:pt>
                <c:pt idx="1692">
                  <c:v>29.91</c:v>
                </c:pt>
                <c:pt idx="1693">
                  <c:v>29.419999999999998</c:v>
                </c:pt>
                <c:pt idx="1694">
                  <c:v>30.01</c:v>
                </c:pt>
                <c:pt idx="1695">
                  <c:v>32.33</c:v>
                </c:pt>
                <c:pt idx="1696">
                  <c:v>34.379999999999995</c:v>
                </c:pt>
                <c:pt idx="1697">
                  <c:v>36.910000000000004</c:v>
                </c:pt>
                <c:pt idx="1698">
                  <c:v>38.800000000000011</c:v>
                </c:pt>
                <c:pt idx="1699">
                  <c:v>40.65</c:v>
                </c:pt>
                <c:pt idx="1700">
                  <c:v>43.379999999999995</c:v>
                </c:pt>
                <c:pt idx="1701">
                  <c:v>47.89</c:v>
                </c:pt>
                <c:pt idx="1702">
                  <c:v>51.05</c:v>
                </c:pt>
                <c:pt idx="1703">
                  <c:v>54.32</c:v>
                </c:pt>
                <c:pt idx="1704">
                  <c:v>56.15</c:v>
                </c:pt>
                <c:pt idx="1705">
                  <c:v>56.86</c:v>
                </c:pt>
                <c:pt idx="1706">
                  <c:v>57.620000000000005</c:v>
                </c:pt>
                <c:pt idx="1707">
                  <c:v>54.57</c:v>
                </c:pt>
                <c:pt idx="1708">
                  <c:v>51.190000000000005</c:v>
                </c:pt>
                <c:pt idx="1709">
                  <c:v>50.37</c:v>
                </c:pt>
                <c:pt idx="1710">
                  <c:v>48.25</c:v>
                </c:pt>
                <c:pt idx="1711">
                  <c:v>45.07</c:v>
                </c:pt>
                <c:pt idx="1712">
                  <c:v>40.98</c:v>
                </c:pt>
                <c:pt idx="1713">
                  <c:v>38.290000000000006</c:v>
                </c:pt>
                <c:pt idx="1714">
                  <c:v>35.33</c:v>
                </c:pt>
                <c:pt idx="1715">
                  <c:v>32.260000000000005</c:v>
                </c:pt>
                <c:pt idx="1716">
                  <c:v>30.75</c:v>
                </c:pt>
                <c:pt idx="1717">
                  <c:v>31.6</c:v>
                </c:pt>
                <c:pt idx="1718">
                  <c:v>33.349999999999994</c:v>
                </c:pt>
                <c:pt idx="1719">
                  <c:v>35.980000000000004</c:v>
                </c:pt>
                <c:pt idx="1720">
                  <c:v>38.83</c:v>
                </c:pt>
                <c:pt idx="1721">
                  <c:v>41.24</c:v>
                </c:pt>
                <c:pt idx="1722">
                  <c:v>43.55</c:v>
                </c:pt>
                <c:pt idx="1723">
                  <c:v>44.65</c:v>
                </c:pt>
                <c:pt idx="1724">
                  <c:v>44.92</c:v>
                </c:pt>
                <c:pt idx="1725">
                  <c:v>43.61</c:v>
                </c:pt>
                <c:pt idx="1726">
                  <c:v>41.33</c:v>
                </c:pt>
                <c:pt idx="1727">
                  <c:v>40.809999999999995</c:v>
                </c:pt>
                <c:pt idx="1728">
                  <c:v>41.15</c:v>
                </c:pt>
                <c:pt idx="1729">
                  <c:v>41.82</c:v>
                </c:pt>
                <c:pt idx="1730">
                  <c:v>41.64</c:v>
                </c:pt>
                <c:pt idx="1731">
                  <c:v>40.190000000000005</c:v>
                </c:pt>
                <c:pt idx="1732">
                  <c:v>38.760000000000005</c:v>
                </c:pt>
                <c:pt idx="1733">
                  <c:v>38.760000000000005</c:v>
                </c:pt>
                <c:pt idx="1734">
                  <c:v>38.75</c:v>
                </c:pt>
                <c:pt idx="1735">
                  <c:v>38.28</c:v>
                </c:pt>
                <c:pt idx="1736">
                  <c:v>39.200000000000003</c:v>
                </c:pt>
                <c:pt idx="1737">
                  <c:v>40.620000000000005</c:v>
                </c:pt>
                <c:pt idx="1738">
                  <c:v>40.25</c:v>
                </c:pt>
                <c:pt idx="1739">
                  <c:v>38.349999999999994</c:v>
                </c:pt>
                <c:pt idx="1740">
                  <c:v>36.449999999999996</c:v>
                </c:pt>
                <c:pt idx="1741">
                  <c:v>35.849999999999994</c:v>
                </c:pt>
                <c:pt idx="1742">
                  <c:v>35.03</c:v>
                </c:pt>
                <c:pt idx="1743">
                  <c:v>34.160000000000004</c:v>
                </c:pt>
                <c:pt idx="1744">
                  <c:v>33.770000000000003</c:v>
                </c:pt>
                <c:pt idx="1745">
                  <c:v>33.83</c:v>
                </c:pt>
                <c:pt idx="1746">
                  <c:v>34.520000000000003</c:v>
                </c:pt>
                <c:pt idx="1747">
                  <c:v>35.260000000000005</c:v>
                </c:pt>
                <c:pt idx="1748">
                  <c:v>36.410000000000004</c:v>
                </c:pt>
                <c:pt idx="1749">
                  <c:v>35.93</c:v>
                </c:pt>
              </c:numCache>
            </c:numRef>
          </c:val>
          <c:smooth val="0"/>
          <c:extLst>
            <c:ext xmlns:c16="http://schemas.microsoft.com/office/drawing/2014/chart" uri="{C3380CC4-5D6E-409C-BE32-E72D297353CC}">
              <c16:uniqueId val="{00000003-1014-483B-B88B-6E744E012BA3}"/>
            </c:ext>
          </c:extLst>
        </c:ser>
        <c:ser>
          <c:idx val="4"/>
          <c:order val="4"/>
          <c:tx>
            <c:strRef>
              <c:f>Лист2!$Q$1</c:f>
              <c:strCache>
                <c:ptCount val="1"/>
                <c:pt idx="0">
                  <c:v>Kotayk</c:v>
                </c:pt>
              </c:strCache>
            </c:strRef>
          </c:tx>
          <c:marker>
            <c:symbol val="none"/>
          </c:marker>
          <c:cat>
            <c:numRef>
              <c:f>Лист2!$A$2:$A$1753</c:f>
              <c:numCache>
                <c:formatCode>General</c:formatCode>
                <c:ptCount val="1752"/>
                <c:pt idx="0">
                  <c:v>1981</c:v>
                </c:pt>
                <c:pt idx="1">
                  <c:v>1981</c:v>
                </c:pt>
                <c:pt idx="2">
                  <c:v>1981</c:v>
                </c:pt>
                <c:pt idx="3">
                  <c:v>1981</c:v>
                </c:pt>
                <c:pt idx="4">
                  <c:v>1981</c:v>
                </c:pt>
                <c:pt idx="5">
                  <c:v>1981</c:v>
                </c:pt>
                <c:pt idx="6">
                  <c:v>1981</c:v>
                </c:pt>
                <c:pt idx="7">
                  <c:v>1981</c:v>
                </c:pt>
                <c:pt idx="8">
                  <c:v>1981</c:v>
                </c:pt>
                <c:pt idx="9">
                  <c:v>1981</c:v>
                </c:pt>
                <c:pt idx="10">
                  <c:v>1981</c:v>
                </c:pt>
                <c:pt idx="11">
                  <c:v>1981</c:v>
                </c:pt>
                <c:pt idx="12">
                  <c:v>1981</c:v>
                </c:pt>
                <c:pt idx="13">
                  <c:v>1981</c:v>
                </c:pt>
                <c:pt idx="14">
                  <c:v>1981</c:v>
                </c:pt>
                <c:pt idx="15">
                  <c:v>1981</c:v>
                </c:pt>
                <c:pt idx="16">
                  <c:v>1981</c:v>
                </c:pt>
                <c:pt idx="17">
                  <c:v>1981</c:v>
                </c:pt>
                <c:pt idx="18">
                  <c:v>1982</c:v>
                </c:pt>
                <c:pt idx="19">
                  <c:v>1982</c:v>
                </c:pt>
                <c:pt idx="20">
                  <c:v>1982</c:v>
                </c:pt>
                <c:pt idx="21">
                  <c:v>1982</c:v>
                </c:pt>
                <c:pt idx="22">
                  <c:v>1982</c:v>
                </c:pt>
                <c:pt idx="23">
                  <c:v>1982</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1982</c:v>
                </c:pt>
                <c:pt idx="37">
                  <c:v>1982</c:v>
                </c:pt>
                <c:pt idx="38">
                  <c:v>1982</c:v>
                </c:pt>
                <c:pt idx="39">
                  <c:v>1982</c:v>
                </c:pt>
                <c:pt idx="40">
                  <c:v>1982</c:v>
                </c:pt>
                <c:pt idx="41">
                  <c:v>1982</c:v>
                </c:pt>
                <c:pt idx="42">
                  <c:v>1982</c:v>
                </c:pt>
                <c:pt idx="43">
                  <c:v>1982</c:v>
                </c:pt>
                <c:pt idx="44">
                  <c:v>1982</c:v>
                </c:pt>
                <c:pt idx="45">
                  <c:v>1982</c:v>
                </c:pt>
                <c:pt idx="46">
                  <c:v>1982</c:v>
                </c:pt>
                <c:pt idx="47">
                  <c:v>1982</c:v>
                </c:pt>
                <c:pt idx="48">
                  <c:v>1982</c:v>
                </c:pt>
                <c:pt idx="49">
                  <c:v>1982</c:v>
                </c:pt>
                <c:pt idx="50">
                  <c:v>1982</c:v>
                </c:pt>
                <c:pt idx="51">
                  <c:v>1982</c:v>
                </c:pt>
                <c:pt idx="52">
                  <c:v>1982</c:v>
                </c:pt>
                <c:pt idx="53">
                  <c:v>1982</c:v>
                </c:pt>
                <c:pt idx="54">
                  <c:v>1982</c:v>
                </c:pt>
                <c:pt idx="55">
                  <c:v>1982</c:v>
                </c:pt>
                <c:pt idx="56">
                  <c:v>1982</c:v>
                </c:pt>
                <c:pt idx="57">
                  <c:v>1982</c:v>
                </c:pt>
                <c:pt idx="58">
                  <c:v>1982</c:v>
                </c:pt>
                <c:pt idx="59">
                  <c:v>1982</c:v>
                </c:pt>
                <c:pt idx="60">
                  <c:v>1982</c:v>
                </c:pt>
                <c:pt idx="61">
                  <c:v>1982</c:v>
                </c:pt>
                <c:pt idx="62">
                  <c:v>1982</c:v>
                </c:pt>
                <c:pt idx="63">
                  <c:v>1982</c:v>
                </c:pt>
                <c:pt idx="64">
                  <c:v>1982</c:v>
                </c:pt>
                <c:pt idx="65">
                  <c:v>1982</c:v>
                </c:pt>
                <c:pt idx="66">
                  <c:v>1982</c:v>
                </c:pt>
                <c:pt idx="67">
                  <c:v>1982</c:v>
                </c:pt>
                <c:pt idx="68">
                  <c:v>1982</c:v>
                </c:pt>
                <c:pt idx="69">
                  <c:v>1982</c:v>
                </c:pt>
                <c:pt idx="70">
                  <c:v>1983</c:v>
                </c:pt>
                <c:pt idx="71">
                  <c:v>1983</c:v>
                </c:pt>
                <c:pt idx="72">
                  <c:v>1983</c:v>
                </c:pt>
                <c:pt idx="73">
                  <c:v>1983</c:v>
                </c:pt>
                <c:pt idx="74">
                  <c:v>1983</c:v>
                </c:pt>
                <c:pt idx="75">
                  <c:v>1983</c:v>
                </c:pt>
                <c:pt idx="76">
                  <c:v>1983</c:v>
                </c:pt>
                <c:pt idx="77">
                  <c:v>1983</c:v>
                </c:pt>
                <c:pt idx="78">
                  <c:v>1983</c:v>
                </c:pt>
                <c:pt idx="79">
                  <c:v>1983</c:v>
                </c:pt>
                <c:pt idx="80">
                  <c:v>1983</c:v>
                </c:pt>
                <c:pt idx="81">
                  <c:v>1983</c:v>
                </c:pt>
                <c:pt idx="82">
                  <c:v>1983</c:v>
                </c:pt>
                <c:pt idx="83">
                  <c:v>1983</c:v>
                </c:pt>
                <c:pt idx="84">
                  <c:v>1983</c:v>
                </c:pt>
                <c:pt idx="85">
                  <c:v>1983</c:v>
                </c:pt>
                <c:pt idx="86">
                  <c:v>1983</c:v>
                </c:pt>
                <c:pt idx="87">
                  <c:v>1983</c:v>
                </c:pt>
                <c:pt idx="88">
                  <c:v>1983</c:v>
                </c:pt>
                <c:pt idx="89">
                  <c:v>1983</c:v>
                </c:pt>
                <c:pt idx="90">
                  <c:v>1983</c:v>
                </c:pt>
                <c:pt idx="91">
                  <c:v>1983</c:v>
                </c:pt>
                <c:pt idx="92">
                  <c:v>1983</c:v>
                </c:pt>
                <c:pt idx="93">
                  <c:v>1983</c:v>
                </c:pt>
                <c:pt idx="94">
                  <c:v>1983</c:v>
                </c:pt>
                <c:pt idx="95">
                  <c:v>1983</c:v>
                </c:pt>
                <c:pt idx="96">
                  <c:v>1983</c:v>
                </c:pt>
                <c:pt idx="97">
                  <c:v>1983</c:v>
                </c:pt>
                <c:pt idx="98">
                  <c:v>1983</c:v>
                </c:pt>
                <c:pt idx="99">
                  <c:v>1983</c:v>
                </c:pt>
                <c:pt idx="100">
                  <c:v>1983</c:v>
                </c:pt>
                <c:pt idx="101">
                  <c:v>1983</c:v>
                </c:pt>
                <c:pt idx="102">
                  <c:v>1983</c:v>
                </c:pt>
                <c:pt idx="103">
                  <c:v>1983</c:v>
                </c:pt>
                <c:pt idx="104">
                  <c:v>1983</c:v>
                </c:pt>
                <c:pt idx="105">
                  <c:v>1983</c:v>
                </c:pt>
                <c:pt idx="106">
                  <c:v>1983</c:v>
                </c:pt>
                <c:pt idx="107">
                  <c:v>1983</c:v>
                </c:pt>
                <c:pt idx="108">
                  <c:v>1983</c:v>
                </c:pt>
                <c:pt idx="109">
                  <c:v>1983</c:v>
                </c:pt>
                <c:pt idx="110">
                  <c:v>1983</c:v>
                </c:pt>
                <c:pt idx="111">
                  <c:v>1983</c:v>
                </c:pt>
                <c:pt idx="112">
                  <c:v>1983</c:v>
                </c:pt>
                <c:pt idx="113">
                  <c:v>1983</c:v>
                </c:pt>
                <c:pt idx="114">
                  <c:v>1983</c:v>
                </c:pt>
                <c:pt idx="115">
                  <c:v>1983</c:v>
                </c:pt>
                <c:pt idx="116">
                  <c:v>1983</c:v>
                </c:pt>
                <c:pt idx="117">
                  <c:v>1983</c:v>
                </c:pt>
                <c:pt idx="118">
                  <c:v>1983</c:v>
                </c:pt>
                <c:pt idx="119">
                  <c:v>1983</c:v>
                </c:pt>
                <c:pt idx="120">
                  <c:v>1983</c:v>
                </c:pt>
                <c:pt idx="121">
                  <c:v>1983</c:v>
                </c:pt>
                <c:pt idx="122">
                  <c:v>1984</c:v>
                </c:pt>
                <c:pt idx="123">
                  <c:v>1984</c:v>
                </c:pt>
                <c:pt idx="124">
                  <c:v>1984</c:v>
                </c:pt>
                <c:pt idx="125">
                  <c:v>1984</c:v>
                </c:pt>
                <c:pt idx="126">
                  <c:v>1984</c:v>
                </c:pt>
                <c:pt idx="127">
                  <c:v>1984</c:v>
                </c:pt>
                <c:pt idx="128">
                  <c:v>1984</c:v>
                </c:pt>
                <c:pt idx="129">
                  <c:v>1984</c:v>
                </c:pt>
                <c:pt idx="130">
                  <c:v>1984</c:v>
                </c:pt>
                <c:pt idx="131">
                  <c:v>1984</c:v>
                </c:pt>
                <c:pt idx="132">
                  <c:v>1984</c:v>
                </c:pt>
                <c:pt idx="133">
                  <c:v>1984</c:v>
                </c:pt>
                <c:pt idx="134">
                  <c:v>1984</c:v>
                </c:pt>
                <c:pt idx="135">
                  <c:v>1984</c:v>
                </c:pt>
                <c:pt idx="136">
                  <c:v>1984</c:v>
                </c:pt>
                <c:pt idx="137">
                  <c:v>1984</c:v>
                </c:pt>
                <c:pt idx="138">
                  <c:v>1984</c:v>
                </c:pt>
                <c:pt idx="139">
                  <c:v>1984</c:v>
                </c:pt>
                <c:pt idx="140">
                  <c:v>1984</c:v>
                </c:pt>
                <c:pt idx="141">
                  <c:v>1984</c:v>
                </c:pt>
                <c:pt idx="142">
                  <c:v>1984</c:v>
                </c:pt>
                <c:pt idx="143">
                  <c:v>1984</c:v>
                </c:pt>
                <c:pt idx="144">
                  <c:v>1984</c:v>
                </c:pt>
                <c:pt idx="145">
                  <c:v>1984</c:v>
                </c:pt>
                <c:pt idx="146">
                  <c:v>1984</c:v>
                </c:pt>
                <c:pt idx="147">
                  <c:v>1984</c:v>
                </c:pt>
                <c:pt idx="148">
                  <c:v>1984</c:v>
                </c:pt>
                <c:pt idx="149">
                  <c:v>1984</c:v>
                </c:pt>
                <c:pt idx="150">
                  <c:v>1984</c:v>
                </c:pt>
                <c:pt idx="151">
                  <c:v>1984</c:v>
                </c:pt>
                <c:pt idx="152">
                  <c:v>1984</c:v>
                </c:pt>
                <c:pt idx="153">
                  <c:v>1984</c:v>
                </c:pt>
                <c:pt idx="154">
                  <c:v>1984</c:v>
                </c:pt>
                <c:pt idx="155">
                  <c:v>1984</c:v>
                </c:pt>
                <c:pt idx="156">
                  <c:v>1984</c:v>
                </c:pt>
                <c:pt idx="157">
                  <c:v>1984</c:v>
                </c:pt>
                <c:pt idx="158">
                  <c:v>1984</c:v>
                </c:pt>
                <c:pt idx="159">
                  <c:v>1984</c:v>
                </c:pt>
                <c:pt idx="160">
                  <c:v>1984</c:v>
                </c:pt>
                <c:pt idx="161">
                  <c:v>1984</c:v>
                </c:pt>
                <c:pt idx="162">
                  <c:v>1984</c:v>
                </c:pt>
                <c:pt idx="163">
                  <c:v>1984</c:v>
                </c:pt>
                <c:pt idx="164">
                  <c:v>1984</c:v>
                </c:pt>
                <c:pt idx="165">
                  <c:v>1984</c:v>
                </c:pt>
                <c:pt idx="166">
                  <c:v>1984</c:v>
                </c:pt>
                <c:pt idx="167">
                  <c:v>1984</c:v>
                </c:pt>
                <c:pt idx="168">
                  <c:v>1984</c:v>
                </c:pt>
                <c:pt idx="169">
                  <c:v>1984</c:v>
                </c:pt>
                <c:pt idx="170">
                  <c:v>1984</c:v>
                </c:pt>
                <c:pt idx="171">
                  <c:v>1984</c:v>
                </c:pt>
                <c:pt idx="172">
                  <c:v>1984</c:v>
                </c:pt>
                <c:pt idx="173">
                  <c:v>1984</c:v>
                </c:pt>
                <c:pt idx="174">
                  <c:v>1985</c:v>
                </c:pt>
                <c:pt idx="175">
                  <c:v>1985</c:v>
                </c:pt>
                <c:pt idx="176">
                  <c:v>1985</c:v>
                </c:pt>
                <c:pt idx="177">
                  <c:v>1985</c:v>
                </c:pt>
                <c:pt idx="178">
                  <c:v>1985</c:v>
                </c:pt>
                <c:pt idx="179">
                  <c:v>1985</c:v>
                </c:pt>
                <c:pt idx="180">
                  <c:v>1985</c:v>
                </c:pt>
                <c:pt idx="181">
                  <c:v>1985</c:v>
                </c:pt>
                <c:pt idx="182">
                  <c:v>1985</c:v>
                </c:pt>
                <c:pt idx="183">
                  <c:v>1985</c:v>
                </c:pt>
                <c:pt idx="184">
                  <c:v>1985</c:v>
                </c:pt>
                <c:pt idx="185">
                  <c:v>1985</c:v>
                </c:pt>
                <c:pt idx="186">
                  <c:v>1985</c:v>
                </c:pt>
                <c:pt idx="187">
                  <c:v>1985</c:v>
                </c:pt>
                <c:pt idx="188">
                  <c:v>1985</c:v>
                </c:pt>
                <c:pt idx="189">
                  <c:v>1985</c:v>
                </c:pt>
                <c:pt idx="190">
                  <c:v>1985</c:v>
                </c:pt>
                <c:pt idx="191">
                  <c:v>1985</c:v>
                </c:pt>
                <c:pt idx="192">
                  <c:v>1985</c:v>
                </c:pt>
                <c:pt idx="193">
                  <c:v>1985</c:v>
                </c:pt>
                <c:pt idx="194">
                  <c:v>1985</c:v>
                </c:pt>
                <c:pt idx="195">
                  <c:v>1985</c:v>
                </c:pt>
                <c:pt idx="196">
                  <c:v>1985</c:v>
                </c:pt>
                <c:pt idx="197">
                  <c:v>1985</c:v>
                </c:pt>
                <c:pt idx="198">
                  <c:v>1985</c:v>
                </c:pt>
                <c:pt idx="199">
                  <c:v>1985</c:v>
                </c:pt>
                <c:pt idx="200">
                  <c:v>1985</c:v>
                </c:pt>
                <c:pt idx="201">
                  <c:v>1985</c:v>
                </c:pt>
                <c:pt idx="202">
                  <c:v>1985</c:v>
                </c:pt>
                <c:pt idx="203">
                  <c:v>1985</c:v>
                </c:pt>
                <c:pt idx="204">
                  <c:v>1985</c:v>
                </c:pt>
                <c:pt idx="205">
                  <c:v>1985</c:v>
                </c:pt>
                <c:pt idx="206">
                  <c:v>1985</c:v>
                </c:pt>
                <c:pt idx="207">
                  <c:v>1985</c:v>
                </c:pt>
                <c:pt idx="208">
                  <c:v>1985</c:v>
                </c:pt>
                <c:pt idx="209">
                  <c:v>1985</c:v>
                </c:pt>
                <c:pt idx="210">
                  <c:v>1985</c:v>
                </c:pt>
                <c:pt idx="211">
                  <c:v>1985</c:v>
                </c:pt>
                <c:pt idx="212">
                  <c:v>1985</c:v>
                </c:pt>
                <c:pt idx="213">
                  <c:v>1985</c:v>
                </c:pt>
                <c:pt idx="214">
                  <c:v>1985</c:v>
                </c:pt>
                <c:pt idx="215">
                  <c:v>1985</c:v>
                </c:pt>
                <c:pt idx="216">
                  <c:v>1985</c:v>
                </c:pt>
                <c:pt idx="217">
                  <c:v>1985</c:v>
                </c:pt>
                <c:pt idx="218">
                  <c:v>1985</c:v>
                </c:pt>
                <c:pt idx="219">
                  <c:v>1985</c:v>
                </c:pt>
                <c:pt idx="220">
                  <c:v>1985</c:v>
                </c:pt>
                <c:pt idx="221">
                  <c:v>1985</c:v>
                </c:pt>
                <c:pt idx="222">
                  <c:v>1985</c:v>
                </c:pt>
                <c:pt idx="223">
                  <c:v>1985</c:v>
                </c:pt>
                <c:pt idx="224">
                  <c:v>1985</c:v>
                </c:pt>
                <c:pt idx="225">
                  <c:v>1985</c:v>
                </c:pt>
                <c:pt idx="226">
                  <c:v>1986</c:v>
                </c:pt>
                <c:pt idx="227">
                  <c:v>1986</c:v>
                </c:pt>
                <c:pt idx="228">
                  <c:v>1986</c:v>
                </c:pt>
                <c:pt idx="229">
                  <c:v>1986</c:v>
                </c:pt>
                <c:pt idx="230">
                  <c:v>1986</c:v>
                </c:pt>
                <c:pt idx="231">
                  <c:v>1986</c:v>
                </c:pt>
                <c:pt idx="232">
                  <c:v>1986</c:v>
                </c:pt>
                <c:pt idx="233">
                  <c:v>1986</c:v>
                </c:pt>
                <c:pt idx="234">
                  <c:v>1986</c:v>
                </c:pt>
                <c:pt idx="235">
                  <c:v>1986</c:v>
                </c:pt>
                <c:pt idx="236">
                  <c:v>1986</c:v>
                </c:pt>
                <c:pt idx="237">
                  <c:v>1986</c:v>
                </c:pt>
                <c:pt idx="238">
                  <c:v>1986</c:v>
                </c:pt>
                <c:pt idx="239">
                  <c:v>1986</c:v>
                </c:pt>
                <c:pt idx="240">
                  <c:v>1986</c:v>
                </c:pt>
                <c:pt idx="241">
                  <c:v>1986</c:v>
                </c:pt>
                <c:pt idx="242">
                  <c:v>1986</c:v>
                </c:pt>
                <c:pt idx="243">
                  <c:v>1986</c:v>
                </c:pt>
                <c:pt idx="244">
                  <c:v>1986</c:v>
                </c:pt>
                <c:pt idx="245">
                  <c:v>1986</c:v>
                </c:pt>
                <c:pt idx="246">
                  <c:v>1986</c:v>
                </c:pt>
                <c:pt idx="247">
                  <c:v>1986</c:v>
                </c:pt>
                <c:pt idx="248">
                  <c:v>1986</c:v>
                </c:pt>
                <c:pt idx="249">
                  <c:v>1986</c:v>
                </c:pt>
                <c:pt idx="250">
                  <c:v>1986</c:v>
                </c:pt>
                <c:pt idx="251">
                  <c:v>1986</c:v>
                </c:pt>
                <c:pt idx="252">
                  <c:v>1986</c:v>
                </c:pt>
                <c:pt idx="253">
                  <c:v>1986</c:v>
                </c:pt>
                <c:pt idx="254">
                  <c:v>1986</c:v>
                </c:pt>
                <c:pt idx="255">
                  <c:v>1986</c:v>
                </c:pt>
                <c:pt idx="256">
                  <c:v>1986</c:v>
                </c:pt>
                <c:pt idx="257">
                  <c:v>1986</c:v>
                </c:pt>
                <c:pt idx="258">
                  <c:v>1986</c:v>
                </c:pt>
                <c:pt idx="259">
                  <c:v>1986</c:v>
                </c:pt>
                <c:pt idx="260">
                  <c:v>1986</c:v>
                </c:pt>
                <c:pt idx="261">
                  <c:v>1986</c:v>
                </c:pt>
                <c:pt idx="262">
                  <c:v>1986</c:v>
                </c:pt>
                <c:pt idx="263">
                  <c:v>1986</c:v>
                </c:pt>
                <c:pt idx="264">
                  <c:v>1986</c:v>
                </c:pt>
                <c:pt idx="265">
                  <c:v>1986</c:v>
                </c:pt>
                <c:pt idx="266">
                  <c:v>1986</c:v>
                </c:pt>
                <c:pt idx="267">
                  <c:v>1986</c:v>
                </c:pt>
                <c:pt idx="268">
                  <c:v>1986</c:v>
                </c:pt>
                <c:pt idx="269">
                  <c:v>1986</c:v>
                </c:pt>
                <c:pt idx="270">
                  <c:v>1986</c:v>
                </c:pt>
                <c:pt idx="271">
                  <c:v>1986</c:v>
                </c:pt>
                <c:pt idx="272">
                  <c:v>1986</c:v>
                </c:pt>
                <c:pt idx="273">
                  <c:v>1986</c:v>
                </c:pt>
                <c:pt idx="274">
                  <c:v>1986</c:v>
                </c:pt>
                <c:pt idx="275">
                  <c:v>1986</c:v>
                </c:pt>
                <c:pt idx="276">
                  <c:v>1986</c:v>
                </c:pt>
                <c:pt idx="277">
                  <c:v>1986</c:v>
                </c:pt>
                <c:pt idx="278">
                  <c:v>1987</c:v>
                </c:pt>
                <c:pt idx="279">
                  <c:v>1987</c:v>
                </c:pt>
                <c:pt idx="280">
                  <c:v>1987</c:v>
                </c:pt>
                <c:pt idx="281">
                  <c:v>1987</c:v>
                </c:pt>
                <c:pt idx="282">
                  <c:v>1987</c:v>
                </c:pt>
                <c:pt idx="283">
                  <c:v>1987</c:v>
                </c:pt>
                <c:pt idx="284">
                  <c:v>1987</c:v>
                </c:pt>
                <c:pt idx="285">
                  <c:v>1987</c:v>
                </c:pt>
                <c:pt idx="286">
                  <c:v>1987</c:v>
                </c:pt>
                <c:pt idx="287">
                  <c:v>1987</c:v>
                </c:pt>
                <c:pt idx="288">
                  <c:v>1987</c:v>
                </c:pt>
                <c:pt idx="289">
                  <c:v>1987</c:v>
                </c:pt>
                <c:pt idx="290">
                  <c:v>1987</c:v>
                </c:pt>
                <c:pt idx="291">
                  <c:v>1987</c:v>
                </c:pt>
                <c:pt idx="292">
                  <c:v>1987</c:v>
                </c:pt>
                <c:pt idx="293">
                  <c:v>1987</c:v>
                </c:pt>
                <c:pt idx="294">
                  <c:v>1987</c:v>
                </c:pt>
                <c:pt idx="295">
                  <c:v>1987</c:v>
                </c:pt>
                <c:pt idx="296">
                  <c:v>1987</c:v>
                </c:pt>
                <c:pt idx="297">
                  <c:v>1987</c:v>
                </c:pt>
                <c:pt idx="298">
                  <c:v>1987</c:v>
                </c:pt>
                <c:pt idx="299">
                  <c:v>1987</c:v>
                </c:pt>
                <c:pt idx="300">
                  <c:v>1987</c:v>
                </c:pt>
                <c:pt idx="301">
                  <c:v>1987</c:v>
                </c:pt>
                <c:pt idx="302">
                  <c:v>1987</c:v>
                </c:pt>
                <c:pt idx="303">
                  <c:v>1987</c:v>
                </c:pt>
                <c:pt idx="304">
                  <c:v>1987</c:v>
                </c:pt>
                <c:pt idx="305">
                  <c:v>1987</c:v>
                </c:pt>
                <c:pt idx="306">
                  <c:v>1987</c:v>
                </c:pt>
                <c:pt idx="307">
                  <c:v>1987</c:v>
                </c:pt>
                <c:pt idx="308">
                  <c:v>1987</c:v>
                </c:pt>
                <c:pt idx="309">
                  <c:v>1987</c:v>
                </c:pt>
                <c:pt idx="310">
                  <c:v>1987</c:v>
                </c:pt>
                <c:pt idx="311">
                  <c:v>1987</c:v>
                </c:pt>
                <c:pt idx="312">
                  <c:v>1987</c:v>
                </c:pt>
                <c:pt idx="313">
                  <c:v>1987</c:v>
                </c:pt>
                <c:pt idx="314">
                  <c:v>1987</c:v>
                </c:pt>
                <c:pt idx="315">
                  <c:v>1987</c:v>
                </c:pt>
                <c:pt idx="316">
                  <c:v>1987</c:v>
                </c:pt>
                <c:pt idx="317">
                  <c:v>1987</c:v>
                </c:pt>
                <c:pt idx="318">
                  <c:v>1987</c:v>
                </c:pt>
                <c:pt idx="319">
                  <c:v>1987</c:v>
                </c:pt>
                <c:pt idx="320">
                  <c:v>1987</c:v>
                </c:pt>
                <c:pt idx="321">
                  <c:v>1987</c:v>
                </c:pt>
                <c:pt idx="322">
                  <c:v>1987</c:v>
                </c:pt>
                <c:pt idx="323">
                  <c:v>1987</c:v>
                </c:pt>
                <c:pt idx="324">
                  <c:v>1987</c:v>
                </c:pt>
                <c:pt idx="325">
                  <c:v>1987</c:v>
                </c:pt>
                <c:pt idx="326">
                  <c:v>1987</c:v>
                </c:pt>
                <c:pt idx="327">
                  <c:v>1987</c:v>
                </c:pt>
                <c:pt idx="328">
                  <c:v>1987</c:v>
                </c:pt>
                <c:pt idx="329">
                  <c:v>1987</c:v>
                </c:pt>
                <c:pt idx="330">
                  <c:v>1988</c:v>
                </c:pt>
                <c:pt idx="331">
                  <c:v>1988</c:v>
                </c:pt>
                <c:pt idx="332">
                  <c:v>1988</c:v>
                </c:pt>
                <c:pt idx="333">
                  <c:v>1988</c:v>
                </c:pt>
                <c:pt idx="334">
                  <c:v>1988</c:v>
                </c:pt>
                <c:pt idx="335">
                  <c:v>1988</c:v>
                </c:pt>
                <c:pt idx="336">
                  <c:v>1988</c:v>
                </c:pt>
                <c:pt idx="337">
                  <c:v>1988</c:v>
                </c:pt>
                <c:pt idx="338">
                  <c:v>1988</c:v>
                </c:pt>
                <c:pt idx="339">
                  <c:v>1988</c:v>
                </c:pt>
                <c:pt idx="340">
                  <c:v>1988</c:v>
                </c:pt>
                <c:pt idx="341">
                  <c:v>1988</c:v>
                </c:pt>
                <c:pt idx="342">
                  <c:v>1988</c:v>
                </c:pt>
                <c:pt idx="343">
                  <c:v>1988</c:v>
                </c:pt>
                <c:pt idx="344">
                  <c:v>1988</c:v>
                </c:pt>
                <c:pt idx="345">
                  <c:v>1988</c:v>
                </c:pt>
                <c:pt idx="346">
                  <c:v>1988</c:v>
                </c:pt>
                <c:pt idx="347">
                  <c:v>1988</c:v>
                </c:pt>
                <c:pt idx="348">
                  <c:v>1988</c:v>
                </c:pt>
                <c:pt idx="349">
                  <c:v>1988</c:v>
                </c:pt>
                <c:pt idx="350">
                  <c:v>1988</c:v>
                </c:pt>
                <c:pt idx="351">
                  <c:v>1988</c:v>
                </c:pt>
                <c:pt idx="352">
                  <c:v>1988</c:v>
                </c:pt>
                <c:pt idx="353">
                  <c:v>1988</c:v>
                </c:pt>
                <c:pt idx="354">
                  <c:v>1988</c:v>
                </c:pt>
                <c:pt idx="355">
                  <c:v>1988</c:v>
                </c:pt>
                <c:pt idx="356">
                  <c:v>1988</c:v>
                </c:pt>
                <c:pt idx="357">
                  <c:v>1988</c:v>
                </c:pt>
                <c:pt idx="358">
                  <c:v>1988</c:v>
                </c:pt>
                <c:pt idx="359">
                  <c:v>1988</c:v>
                </c:pt>
                <c:pt idx="360">
                  <c:v>1988</c:v>
                </c:pt>
                <c:pt idx="361">
                  <c:v>1988</c:v>
                </c:pt>
                <c:pt idx="362">
                  <c:v>1988</c:v>
                </c:pt>
                <c:pt idx="363">
                  <c:v>1988</c:v>
                </c:pt>
                <c:pt idx="364">
                  <c:v>1988</c:v>
                </c:pt>
                <c:pt idx="365">
                  <c:v>1988</c:v>
                </c:pt>
                <c:pt idx="366">
                  <c:v>1988</c:v>
                </c:pt>
                <c:pt idx="367">
                  <c:v>1988</c:v>
                </c:pt>
                <c:pt idx="368">
                  <c:v>1988</c:v>
                </c:pt>
                <c:pt idx="369">
                  <c:v>1988</c:v>
                </c:pt>
                <c:pt idx="370">
                  <c:v>1988</c:v>
                </c:pt>
                <c:pt idx="371">
                  <c:v>1988</c:v>
                </c:pt>
                <c:pt idx="372">
                  <c:v>1988</c:v>
                </c:pt>
                <c:pt idx="373">
                  <c:v>1988</c:v>
                </c:pt>
                <c:pt idx="374">
                  <c:v>1988</c:v>
                </c:pt>
                <c:pt idx="375">
                  <c:v>1988</c:v>
                </c:pt>
                <c:pt idx="376">
                  <c:v>1988</c:v>
                </c:pt>
                <c:pt idx="377">
                  <c:v>1988</c:v>
                </c:pt>
                <c:pt idx="378">
                  <c:v>1988</c:v>
                </c:pt>
                <c:pt idx="379">
                  <c:v>1988</c:v>
                </c:pt>
                <c:pt idx="380">
                  <c:v>1988</c:v>
                </c:pt>
                <c:pt idx="381">
                  <c:v>1988</c:v>
                </c:pt>
                <c:pt idx="382">
                  <c:v>1989</c:v>
                </c:pt>
                <c:pt idx="383">
                  <c:v>1989</c:v>
                </c:pt>
                <c:pt idx="384">
                  <c:v>1989</c:v>
                </c:pt>
                <c:pt idx="385">
                  <c:v>1989</c:v>
                </c:pt>
                <c:pt idx="386">
                  <c:v>1989</c:v>
                </c:pt>
                <c:pt idx="387">
                  <c:v>1989</c:v>
                </c:pt>
                <c:pt idx="388">
                  <c:v>1989</c:v>
                </c:pt>
                <c:pt idx="389">
                  <c:v>1989</c:v>
                </c:pt>
                <c:pt idx="390">
                  <c:v>1989</c:v>
                </c:pt>
                <c:pt idx="391">
                  <c:v>1989</c:v>
                </c:pt>
                <c:pt idx="392">
                  <c:v>1989</c:v>
                </c:pt>
                <c:pt idx="393">
                  <c:v>1989</c:v>
                </c:pt>
                <c:pt idx="394">
                  <c:v>1989</c:v>
                </c:pt>
                <c:pt idx="395">
                  <c:v>1989</c:v>
                </c:pt>
                <c:pt idx="396">
                  <c:v>1989</c:v>
                </c:pt>
                <c:pt idx="397">
                  <c:v>1989</c:v>
                </c:pt>
                <c:pt idx="398">
                  <c:v>1989</c:v>
                </c:pt>
                <c:pt idx="399">
                  <c:v>1989</c:v>
                </c:pt>
                <c:pt idx="400">
                  <c:v>1989</c:v>
                </c:pt>
                <c:pt idx="401">
                  <c:v>1989</c:v>
                </c:pt>
                <c:pt idx="402">
                  <c:v>1989</c:v>
                </c:pt>
                <c:pt idx="403">
                  <c:v>1989</c:v>
                </c:pt>
                <c:pt idx="404">
                  <c:v>1989</c:v>
                </c:pt>
                <c:pt idx="405">
                  <c:v>1989</c:v>
                </c:pt>
                <c:pt idx="406">
                  <c:v>1989</c:v>
                </c:pt>
                <c:pt idx="407">
                  <c:v>1989</c:v>
                </c:pt>
                <c:pt idx="408">
                  <c:v>1989</c:v>
                </c:pt>
                <c:pt idx="409">
                  <c:v>1989</c:v>
                </c:pt>
                <c:pt idx="410">
                  <c:v>1989</c:v>
                </c:pt>
                <c:pt idx="411">
                  <c:v>1989</c:v>
                </c:pt>
                <c:pt idx="412">
                  <c:v>1989</c:v>
                </c:pt>
                <c:pt idx="413">
                  <c:v>1989</c:v>
                </c:pt>
                <c:pt idx="414">
                  <c:v>1989</c:v>
                </c:pt>
                <c:pt idx="415">
                  <c:v>1989</c:v>
                </c:pt>
                <c:pt idx="416">
                  <c:v>1989</c:v>
                </c:pt>
                <c:pt idx="417">
                  <c:v>1989</c:v>
                </c:pt>
                <c:pt idx="418">
                  <c:v>1989</c:v>
                </c:pt>
                <c:pt idx="419">
                  <c:v>1989</c:v>
                </c:pt>
                <c:pt idx="420">
                  <c:v>1989</c:v>
                </c:pt>
                <c:pt idx="421">
                  <c:v>1989</c:v>
                </c:pt>
                <c:pt idx="422">
                  <c:v>1989</c:v>
                </c:pt>
                <c:pt idx="423">
                  <c:v>1989</c:v>
                </c:pt>
                <c:pt idx="424">
                  <c:v>1989</c:v>
                </c:pt>
                <c:pt idx="425">
                  <c:v>1989</c:v>
                </c:pt>
                <c:pt idx="426">
                  <c:v>1989</c:v>
                </c:pt>
                <c:pt idx="427">
                  <c:v>1989</c:v>
                </c:pt>
                <c:pt idx="428">
                  <c:v>1989</c:v>
                </c:pt>
                <c:pt idx="429">
                  <c:v>1989</c:v>
                </c:pt>
                <c:pt idx="430">
                  <c:v>1989</c:v>
                </c:pt>
                <c:pt idx="431">
                  <c:v>1989</c:v>
                </c:pt>
                <c:pt idx="432">
                  <c:v>1989</c:v>
                </c:pt>
                <c:pt idx="433">
                  <c:v>1989</c:v>
                </c:pt>
                <c:pt idx="434">
                  <c:v>1990</c:v>
                </c:pt>
                <c:pt idx="435">
                  <c:v>1990</c:v>
                </c:pt>
                <c:pt idx="436">
                  <c:v>1990</c:v>
                </c:pt>
                <c:pt idx="437">
                  <c:v>1990</c:v>
                </c:pt>
                <c:pt idx="438">
                  <c:v>1990</c:v>
                </c:pt>
                <c:pt idx="439">
                  <c:v>1990</c:v>
                </c:pt>
                <c:pt idx="440">
                  <c:v>1990</c:v>
                </c:pt>
                <c:pt idx="441">
                  <c:v>1990</c:v>
                </c:pt>
                <c:pt idx="442">
                  <c:v>1990</c:v>
                </c:pt>
                <c:pt idx="443">
                  <c:v>1990</c:v>
                </c:pt>
                <c:pt idx="444">
                  <c:v>1990</c:v>
                </c:pt>
                <c:pt idx="445">
                  <c:v>1990</c:v>
                </c:pt>
                <c:pt idx="446">
                  <c:v>1990</c:v>
                </c:pt>
                <c:pt idx="447">
                  <c:v>1990</c:v>
                </c:pt>
                <c:pt idx="448">
                  <c:v>1990</c:v>
                </c:pt>
                <c:pt idx="449">
                  <c:v>1990</c:v>
                </c:pt>
                <c:pt idx="450">
                  <c:v>1990</c:v>
                </c:pt>
                <c:pt idx="451">
                  <c:v>1990</c:v>
                </c:pt>
                <c:pt idx="452">
                  <c:v>1990</c:v>
                </c:pt>
                <c:pt idx="453">
                  <c:v>1990</c:v>
                </c:pt>
                <c:pt idx="454">
                  <c:v>1990</c:v>
                </c:pt>
                <c:pt idx="455">
                  <c:v>1990</c:v>
                </c:pt>
                <c:pt idx="456">
                  <c:v>1990</c:v>
                </c:pt>
                <c:pt idx="457">
                  <c:v>1990</c:v>
                </c:pt>
                <c:pt idx="458">
                  <c:v>1990</c:v>
                </c:pt>
                <c:pt idx="459">
                  <c:v>1990</c:v>
                </c:pt>
                <c:pt idx="460">
                  <c:v>1990</c:v>
                </c:pt>
                <c:pt idx="461">
                  <c:v>1990</c:v>
                </c:pt>
                <c:pt idx="462">
                  <c:v>1990</c:v>
                </c:pt>
                <c:pt idx="463">
                  <c:v>1990</c:v>
                </c:pt>
                <c:pt idx="464">
                  <c:v>1990</c:v>
                </c:pt>
                <c:pt idx="465">
                  <c:v>1990</c:v>
                </c:pt>
                <c:pt idx="466">
                  <c:v>1990</c:v>
                </c:pt>
                <c:pt idx="467">
                  <c:v>1990</c:v>
                </c:pt>
                <c:pt idx="468">
                  <c:v>1990</c:v>
                </c:pt>
                <c:pt idx="469">
                  <c:v>1990</c:v>
                </c:pt>
                <c:pt idx="470">
                  <c:v>1990</c:v>
                </c:pt>
                <c:pt idx="471">
                  <c:v>1990</c:v>
                </c:pt>
                <c:pt idx="472">
                  <c:v>1990</c:v>
                </c:pt>
                <c:pt idx="473">
                  <c:v>1990</c:v>
                </c:pt>
                <c:pt idx="474">
                  <c:v>1990</c:v>
                </c:pt>
                <c:pt idx="475">
                  <c:v>1990</c:v>
                </c:pt>
                <c:pt idx="476">
                  <c:v>1990</c:v>
                </c:pt>
                <c:pt idx="477">
                  <c:v>1990</c:v>
                </c:pt>
                <c:pt idx="478">
                  <c:v>1990</c:v>
                </c:pt>
                <c:pt idx="479">
                  <c:v>1990</c:v>
                </c:pt>
                <c:pt idx="480">
                  <c:v>1990</c:v>
                </c:pt>
                <c:pt idx="481">
                  <c:v>1990</c:v>
                </c:pt>
                <c:pt idx="482">
                  <c:v>1990</c:v>
                </c:pt>
                <c:pt idx="483">
                  <c:v>1990</c:v>
                </c:pt>
                <c:pt idx="484">
                  <c:v>1990</c:v>
                </c:pt>
                <c:pt idx="485">
                  <c:v>1990</c:v>
                </c:pt>
                <c:pt idx="486">
                  <c:v>1991</c:v>
                </c:pt>
                <c:pt idx="487">
                  <c:v>1991</c:v>
                </c:pt>
                <c:pt idx="488">
                  <c:v>1991</c:v>
                </c:pt>
                <c:pt idx="489">
                  <c:v>1991</c:v>
                </c:pt>
                <c:pt idx="490">
                  <c:v>1991</c:v>
                </c:pt>
                <c:pt idx="491">
                  <c:v>1991</c:v>
                </c:pt>
                <c:pt idx="492">
                  <c:v>1991</c:v>
                </c:pt>
                <c:pt idx="493">
                  <c:v>1991</c:v>
                </c:pt>
                <c:pt idx="494">
                  <c:v>1991</c:v>
                </c:pt>
                <c:pt idx="495">
                  <c:v>1991</c:v>
                </c:pt>
                <c:pt idx="496">
                  <c:v>1991</c:v>
                </c:pt>
                <c:pt idx="497">
                  <c:v>1991</c:v>
                </c:pt>
                <c:pt idx="498">
                  <c:v>1991</c:v>
                </c:pt>
                <c:pt idx="499">
                  <c:v>1991</c:v>
                </c:pt>
                <c:pt idx="500">
                  <c:v>1991</c:v>
                </c:pt>
                <c:pt idx="501">
                  <c:v>1991</c:v>
                </c:pt>
                <c:pt idx="502">
                  <c:v>1991</c:v>
                </c:pt>
                <c:pt idx="503">
                  <c:v>1991</c:v>
                </c:pt>
                <c:pt idx="504">
                  <c:v>1991</c:v>
                </c:pt>
                <c:pt idx="505">
                  <c:v>1991</c:v>
                </c:pt>
                <c:pt idx="506">
                  <c:v>1991</c:v>
                </c:pt>
                <c:pt idx="507">
                  <c:v>1991</c:v>
                </c:pt>
                <c:pt idx="508">
                  <c:v>1991</c:v>
                </c:pt>
                <c:pt idx="509">
                  <c:v>1991</c:v>
                </c:pt>
                <c:pt idx="510">
                  <c:v>1991</c:v>
                </c:pt>
                <c:pt idx="511">
                  <c:v>1991</c:v>
                </c:pt>
                <c:pt idx="512">
                  <c:v>1991</c:v>
                </c:pt>
                <c:pt idx="513">
                  <c:v>1991</c:v>
                </c:pt>
                <c:pt idx="514">
                  <c:v>1991</c:v>
                </c:pt>
                <c:pt idx="515">
                  <c:v>1991</c:v>
                </c:pt>
                <c:pt idx="516">
                  <c:v>1991</c:v>
                </c:pt>
                <c:pt idx="517">
                  <c:v>1991</c:v>
                </c:pt>
                <c:pt idx="518">
                  <c:v>1991</c:v>
                </c:pt>
                <c:pt idx="519">
                  <c:v>1991</c:v>
                </c:pt>
                <c:pt idx="520">
                  <c:v>1991</c:v>
                </c:pt>
                <c:pt idx="521">
                  <c:v>1991</c:v>
                </c:pt>
                <c:pt idx="522">
                  <c:v>1991</c:v>
                </c:pt>
                <c:pt idx="523">
                  <c:v>1991</c:v>
                </c:pt>
                <c:pt idx="524">
                  <c:v>1991</c:v>
                </c:pt>
                <c:pt idx="525">
                  <c:v>1991</c:v>
                </c:pt>
                <c:pt idx="526">
                  <c:v>1991</c:v>
                </c:pt>
                <c:pt idx="527">
                  <c:v>1991</c:v>
                </c:pt>
                <c:pt idx="528">
                  <c:v>1991</c:v>
                </c:pt>
                <c:pt idx="529">
                  <c:v>1991</c:v>
                </c:pt>
                <c:pt idx="530">
                  <c:v>1991</c:v>
                </c:pt>
                <c:pt idx="531">
                  <c:v>1991</c:v>
                </c:pt>
                <c:pt idx="532">
                  <c:v>1991</c:v>
                </c:pt>
                <c:pt idx="533">
                  <c:v>1991</c:v>
                </c:pt>
                <c:pt idx="534">
                  <c:v>1991</c:v>
                </c:pt>
                <c:pt idx="535">
                  <c:v>1991</c:v>
                </c:pt>
                <c:pt idx="536">
                  <c:v>1991</c:v>
                </c:pt>
                <c:pt idx="537">
                  <c:v>1991</c:v>
                </c:pt>
                <c:pt idx="538">
                  <c:v>1992</c:v>
                </c:pt>
                <c:pt idx="539">
                  <c:v>1992</c:v>
                </c:pt>
                <c:pt idx="540">
                  <c:v>1992</c:v>
                </c:pt>
                <c:pt idx="541">
                  <c:v>1992</c:v>
                </c:pt>
                <c:pt idx="542">
                  <c:v>1992</c:v>
                </c:pt>
                <c:pt idx="543">
                  <c:v>1992</c:v>
                </c:pt>
                <c:pt idx="544">
                  <c:v>1992</c:v>
                </c:pt>
                <c:pt idx="545">
                  <c:v>1992</c:v>
                </c:pt>
                <c:pt idx="546">
                  <c:v>1992</c:v>
                </c:pt>
                <c:pt idx="547">
                  <c:v>1992</c:v>
                </c:pt>
                <c:pt idx="548">
                  <c:v>1992</c:v>
                </c:pt>
                <c:pt idx="549">
                  <c:v>1992</c:v>
                </c:pt>
                <c:pt idx="550">
                  <c:v>1992</c:v>
                </c:pt>
                <c:pt idx="551">
                  <c:v>1992</c:v>
                </c:pt>
                <c:pt idx="552">
                  <c:v>1992</c:v>
                </c:pt>
                <c:pt idx="553">
                  <c:v>1992</c:v>
                </c:pt>
                <c:pt idx="554">
                  <c:v>1992</c:v>
                </c:pt>
                <c:pt idx="555">
                  <c:v>1992</c:v>
                </c:pt>
                <c:pt idx="556">
                  <c:v>1992</c:v>
                </c:pt>
                <c:pt idx="557">
                  <c:v>1992</c:v>
                </c:pt>
                <c:pt idx="558">
                  <c:v>1992</c:v>
                </c:pt>
                <c:pt idx="559">
                  <c:v>1992</c:v>
                </c:pt>
                <c:pt idx="560">
                  <c:v>1992</c:v>
                </c:pt>
                <c:pt idx="561">
                  <c:v>1992</c:v>
                </c:pt>
                <c:pt idx="562">
                  <c:v>1992</c:v>
                </c:pt>
                <c:pt idx="563">
                  <c:v>1992</c:v>
                </c:pt>
                <c:pt idx="564">
                  <c:v>1992</c:v>
                </c:pt>
                <c:pt idx="565">
                  <c:v>1992</c:v>
                </c:pt>
                <c:pt idx="566">
                  <c:v>1992</c:v>
                </c:pt>
                <c:pt idx="567">
                  <c:v>1992</c:v>
                </c:pt>
                <c:pt idx="568">
                  <c:v>1992</c:v>
                </c:pt>
                <c:pt idx="569">
                  <c:v>1992</c:v>
                </c:pt>
                <c:pt idx="570">
                  <c:v>1992</c:v>
                </c:pt>
                <c:pt idx="571">
                  <c:v>1992</c:v>
                </c:pt>
                <c:pt idx="572">
                  <c:v>1992</c:v>
                </c:pt>
                <c:pt idx="573">
                  <c:v>1992</c:v>
                </c:pt>
                <c:pt idx="574">
                  <c:v>1992</c:v>
                </c:pt>
                <c:pt idx="575">
                  <c:v>1992</c:v>
                </c:pt>
                <c:pt idx="576">
                  <c:v>1992</c:v>
                </c:pt>
                <c:pt idx="577">
                  <c:v>1992</c:v>
                </c:pt>
                <c:pt idx="578">
                  <c:v>1992</c:v>
                </c:pt>
                <c:pt idx="579">
                  <c:v>1992</c:v>
                </c:pt>
                <c:pt idx="580">
                  <c:v>1992</c:v>
                </c:pt>
                <c:pt idx="581">
                  <c:v>1992</c:v>
                </c:pt>
                <c:pt idx="582">
                  <c:v>1992</c:v>
                </c:pt>
                <c:pt idx="583">
                  <c:v>1992</c:v>
                </c:pt>
                <c:pt idx="584">
                  <c:v>1992</c:v>
                </c:pt>
                <c:pt idx="585">
                  <c:v>1992</c:v>
                </c:pt>
                <c:pt idx="586">
                  <c:v>1992</c:v>
                </c:pt>
                <c:pt idx="587">
                  <c:v>1992</c:v>
                </c:pt>
                <c:pt idx="588">
                  <c:v>1992</c:v>
                </c:pt>
                <c:pt idx="589">
                  <c:v>1992</c:v>
                </c:pt>
                <c:pt idx="590">
                  <c:v>1993</c:v>
                </c:pt>
                <c:pt idx="591">
                  <c:v>1993</c:v>
                </c:pt>
                <c:pt idx="592">
                  <c:v>1993</c:v>
                </c:pt>
                <c:pt idx="593">
                  <c:v>1993</c:v>
                </c:pt>
                <c:pt idx="594">
                  <c:v>1993</c:v>
                </c:pt>
                <c:pt idx="595">
                  <c:v>1993</c:v>
                </c:pt>
                <c:pt idx="596">
                  <c:v>1993</c:v>
                </c:pt>
                <c:pt idx="597">
                  <c:v>1993</c:v>
                </c:pt>
                <c:pt idx="598">
                  <c:v>1993</c:v>
                </c:pt>
                <c:pt idx="599">
                  <c:v>1993</c:v>
                </c:pt>
                <c:pt idx="600">
                  <c:v>1993</c:v>
                </c:pt>
                <c:pt idx="601">
                  <c:v>1993</c:v>
                </c:pt>
                <c:pt idx="602">
                  <c:v>1993</c:v>
                </c:pt>
                <c:pt idx="603">
                  <c:v>1993</c:v>
                </c:pt>
                <c:pt idx="604">
                  <c:v>1993</c:v>
                </c:pt>
                <c:pt idx="605">
                  <c:v>1993</c:v>
                </c:pt>
                <c:pt idx="606">
                  <c:v>1993</c:v>
                </c:pt>
                <c:pt idx="607">
                  <c:v>1993</c:v>
                </c:pt>
                <c:pt idx="608">
                  <c:v>1993</c:v>
                </c:pt>
                <c:pt idx="609">
                  <c:v>1993</c:v>
                </c:pt>
                <c:pt idx="610">
                  <c:v>1993</c:v>
                </c:pt>
                <c:pt idx="611">
                  <c:v>1993</c:v>
                </c:pt>
                <c:pt idx="612">
                  <c:v>1993</c:v>
                </c:pt>
                <c:pt idx="613">
                  <c:v>1993</c:v>
                </c:pt>
                <c:pt idx="614">
                  <c:v>1993</c:v>
                </c:pt>
                <c:pt idx="615">
                  <c:v>1993</c:v>
                </c:pt>
                <c:pt idx="616">
                  <c:v>1993</c:v>
                </c:pt>
                <c:pt idx="617">
                  <c:v>1993</c:v>
                </c:pt>
                <c:pt idx="618">
                  <c:v>1993</c:v>
                </c:pt>
                <c:pt idx="619">
                  <c:v>1993</c:v>
                </c:pt>
                <c:pt idx="620">
                  <c:v>1993</c:v>
                </c:pt>
                <c:pt idx="621">
                  <c:v>1993</c:v>
                </c:pt>
                <c:pt idx="622">
                  <c:v>1993</c:v>
                </c:pt>
                <c:pt idx="623">
                  <c:v>1993</c:v>
                </c:pt>
                <c:pt idx="624">
                  <c:v>1993</c:v>
                </c:pt>
                <c:pt idx="625">
                  <c:v>1993</c:v>
                </c:pt>
                <c:pt idx="626">
                  <c:v>1993</c:v>
                </c:pt>
                <c:pt idx="627">
                  <c:v>1993</c:v>
                </c:pt>
                <c:pt idx="628">
                  <c:v>1993</c:v>
                </c:pt>
                <c:pt idx="629">
                  <c:v>1993</c:v>
                </c:pt>
                <c:pt idx="630">
                  <c:v>1993</c:v>
                </c:pt>
                <c:pt idx="631">
                  <c:v>1993</c:v>
                </c:pt>
                <c:pt idx="632">
                  <c:v>1993</c:v>
                </c:pt>
                <c:pt idx="633">
                  <c:v>1993</c:v>
                </c:pt>
                <c:pt idx="634">
                  <c:v>1993</c:v>
                </c:pt>
                <c:pt idx="635">
                  <c:v>1993</c:v>
                </c:pt>
                <c:pt idx="636">
                  <c:v>1993</c:v>
                </c:pt>
                <c:pt idx="637">
                  <c:v>1993</c:v>
                </c:pt>
                <c:pt idx="638">
                  <c:v>1993</c:v>
                </c:pt>
                <c:pt idx="639">
                  <c:v>1993</c:v>
                </c:pt>
                <c:pt idx="640">
                  <c:v>1993</c:v>
                </c:pt>
                <c:pt idx="641">
                  <c:v>1993</c:v>
                </c:pt>
                <c:pt idx="642">
                  <c:v>1994</c:v>
                </c:pt>
                <c:pt idx="643">
                  <c:v>1994</c:v>
                </c:pt>
                <c:pt idx="644">
                  <c:v>1994</c:v>
                </c:pt>
                <c:pt idx="645">
                  <c:v>1994</c:v>
                </c:pt>
                <c:pt idx="646">
                  <c:v>1994</c:v>
                </c:pt>
                <c:pt idx="647">
                  <c:v>1994</c:v>
                </c:pt>
                <c:pt idx="648">
                  <c:v>1994</c:v>
                </c:pt>
                <c:pt idx="649">
                  <c:v>1994</c:v>
                </c:pt>
                <c:pt idx="650">
                  <c:v>1994</c:v>
                </c:pt>
                <c:pt idx="651">
                  <c:v>1994</c:v>
                </c:pt>
                <c:pt idx="652">
                  <c:v>1994</c:v>
                </c:pt>
                <c:pt idx="653">
                  <c:v>1994</c:v>
                </c:pt>
                <c:pt idx="654">
                  <c:v>1994</c:v>
                </c:pt>
                <c:pt idx="655">
                  <c:v>1994</c:v>
                </c:pt>
                <c:pt idx="656">
                  <c:v>1994</c:v>
                </c:pt>
                <c:pt idx="657">
                  <c:v>1994</c:v>
                </c:pt>
                <c:pt idx="658">
                  <c:v>1994</c:v>
                </c:pt>
                <c:pt idx="659">
                  <c:v>1994</c:v>
                </c:pt>
                <c:pt idx="660">
                  <c:v>1994</c:v>
                </c:pt>
                <c:pt idx="661">
                  <c:v>1994</c:v>
                </c:pt>
                <c:pt idx="662">
                  <c:v>1994</c:v>
                </c:pt>
                <c:pt idx="663">
                  <c:v>1994</c:v>
                </c:pt>
                <c:pt idx="664">
                  <c:v>1994</c:v>
                </c:pt>
                <c:pt idx="665">
                  <c:v>1994</c:v>
                </c:pt>
                <c:pt idx="666">
                  <c:v>1994</c:v>
                </c:pt>
                <c:pt idx="667">
                  <c:v>1994</c:v>
                </c:pt>
                <c:pt idx="668">
                  <c:v>1994</c:v>
                </c:pt>
                <c:pt idx="669">
                  <c:v>1994</c:v>
                </c:pt>
                <c:pt idx="670">
                  <c:v>1994</c:v>
                </c:pt>
                <c:pt idx="671">
                  <c:v>1994</c:v>
                </c:pt>
                <c:pt idx="672">
                  <c:v>1994</c:v>
                </c:pt>
                <c:pt idx="673">
                  <c:v>1994</c:v>
                </c:pt>
                <c:pt idx="674">
                  <c:v>1994</c:v>
                </c:pt>
                <c:pt idx="675">
                  <c:v>1994</c:v>
                </c:pt>
                <c:pt idx="676">
                  <c:v>1994</c:v>
                </c:pt>
                <c:pt idx="677">
                  <c:v>1994</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1995</c:v>
                </c:pt>
                <c:pt idx="695">
                  <c:v>1995</c:v>
                </c:pt>
                <c:pt idx="696">
                  <c:v>1995</c:v>
                </c:pt>
                <c:pt idx="697">
                  <c:v>1995</c:v>
                </c:pt>
                <c:pt idx="698">
                  <c:v>1995</c:v>
                </c:pt>
                <c:pt idx="699">
                  <c:v>1995</c:v>
                </c:pt>
                <c:pt idx="700">
                  <c:v>1995</c:v>
                </c:pt>
                <c:pt idx="701">
                  <c:v>1995</c:v>
                </c:pt>
                <c:pt idx="702">
                  <c:v>1995</c:v>
                </c:pt>
                <c:pt idx="703">
                  <c:v>1995</c:v>
                </c:pt>
                <c:pt idx="704">
                  <c:v>1995</c:v>
                </c:pt>
                <c:pt idx="705">
                  <c:v>1995</c:v>
                </c:pt>
                <c:pt idx="706">
                  <c:v>1995</c:v>
                </c:pt>
                <c:pt idx="707">
                  <c:v>1995</c:v>
                </c:pt>
                <c:pt idx="708">
                  <c:v>1995</c:v>
                </c:pt>
                <c:pt idx="709">
                  <c:v>1995</c:v>
                </c:pt>
                <c:pt idx="710">
                  <c:v>1995</c:v>
                </c:pt>
                <c:pt idx="711">
                  <c:v>1995</c:v>
                </c:pt>
                <c:pt idx="712">
                  <c:v>1995</c:v>
                </c:pt>
                <c:pt idx="713">
                  <c:v>1995</c:v>
                </c:pt>
                <c:pt idx="714">
                  <c:v>1995</c:v>
                </c:pt>
                <c:pt idx="715">
                  <c:v>1995</c:v>
                </c:pt>
                <c:pt idx="716">
                  <c:v>1995</c:v>
                </c:pt>
                <c:pt idx="717">
                  <c:v>1995</c:v>
                </c:pt>
                <c:pt idx="718">
                  <c:v>1995</c:v>
                </c:pt>
                <c:pt idx="719">
                  <c:v>1995</c:v>
                </c:pt>
                <c:pt idx="720">
                  <c:v>1995</c:v>
                </c:pt>
                <c:pt idx="721">
                  <c:v>1995</c:v>
                </c:pt>
                <c:pt idx="722">
                  <c:v>1995</c:v>
                </c:pt>
                <c:pt idx="723">
                  <c:v>1995</c:v>
                </c:pt>
                <c:pt idx="724">
                  <c:v>1995</c:v>
                </c:pt>
                <c:pt idx="725">
                  <c:v>1995</c:v>
                </c:pt>
                <c:pt idx="726">
                  <c:v>1995</c:v>
                </c:pt>
                <c:pt idx="727">
                  <c:v>1995</c:v>
                </c:pt>
                <c:pt idx="728">
                  <c:v>1995</c:v>
                </c:pt>
                <c:pt idx="729">
                  <c:v>1995</c:v>
                </c:pt>
                <c:pt idx="730">
                  <c:v>1995</c:v>
                </c:pt>
                <c:pt idx="731">
                  <c:v>1995</c:v>
                </c:pt>
                <c:pt idx="732">
                  <c:v>1995</c:v>
                </c:pt>
                <c:pt idx="733">
                  <c:v>1995</c:v>
                </c:pt>
                <c:pt idx="734">
                  <c:v>1995</c:v>
                </c:pt>
                <c:pt idx="735">
                  <c:v>1995</c:v>
                </c:pt>
                <c:pt idx="736">
                  <c:v>1995</c:v>
                </c:pt>
                <c:pt idx="737">
                  <c:v>1995</c:v>
                </c:pt>
                <c:pt idx="738">
                  <c:v>1995</c:v>
                </c:pt>
                <c:pt idx="739">
                  <c:v>1995</c:v>
                </c:pt>
                <c:pt idx="740">
                  <c:v>1995</c:v>
                </c:pt>
                <c:pt idx="741">
                  <c:v>1995</c:v>
                </c:pt>
                <c:pt idx="742">
                  <c:v>1995</c:v>
                </c:pt>
                <c:pt idx="743">
                  <c:v>1995</c:v>
                </c:pt>
                <c:pt idx="744">
                  <c:v>1995</c:v>
                </c:pt>
                <c:pt idx="745">
                  <c:v>1995</c:v>
                </c:pt>
                <c:pt idx="746">
                  <c:v>1996</c:v>
                </c:pt>
                <c:pt idx="747">
                  <c:v>1996</c:v>
                </c:pt>
                <c:pt idx="748">
                  <c:v>1996</c:v>
                </c:pt>
                <c:pt idx="749">
                  <c:v>1996</c:v>
                </c:pt>
                <c:pt idx="750">
                  <c:v>1996</c:v>
                </c:pt>
                <c:pt idx="751">
                  <c:v>1996</c:v>
                </c:pt>
                <c:pt idx="752">
                  <c:v>1996</c:v>
                </c:pt>
                <c:pt idx="753">
                  <c:v>1996</c:v>
                </c:pt>
                <c:pt idx="754">
                  <c:v>1996</c:v>
                </c:pt>
                <c:pt idx="755">
                  <c:v>1996</c:v>
                </c:pt>
                <c:pt idx="756">
                  <c:v>1996</c:v>
                </c:pt>
                <c:pt idx="757">
                  <c:v>1996</c:v>
                </c:pt>
                <c:pt idx="758">
                  <c:v>1996</c:v>
                </c:pt>
                <c:pt idx="759">
                  <c:v>1996</c:v>
                </c:pt>
                <c:pt idx="760">
                  <c:v>1996</c:v>
                </c:pt>
                <c:pt idx="761">
                  <c:v>1996</c:v>
                </c:pt>
                <c:pt idx="762">
                  <c:v>1996</c:v>
                </c:pt>
                <c:pt idx="763">
                  <c:v>1996</c:v>
                </c:pt>
                <c:pt idx="764">
                  <c:v>1996</c:v>
                </c:pt>
                <c:pt idx="765">
                  <c:v>1996</c:v>
                </c:pt>
                <c:pt idx="766">
                  <c:v>1996</c:v>
                </c:pt>
                <c:pt idx="767">
                  <c:v>1996</c:v>
                </c:pt>
                <c:pt idx="768">
                  <c:v>1996</c:v>
                </c:pt>
                <c:pt idx="769">
                  <c:v>1996</c:v>
                </c:pt>
                <c:pt idx="770">
                  <c:v>1996</c:v>
                </c:pt>
                <c:pt idx="771">
                  <c:v>1996</c:v>
                </c:pt>
                <c:pt idx="772">
                  <c:v>1996</c:v>
                </c:pt>
                <c:pt idx="773">
                  <c:v>1996</c:v>
                </c:pt>
                <c:pt idx="774">
                  <c:v>1996</c:v>
                </c:pt>
                <c:pt idx="775">
                  <c:v>1996</c:v>
                </c:pt>
                <c:pt idx="776">
                  <c:v>1996</c:v>
                </c:pt>
                <c:pt idx="777">
                  <c:v>1996</c:v>
                </c:pt>
                <c:pt idx="778">
                  <c:v>1996</c:v>
                </c:pt>
                <c:pt idx="779">
                  <c:v>1996</c:v>
                </c:pt>
                <c:pt idx="780">
                  <c:v>1996</c:v>
                </c:pt>
                <c:pt idx="781">
                  <c:v>1996</c:v>
                </c:pt>
                <c:pt idx="782">
                  <c:v>1996</c:v>
                </c:pt>
                <c:pt idx="783">
                  <c:v>1996</c:v>
                </c:pt>
                <c:pt idx="784">
                  <c:v>1996</c:v>
                </c:pt>
                <c:pt idx="785">
                  <c:v>1996</c:v>
                </c:pt>
                <c:pt idx="786">
                  <c:v>1996</c:v>
                </c:pt>
                <c:pt idx="787">
                  <c:v>1996</c:v>
                </c:pt>
                <c:pt idx="788">
                  <c:v>1996</c:v>
                </c:pt>
                <c:pt idx="789">
                  <c:v>1996</c:v>
                </c:pt>
                <c:pt idx="790">
                  <c:v>1996</c:v>
                </c:pt>
                <c:pt idx="791">
                  <c:v>1996</c:v>
                </c:pt>
                <c:pt idx="792">
                  <c:v>1996</c:v>
                </c:pt>
                <c:pt idx="793">
                  <c:v>1996</c:v>
                </c:pt>
                <c:pt idx="794">
                  <c:v>1996</c:v>
                </c:pt>
                <c:pt idx="795">
                  <c:v>1996</c:v>
                </c:pt>
                <c:pt idx="796">
                  <c:v>1996</c:v>
                </c:pt>
                <c:pt idx="797">
                  <c:v>1996</c:v>
                </c:pt>
                <c:pt idx="798">
                  <c:v>1997</c:v>
                </c:pt>
                <c:pt idx="799">
                  <c:v>1997</c:v>
                </c:pt>
                <c:pt idx="800">
                  <c:v>1997</c:v>
                </c:pt>
                <c:pt idx="801">
                  <c:v>1997</c:v>
                </c:pt>
                <c:pt idx="802">
                  <c:v>1997</c:v>
                </c:pt>
                <c:pt idx="803">
                  <c:v>1997</c:v>
                </c:pt>
                <c:pt idx="804">
                  <c:v>1997</c:v>
                </c:pt>
                <c:pt idx="805">
                  <c:v>1997</c:v>
                </c:pt>
                <c:pt idx="806">
                  <c:v>1997</c:v>
                </c:pt>
                <c:pt idx="807">
                  <c:v>1997</c:v>
                </c:pt>
                <c:pt idx="808">
                  <c:v>1997</c:v>
                </c:pt>
                <c:pt idx="809">
                  <c:v>1997</c:v>
                </c:pt>
                <c:pt idx="810">
                  <c:v>1997</c:v>
                </c:pt>
                <c:pt idx="811">
                  <c:v>1997</c:v>
                </c:pt>
                <c:pt idx="812">
                  <c:v>1997</c:v>
                </c:pt>
                <c:pt idx="813">
                  <c:v>1997</c:v>
                </c:pt>
                <c:pt idx="814">
                  <c:v>1997</c:v>
                </c:pt>
                <c:pt idx="815">
                  <c:v>1997</c:v>
                </c:pt>
                <c:pt idx="816">
                  <c:v>1997</c:v>
                </c:pt>
                <c:pt idx="817">
                  <c:v>1997</c:v>
                </c:pt>
                <c:pt idx="818">
                  <c:v>1997</c:v>
                </c:pt>
                <c:pt idx="819">
                  <c:v>1997</c:v>
                </c:pt>
                <c:pt idx="820">
                  <c:v>1997</c:v>
                </c:pt>
                <c:pt idx="821">
                  <c:v>1997</c:v>
                </c:pt>
                <c:pt idx="822">
                  <c:v>1997</c:v>
                </c:pt>
                <c:pt idx="823">
                  <c:v>1997</c:v>
                </c:pt>
                <c:pt idx="824">
                  <c:v>1997</c:v>
                </c:pt>
                <c:pt idx="825">
                  <c:v>1997</c:v>
                </c:pt>
                <c:pt idx="826">
                  <c:v>1997</c:v>
                </c:pt>
                <c:pt idx="827">
                  <c:v>1997</c:v>
                </c:pt>
                <c:pt idx="828">
                  <c:v>1997</c:v>
                </c:pt>
                <c:pt idx="829">
                  <c:v>1997</c:v>
                </c:pt>
                <c:pt idx="830">
                  <c:v>1997</c:v>
                </c:pt>
                <c:pt idx="831">
                  <c:v>1997</c:v>
                </c:pt>
                <c:pt idx="832">
                  <c:v>1997</c:v>
                </c:pt>
                <c:pt idx="833">
                  <c:v>1997</c:v>
                </c:pt>
                <c:pt idx="834">
                  <c:v>1997</c:v>
                </c:pt>
                <c:pt idx="835">
                  <c:v>1997</c:v>
                </c:pt>
                <c:pt idx="836">
                  <c:v>1997</c:v>
                </c:pt>
                <c:pt idx="837">
                  <c:v>1997</c:v>
                </c:pt>
                <c:pt idx="838">
                  <c:v>1997</c:v>
                </c:pt>
                <c:pt idx="839">
                  <c:v>1997</c:v>
                </c:pt>
                <c:pt idx="840">
                  <c:v>1997</c:v>
                </c:pt>
                <c:pt idx="841">
                  <c:v>1997</c:v>
                </c:pt>
                <c:pt idx="842">
                  <c:v>1997</c:v>
                </c:pt>
                <c:pt idx="843">
                  <c:v>1997</c:v>
                </c:pt>
                <c:pt idx="844">
                  <c:v>1997</c:v>
                </c:pt>
                <c:pt idx="845">
                  <c:v>1997</c:v>
                </c:pt>
                <c:pt idx="846">
                  <c:v>1997</c:v>
                </c:pt>
                <c:pt idx="847">
                  <c:v>1997</c:v>
                </c:pt>
                <c:pt idx="848">
                  <c:v>1997</c:v>
                </c:pt>
                <c:pt idx="849">
                  <c:v>1997</c:v>
                </c:pt>
                <c:pt idx="850">
                  <c:v>1998</c:v>
                </c:pt>
                <c:pt idx="851">
                  <c:v>1998</c:v>
                </c:pt>
                <c:pt idx="852">
                  <c:v>1998</c:v>
                </c:pt>
                <c:pt idx="853">
                  <c:v>1998</c:v>
                </c:pt>
                <c:pt idx="854">
                  <c:v>1998</c:v>
                </c:pt>
                <c:pt idx="855">
                  <c:v>1998</c:v>
                </c:pt>
                <c:pt idx="856">
                  <c:v>1998</c:v>
                </c:pt>
                <c:pt idx="857">
                  <c:v>1998</c:v>
                </c:pt>
                <c:pt idx="858">
                  <c:v>1998</c:v>
                </c:pt>
                <c:pt idx="859">
                  <c:v>1998</c:v>
                </c:pt>
                <c:pt idx="860">
                  <c:v>1998</c:v>
                </c:pt>
                <c:pt idx="861">
                  <c:v>1998</c:v>
                </c:pt>
                <c:pt idx="862">
                  <c:v>1998</c:v>
                </c:pt>
                <c:pt idx="863">
                  <c:v>1998</c:v>
                </c:pt>
                <c:pt idx="864">
                  <c:v>1998</c:v>
                </c:pt>
                <c:pt idx="865">
                  <c:v>1998</c:v>
                </c:pt>
                <c:pt idx="866">
                  <c:v>1998</c:v>
                </c:pt>
                <c:pt idx="867">
                  <c:v>1998</c:v>
                </c:pt>
                <c:pt idx="868">
                  <c:v>1998</c:v>
                </c:pt>
                <c:pt idx="869">
                  <c:v>1998</c:v>
                </c:pt>
                <c:pt idx="870">
                  <c:v>1998</c:v>
                </c:pt>
                <c:pt idx="871">
                  <c:v>1998</c:v>
                </c:pt>
                <c:pt idx="872">
                  <c:v>1998</c:v>
                </c:pt>
                <c:pt idx="873">
                  <c:v>1998</c:v>
                </c:pt>
                <c:pt idx="874">
                  <c:v>1998</c:v>
                </c:pt>
                <c:pt idx="875">
                  <c:v>1998</c:v>
                </c:pt>
                <c:pt idx="876">
                  <c:v>1998</c:v>
                </c:pt>
                <c:pt idx="877">
                  <c:v>1998</c:v>
                </c:pt>
                <c:pt idx="878">
                  <c:v>1998</c:v>
                </c:pt>
                <c:pt idx="879">
                  <c:v>1998</c:v>
                </c:pt>
                <c:pt idx="880">
                  <c:v>1998</c:v>
                </c:pt>
                <c:pt idx="881">
                  <c:v>1998</c:v>
                </c:pt>
                <c:pt idx="882">
                  <c:v>1998</c:v>
                </c:pt>
                <c:pt idx="883">
                  <c:v>1998</c:v>
                </c:pt>
                <c:pt idx="884">
                  <c:v>1998</c:v>
                </c:pt>
                <c:pt idx="885">
                  <c:v>1998</c:v>
                </c:pt>
                <c:pt idx="886">
                  <c:v>1998</c:v>
                </c:pt>
                <c:pt idx="887">
                  <c:v>1998</c:v>
                </c:pt>
                <c:pt idx="888">
                  <c:v>1998</c:v>
                </c:pt>
                <c:pt idx="889">
                  <c:v>1998</c:v>
                </c:pt>
                <c:pt idx="890">
                  <c:v>1998</c:v>
                </c:pt>
                <c:pt idx="891">
                  <c:v>1998</c:v>
                </c:pt>
                <c:pt idx="892">
                  <c:v>1998</c:v>
                </c:pt>
                <c:pt idx="893">
                  <c:v>1998</c:v>
                </c:pt>
                <c:pt idx="894">
                  <c:v>1998</c:v>
                </c:pt>
                <c:pt idx="895">
                  <c:v>1998</c:v>
                </c:pt>
                <c:pt idx="896">
                  <c:v>1998</c:v>
                </c:pt>
                <c:pt idx="897">
                  <c:v>1998</c:v>
                </c:pt>
                <c:pt idx="898">
                  <c:v>1998</c:v>
                </c:pt>
                <c:pt idx="899">
                  <c:v>1998</c:v>
                </c:pt>
                <c:pt idx="900">
                  <c:v>1998</c:v>
                </c:pt>
                <c:pt idx="901">
                  <c:v>1998</c:v>
                </c:pt>
                <c:pt idx="902">
                  <c:v>1999</c:v>
                </c:pt>
                <c:pt idx="903">
                  <c:v>1999</c:v>
                </c:pt>
                <c:pt idx="904">
                  <c:v>1999</c:v>
                </c:pt>
                <c:pt idx="905">
                  <c:v>1999</c:v>
                </c:pt>
                <c:pt idx="906">
                  <c:v>1999</c:v>
                </c:pt>
                <c:pt idx="907">
                  <c:v>1999</c:v>
                </c:pt>
                <c:pt idx="908">
                  <c:v>1999</c:v>
                </c:pt>
                <c:pt idx="909">
                  <c:v>1999</c:v>
                </c:pt>
                <c:pt idx="910">
                  <c:v>1999</c:v>
                </c:pt>
                <c:pt idx="911">
                  <c:v>1999</c:v>
                </c:pt>
                <c:pt idx="912">
                  <c:v>1999</c:v>
                </c:pt>
                <c:pt idx="913">
                  <c:v>1999</c:v>
                </c:pt>
                <c:pt idx="914">
                  <c:v>1999</c:v>
                </c:pt>
                <c:pt idx="915">
                  <c:v>1999</c:v>
                </c:pt>
                <c:pt idx="916">
                  <c:v>1999</c:v>
                </c:pt>
                <c:pt idx="917">
                  <c:v>1999</c:v>
                </c:pt>
                <c:pt idx="918">
                  <c:v>1999</c:v>
                </c:pt>
                <c:pt idx="919">
                  <c:v>1999</c:v>
                </c:pt>
                <c:pt idx="920">
                  <c:v>1999</c:v>
                </c:pt>
                <c:pt idx="921">
                  <c:v>1999</c:v>
                </c:pt>
                <c:pt idx="922">
                  <c:v>1999</c:v>
                </c:pt>
                <c:pt idx="923">
                  <c:v>1999</c:v>
                </c:pt>
                <c:pt idx="924">
                  <c:v>1999</c:v>
                </c:pt>
                <c:pt idx="925">
                  <c:v>1999</c:v>
                </c:pt>
                <c:pt idx="926">
                  <c:v>1999</c:v>
                </c:pt>
                <c:pt idx="927">
                  <c:v>1999</c:v>
                </c:pt>
                <c:pt idx="928">
                  <c:v>1999</c:v>
                </c:pt>
                <c:pt idx="929">
                  <c:v>1999</c:v>
                </c:pt>
                <c:pt idx="930">
                  <c:v>1999</c:v>
                </c:pt>
                <c:pt idx="931">
                  <c:v>1999</c:v>
                </c:pt>
                <c:pt idx="932">
                  <c:v>1999</c:v>
                </c:pt>
                <c:pt idx="933">
                  <c:v>1999</c:v>
                </c:pt>
                <c:pt idx="934">
                  <c:v>1999</c:v>
                </c:pt>
                <c:pt idx="935">
                  <c:v>1999</c:v>
                </c:pt>
                <c:pt idx="936">
                  <c:v>1999</c:v>
                </c:pt>
                <c:pt idx="937">
                  <c:v>1999</c:v>
                </c:pt>
                <c:pt idx="938">
                  <c:v>1999</c:v>
                </c:pt>
                <c:pt idx="939">
                  <c:v>1999</c:v>
                </c:pt>
                <c:pt idx="940">
                  <c:v>1999</c:v>
                </c:pt>
                <c:pt idx="941">
                  <c:v>1999</c:v>
                </c:pt>
                <c:pt idx="942">
                  <c:v>1999</c:v>
                </c:pt>
                <c:pt idx="943">
                  <c:v>1999</c:v>
                </c:pt>
                <c:pt idx="944">
                  <c:v>1999</c:v>
                </c:pt>
                <c:pt idx="945">
                  <c:v>1999</c:v>
                </c:pt>
                <c:pt idx="946">
                  <c:v>1999</c:v>
                </c:pt>
                <c:pt idx="947">
                  <c:v>1999</c:v>
                </c:pt>
                <c:pt idx="948">
                  <c:v>1999</c:v>
                </c:pt>
                <c:pt idx="949">
                  <c:v>1999</c:v>
                </c:pt>
                <c:pt idx="950">
                  <c:v>1999</c:v>
                </c:pt>
                <c:pt idx="951">
                  <c:v>1999</c:v>
                </c:pt>
                <c:pt idx="952">
                  <c:v>1999</c:v>
                </c:pt>
                <c:pt idx="953">
                  <c:v>1999</c:v>
                </c:pt>
                <c:pt idx="954">
                  <c:v>2000</c:v>
                </c:pt>
                <c:pt idx="955">
                  <c:v>2000</c:v>
                </c:pt>
                <c:pt idx="956">
                  <c:v>2000</c:v>
                </c:pt>
                <c:pt idx="957">
                  <c:v>2000</c:v>
                </c:pt>
                <c:pt idx="958">
                  <c:v>2000</c:v>
                </c:pt>
                <c:pt idx="959">
                  <c:v>2000</c:v>
                </c:pt>
                <c:pt idx="960">
                  <c:v>2000</c:v>
                </c:pt>
                <c:pt idx="961">
                  <c:v>2000</c:v>
                </c:pt>
                <c:pt idx="962">
                  <c:v>2000</c:v>
                </c:pt>
                <c:pt idx="963">
                  <c:v>2000</c:v>
                </c:pt>
                <c:pt idx="964">
                  <c:v>2000</c:v>
                </c:pt>
                <c:pt idx="965">
                  <c:v>2000</c:v>
                </c:pt>
                <c:pt idx="966">
                  <c:v>2000</c:v>
                </c:pt>
                <c:pt idx="967">
                  <c:v>2000</c:v>
                </c:pt>
                <c:pt idx="968">
                  <c:v>2000</c:v>
                </c:pt>
                <c:pt idx="969">
                  <c:v>2000</c:v>
                </c:pt>
                <c:pt idx="970">
                  <c:v>2000</c:v>
                </c:pt>
                <c:pt idx="971">
                  <c:v>2000</c:v>
                </c:pt>
                <c:pt idx="972">
                  <c:v>2000</c:v>
                </c:pt>
                <c:pt idx="973">
                  <c:v>2000</c:v>
                </c:pt>
                <c:pt idx="974">
                  <c:v>2000</c:v>
                </c:pt>
                <c:pt idx="975">
                  <c:v>2000</c:v>
                </c:pt>
                <c:pt idx="976">
                  <c:v>2000</c:v>
                </c:pt>
                <c:pt idx="977">
                  <c:v>2000</c:v>
                </c:pt>
                <c:pt idx="978">
                  <c:v>2000</c:v>
                </c:pt>
                <c:pt idx="979">
                  <c:v>2000</c:v>
                </c:pt>
                <c:pt idx="980">
                  <c:v>2000</c:v>
                </c:pt>
                <c:pt idx="981">
                  <c:v>2000</c:v>
                </c:pt>
                <c:pt idx="982">
                  <c:v>2000</c:v>
                </c:pt>
                <c:pt idx="983">
                  <c:v>2000</c:v>
                </c:pt>
                <c:pt idx="984">
                  <c:v>2000</c:v>
                </c:pt>
                <c:pt idx="985">
                  <c:v>2000</c:v>
                </c:pt>
                <c:pt idx="986">
                  <c:v>2000</c:v>
                </c:pt>
                <c:pt idx="987">
                  <c:v>2000</c:v>
                </c:pt>
                <c:pt idx="988">
                  <c:v>2000</c:v>
                </c:pt>
                <c:pt idx="989">
                  <c:v>2000</c:v>
                </c:pt>
                <c:pt idx="990">
                  <c:v>2000</c:v>
                </c:pt>
                <c:pt idx="991">
                  <c:v>2000</c:v>
                </c:pt>
                <c:pt idx="992">
                  <c:v>2000</c:v>
                </c:pt>
                <c:pt idx="993">
                  <c:v>2000</c:v>
                </c:pt>
                <c:pt idx="994">
                  <c:v>2000</c:v>
                </c:pt>
                <c:pt idx="995">
                  <c:v>2000</c:v>
                </c:pt>
                <c:pt idx="996">
                  <c:v>2000</c:v>
                </c:pt>
                <c:pt idx="997">
                  <c:v>2000</c:v>
                </c:pt>
                <c:pt idx="998">
                  <c:v>2000</c:v>
                </c:pt>
                <c:pt idx="999">
                  <c:v>2000</c:v>
                </c:pt>
                <c:pt idx="1000">
                  <c:v>2000</c:v>
                </c:pt>
                <c:pt idx="1001">
                  <c:v>2000</c:v>
                </c:pt>
                <c:pt idx="1002">
                  <c:v>2000</c:v>
                </c:pt>
                <c:pt idx="1003">
                  <c:v>2000</c:v>
                </c:pt>
                <c:pt idx="1004">
                  <c:v>2000</c:v>
                </c:pt>
                <c:pt idx="1005">
                  <c:v>2000</c:v>
                </c:pt>
                <c:pt idx="1006">
                  <c:v>2001</c:v>
                </c:pt>
                <c:pt idx="1007">
                  <c:v>2001</c:v>
                </c:pt>
                <c:pt idx="1008">
                  <c:v>2001</c:v>
                </c:pt>
                <c:pt idx="1009">
                  <c:v>2001</c:v>
                </c:pt>
                <c:pt idx="1010">
                  <c:v>2001</c:v>
                </c:pt>
                <c:pt idx="1011">
                  <c:v>2001</c:v>
                </c:pt>
                <c:pt idx="1012">
                  <c:v>2001</c:v>
                </c:pt>
                <c:pt idx="1013">
                  <c:v>2001</c:v>
                </c:pt>
                <c:pt idx="1014">
                  <c:v>2001</c:v>
                </c:pt>
                <c:pt idx="1015">
                  <c:v>2001</c:v>
                </c:pt>
                <c:pt idx="1016">
                  <c:v>2001</c:v>
                </c:pt>
                <c:pt idx="1017">
                  <c:v>2001</c:v>
                </c:pt>
                <c:pt idx="1018">
                  <c:v>2001</c:v>
                </c:pt>
                <c:pt idx="1019">
                  <c:v>2001</c:v>
                </c:pt>
                <c:pt idx="1020">
                  <c:v>2001</c:v>
                </c:pt>
                <c:pt idx="1021">
                  <c:v>2001</c:v>
                </c:pt>
                <c:pt idx="1022">
                  <c:v>2001</c:v>
                </c:pt>
                <c:pt idx="1023">
                  <c:v>2001</c:v>
                </c:pt>
                <c:pt idx="1024">
                  <c:v>2001</c:v>
                </c:pt>
                <c:pt idx="1025">
                  <c:v>2001</c:v>
                </c:pt>
                <c:pt idx="1026">
                  <c:v>2001</c:v>
                </c:pt>
                <c:pt idx="1027">
                  <c:v>2001</c:v>
                </c:pt>
                <c:pt idx="1028">
                  <c:v>2001</c:v>
                </c:pt>
                <c:pt idx="1029">
                  <c:v>2001</c:v>
                </c:pt>
                <c:pt idx="1030">
                  <c:v>2001</c:v>
                </c:pt>
                <c:pt idx="1031">
                  <c:v>2001</c:v>
                </c:pt>
                <c:pt idx="1032">
                  <c:v>2001</c:v>
                </c:pt>
                <c:pt idx="1033">
                  <c:v>2001</c:v>
                </c:pt>
                <c:pt idx="1034">
                  <c:v>2001</c:v>
                </c:pt>
                <c:pt idx="1035">
                  <c:v>2001</c:v>
                </c:pt>
                <c:pt idx="1036">
                  <c:v>2001</c:v>
                </c:pt>
                <c:pt idx="1037">
                  <c:v>2001</c:v>
                </c:pt>
                <c:pt idx="1038">
                  <c:v>2001</c:v>
                </c:pt>
                <c:pt idx="1039">
                  <c:v>2001</c:v>
                </c:pt>
                <c:pt idx="1040">
                  <c:v>2001</c:v>
                </c:pt>
                <c:pt idx="1041">
                  <c:v>2001</c:v>
                </c:pt>
                <c:pt idx="1042">
                  <c:v>2001</c:v>
                </c:pt>
                <c:pt idx="1043">
                  <c:v>2001</c:v>
                </c:pt>
                <c:pt idx="1044">
                  <c:v>2001</c:v>
                </c:pt>
                <c:pt idx="1045">
                  <c:v>2001</c:v>
                </c:pt>
                <c:pt idx="1046">
                  <c:v>2001</c:v>
                </c:pt>
                <c:pt idx="1047">
                  <c:v>2001</c:v>
                </c:pt>
                <c:pt idx="1048">
                  <c:v>2001</c:v>
                </c:pt>
                <c:pt idx="1049">
                  <c:v>2001</c:v>
                </c:pt>
                <c:pt idx="1050">
                  <c:v>2001</c:v>
                </c:pt>
                <c:pt idx="1051">
                  <c:v>2001</c:v>
                </c:pt>
                <c:pt idx="1052">
                  <c:v>2001</c:v>
                </c:pt>
                <c:pt idx="1053">
                  <c:v>2001</c:v>
                </c:pt>
                <c:pt idx="1054">
                  <c:v>2001</c:v>
                </c:pt>
                <c:pt idx="1055">
                  <c:v>2001</c:v>
                </c:pt>
                <c:pt idx="1056">
                  <c:v>2001</c:v>
                </c:pt>
                <c:pt idx="1057">
                  <c:v>2001</c:v>
                </c:pt>
                <c:pt idx="1058">
                  <c:v>2002</c:v>
                </c:pt>
                <c:pt idx="1059">
                  <c:v>2002</c:v>
                </c:pt>
                <c:pt idx="1060">
                  <c:v>2002</c:v>
                </c:pt>
                <c:pt idx="1061">
                  <c:v>2002</c:v>
                </c:pt>
                <c:pt idx="1062">
                  <c:v>2002</c:v>
                </c:pt>
                <c:pt idx="1063">
                  <c:v>2002</c:v>
                </c:pt>
                <c:pt idx="1064">
                  <c:v>2002</c:v>
                </c:pt>
                <c:pt idx="1065">
                  <c:v>2002</c:v>
                </c:pt>
                <c:pt idx="1066">
                  <c:v>2002</c:v>
                </c:pt>
                <c:pt idx="1067">
                  <c:v>2002</c:v>
                </c:pt>
                <c:pt idx="1068">
                  <c:v>2002</c:v>
                </c:pt>
                <c:pt idx="1069">
                  <c:v>2002</c:v>
                </c:pt>
                <c:pt idx="1070">
                  <c:v>2002</c:v>
                </c:pt>
                <c:pt idx="1071">
                  <c:v>2002</c:v>
                </c:pt>
                <c:pt idx="1072">
                  <c:v>2002</c:v>
                </c:pt>
                <c:pt idx="1073">
                  <c:v>2002</c:v>
                </c:pt>
                <c:pt idx="1074">
                  <c:v>2002</c:v>
                </c:pt>
                <c:pt idx="1075">
                  <c:v>2002</c:v>
                </c:pt>
                <c:pt idx="1076">
                  <c:v>2002</c:v>
                </c:pt>
                <c:pt idx="1077">
                  <c:v>2002</c:v>
                </c:pt>
                <c:pt idx="1078">
                  <c:v>2002</c:v>
                </c:pt>
                <c:pt idx="1079">
                  <c:v>2002</c:v>
                </c:pt>
                <c:pt idx="1080">
                  <c:v>2002</c:v>
                </c:pt>
                <c:pt idx="1081">
                  <c:v>2002</c:v>
                </c:pt>
                <c:pt idx="1082">
                  <c:v>2002</c:v>
                </c:pt>
                <c:pt idx="1083">
                  <c:v>2002</c:v>
                </c:pt>
                <c:pt idx="1084">
                  <c:v>2002</c:v>
                </c:pt>
                <c:pt idx="1085">
                  <c:v>2002</c:v>
                </c:pt>
                <c:pt idx="1086">
                  <c:v>2002</c:v>
                </c:pt>
                <c:pt idx="1087">
                  <c:v>2002</c:v>
                </c:pt>
                <c:pt idx="1088">
                  <c:v>2002</c:v>
                </c:pt>
                <c:pt idx="1089">
                  <c:v>2002</c:v>
                </c:pt>
                <c:pt idx="1090">
                  <c:v>2002</c:v>
                </c:pt>
                <c:pt idx="1091">
                  <c:v>2002</c:v>
                </c:pt>
                <c:pt idx="1092">
                  <c:v>2002</c:v>
                </c:pt>
                <c:pt idx="1093">
                  <c:v>2002</c:v>
                </c:pt>
                <c:pt idx="1094">
                  <c:v>2002</c:v>
                </c:pt>
                <c:pt idx="1095">
                  <c:v>2002</c:v>
                </c:pt>
                <c:pt idx="1096">
                  <c:v>2002</c:v>
                </c:pt>
                <c:pt idx="1097">
                  <c:v>2002</c:v>
                </c:pt>
                <c:pt idx="1098">
                  <c:v>2002</c:v>
                </c:pt>
                <c:pt idx="1099">
                  <c:v>2002</c:v>
                </c:pt>
                <c:pt idx="1100">
                  <c:v>2002</c:v>
                </c:pt>
                <c:pt idx="1101">
                  <c:v>2002</c:v>
                </c:pt>
                <c:pt idx="1102">
                  <c:v>2002</c:v>
                </c:pt>
                <c:pt idx="1103">
                  <c:v>2002</c:v>
                </c:pt>
                <c:pt idx="1104">
                  <c:v>2002</c:v>
                </c:pt>
                <c:pt idx="1105">
                  <c:v>2002</c:v>
                </c:pt>
                <c:pt idx="1106">
                  <c:v>2002</c:v>
                </c:pt>
                <c:pt idx="1107">
                  <c:v>2002</c:v>
                </c:pt>
                <c:pt idx="1108">
                  <c:v>2002</c:v>
                </c:pt>
                <c:pt idx="1109">
                  <c:v>2002</c:v>
                </c:pt>
                <c:pt idx="1110">
                  <c:v>2003</c:v>
                </c:pt>
                <c:pt idx="1111">
                  <c:v>2003</c:v>
                </c:pt>
                <c:pt idx="1112">
                  <c:v>2003</c:v>
                </c:pt>
                <c:pt idx="1113">
                  <c:v>2003</c:v>
                </c:pt>
                <c:pt idx="1114">
                  <c:v>2003</c:v>
                </c:pt>
                <c:pt idx="1115">
                  <c:v>2003</c:v>
                </c:pt>
                <c:pt idx="1116">
                  <c:v>2003</c:v>
                </c:pt>
                <c:pt idx="1117">
                  <c:v>2003</c:v>
                </c:pt>
                <c:pt idx="1118">
                  <c:v>2003</c:v>
                </c:pt>
                <c:pt idx="1119">
                  <c:v>2003</c:v>
                </c:pt>
                <c:pt idx="1120">
                  <c:v>2003</c:v>
                </c:pt>
                <c:pt idx="1121">
                  <c:v>2003</c:v>
                </c:pt>
                <c:pt idx="1122">
                  <c:v>2003</c:v>
                </c:pt>
                <c:pt idx="1123">
                  <c:v>2003</c:v>
                </c:pt>
                <c:pt idx="1124">
                  <c:v>2003</c:v>
                </c:pt>
                <c:pt idx="1125">
                  <c:v>2003</c:v>
                </c:pt>
                <c:pt idx="1126">
                  <c:v>2003</c:v>
                </c:pt>
                <c:pt idx="1127">
                  <c:v>2003</c:v>
                </c:pt>
                <c:pt idx="1128">
                  <c:v>2003</c:v>
                </c:pt>
                <c:pt idx="1129">
                  <c:v>2003</c:v>
                </c:pt>
                <c:pt idx="1130">
                  <c:v>2003</c:v>
                </c:pt>
                <c:pt idx="1131">
                  <c:v>2003</c:v>
                </c:pt>
                <c:pt idx="1132">
                  <c:v>2003</c:v>
                </c:pt>
                <c:pt idx="1133">
                  <c:v>2003</c:v>
                </c:pt>
                <c:pt idx="1134">
                  <c:v>2003</c:v>
                </c:pt>
                <c:pt idx="1135">
                  <c:v>2003</c:v>
                </c:pt>
                <c:pt idx="1136">
                  <c:v>2003</c:v>
                </c:pt>
                <c:pt idx="1137">
                  <c:v>2003</c:v>
                </c:pt>
                <c:pt idx="1138">
                  <c:v>2003</c:v>
                </c:pt>
                <c:pt idx="1139">
                  <c:v>2003</c:v>
                </c:pt>
                <c:pt idx="1140">
                  <c:v>2003</c:v>
                </c:pt>
                <c:pt idx="1141">
                  <c:v>2003</c:v>
                </c:pt>
                <c:pt idx="1142">
                  <c:v>2003</c:v>
                </c:pt>
                <c:pt idx="1143">
                  <c:v>2003</c:v>
                </c:pt>
                <c:pt idx="1144">
                  <c:v>2003</c:v>
                </c:pt>
                <c:pt idx="1145">
                  <c:v>2003</c:v>
                </c:pt>
                <c:pt idx="1146">
                  <c:v>2003</c:v>
                </c:pt>
                <c:pt idx="1147">
                  <c:v>2003</c:v>
                </c:pt>
                <c:pt idx="1148">
                  <c:v>2003</c:v>
                </c:pt>
                <c:pt idx="1149">
                  <c:v>2003</c:v>
                </c:pt>
                <c:pt idx="1150">
                  <c:v>2003</c:v>
                </c:pt>
                <c:pt idx="1151">
                  <c:v>2003</c:v>
                </c:pt>
                <c:pt idx="1152">
                  <c:v>2003</c:v>
                </c:pt>
                <c:pt idx="1153">
                  <c:v>2003</c:v>
                </c:pt>
                <c:pt idx="1154">
                  <c:v>2003</c:v>
                </c:pt>
                <c:pt idx="1155">
                  <c:v>2003</c:v>
                </c:pt>
                <c:pt idx="1156">
                  <c:v>2003</c:v>
                </c:pt>
                <c:pt idx="1157">
                  <c:v>2003</c:v>
                </c:pt>
                <c:pt idx="1158">
                  <c:v>2003</c:v>
                </c:pt>
                <c:pt idx="1159">
                  <c:v>2003</c:v>
                </c:pt>
                <c:pt idx="1160">
                  <c:v>2003</c:v>
                </c:pt>
                <c:pt idx="1161">
                  <c:v>2003</c:v>
                </c:pt>
                <c:pt idx="1162">
                  <c:v>2004</c:v>
                </c:pt>
                <c:pt idx="1163">
                  <c:v>2004</c:v>
                </c:pt>
                <c:pt idx="1164">
                  <c:v>2004</c:v>
                </c:pt>
                <c:pt idx="1165">
                  <c:v>2004</c:v>
                </c:pt>
                <c:pt idx="1166">
                  <c:v>2004</c:v>
                </c:pt>
                <c:pt idx="1167">
                  <c:v>2004</c:v>
                </c:pt>
                <c:pt idx="1168">
                  <c:v>2004</c:v>
                </c:pt>
                <c:pt idx="1169">
                  <c:v>2004</c:v>
                </c:pt>
                <c:pt idx="1170">
                  <c:v>2004</c:v>
                </c:pt>
                <c:pt idx="1171">
                  <c:v>2004</c:v>
                </c:pt>
                <c:pt idx="1172">
                  <c:v>2004</c:v>
                </c:pt>
                <c:pt idx="1173">
                  <c:v>2004</c:v>
                </c:pt>
                <c:pt idx="1174">
                  <c:v>2004</c:v>
                </c:pt>
                <c:pt idx="1175">
                  <c:v>2004</c:v>
                </c:pt>
                <c:pt idx="1176">
                  <c:v>2004</c:v>
                </c:pt>
                <c:pt idx="1177">
                  <c:v>2004</c:v>
                </c:pt>
                <c:pt idx="1178">
                  <c:v>2004</c:v>
                </c:pt>
                <c:pt idx="1179">
                  <c:v>2004</c:v>
                </c:pt>
                <c:pt idx="1180">
                  <c:v>2004</c:v>
                </c:pt>
                <c:pt idx="1181">
                  <c:v>2004</c:v>
                </c:pt>
                <c:pt idx="1182">
                  <c:v>2004</c:v>
                </c:pt>
                <c:pt idx="1183">
                  <c:v>2004</c:v>
                </c:pt>
                <c:pt idx="1184">
                  <c:v>2004</c:v>
                </c:pt>
                <c:pt idx="1185">
                  <c:v>2004</c:v>
                </c:pt>
                <c:pt idx="1186">
                  <c:v>2004</c:v>
                </c:pt>
                <c:pt idx="1187">
                  <c:v>2004</c:v>
                </c:pt>
                <c:pt idx="1188">
                  <c:v>2004</c:v>
                </c:pt>
                <c:pt idx="1189">
                  <c:v>2004</c:v>
                </c:pt>
                <c:pt idx="1190">
                  <c:v>2004</c:v>
                </c:pt>
                <c:pt idx="1191">
                  <c:v>2004</c:v>
                </c:pt>
                <c:pt idx="1192">
                  <c:v>2004</c:v>
                </c:pt>
                <c:pt idx="1193">
                  <c:v>2004</c:v>
                </c:pt>
                <c:pt idx="1194">
                  <c:v>2004</c:v>
                </c:pt>
                <c:pt idx="1195">
                  <c:v>2004</c:v>
                </c:pt>
                <c:pt idx="1196">
                  <c:v>2004</c:v>
                </c:pt>
                <c:pt idx="1197">
                  <c:v>2004</c:v>
                </c:pt>
                <c:pt idx="1198">
                  <c:v>2004</c:v>
                </c:pt>
                <c:pt idx="1199">
                  <c:v>2004</c:v>
                </c:pt>
                <c:pt idx="1200">
                  <c:v>2004</c:v>
                </c:pt>
                <c:pt idx="1201">
                  <c:v>2004</c:v>
                </c:pt>
                <c:pt idx="1202">
                  <c:v>2004</c:v>
                </c:pt>
                <c:pt idx="1203">
                  <c:v>2004</c:v>
                </c:pt>
                <c:pt idx="1204">
                  <c:v>2004</c:v>
                </c:pt>
                <c:pt idx="1205">
                  <c:v>2004</c:v>
                </c:pt>
                <c:pt idx="1206">
                  <c:v>2004</c:v>
                </c:pt>
                <c:pt idx="1207">
                  <c:v>2004</c:v>
                </c:pt>
                <c:pt idx="1208">
                  <c:v>2004</c:v>
                </c:pt>
                <c:pt idx="1209">
                  <c:v>2004</c:v>
                </c:pt>
                <c:pt idx="1210">
                  <c:v>2004</c:v>
                </c:pt>
                <c:pt idx="1211">
                  <c:v>2004</c:v>
                </c:pt>
                <c:pt idx="1212">
                  <c:v>2004</c:v>
                </c:pt>
                <c:pt idx="1213">
                  <c:v>2004</c:v>
                </c:pt>
                <c:pt idx="1214">
                  <c:v>2005</c:v>
                </c:pt>
                <c:pt idx="1215">
                  <c:v>2005</c:v>
                </c:pt>
                <c:pt idx="1216">
                  <c:v>2005</c:v>
                </c:pt>
                <c:pt idx="1217">
                  <c:v>2005</c:v>
                </c:pt>
                <c:pt idx="1218">
                  <c:v>2005</c:v>
                </c:pt>
                <c:pt idx="1219">
                  <c:v>2005</c:v>
                </c:pt>
                <c:pt idx="1220">
                  <c:v>2005</c:v>
                </c:pt>
                <c:pt idx="1221">
                  <c:v>2005</c:v>
                </c:pt>
                <c:pt idx="1222">
                  <c:v>2005</c:v>
                </c:pt>
                <c:pt idx="1223">
                  <c:v>2005</c:v>
                </c:pt>
                <c:pt idx="1224">
                  <c:v>2005</c:v>
                </c:pt>
                <c:pt idx="1225">
                  <c:v>2005</c:v>
                </c:pt>
                <c:pt idx="1226">
                  <c:v>2005</c:v>
                </c:pt>
                <c:pt idx="1227">
                  <c:v>2005</c:v>
                </c:pt>
                <c:pt idx="1228">
                  <c:v>2005</c:v>
                </c:pt>
                <c:pt idx="1229">
                  <c:v>2005</c:v>
                </c:pt>
                <c:pt idx="1230">
                  <c:v>2005</c:v>
                </c:pt>
                <c:pt idx="1231">
                  <c:v>2005</c:v>
                </c:pt>
                <c:pt idx="1232">
                  <c:v>2005</c:v>
                </c:pt>
                <c:pt idx="1233">
                  <c:v>2005</c:v>
                </c:pt>
                <c:pt idx="1234">
                  <c:v>2005</c:v>
                </c:pt>
                <c:pt idx="1235">
                  <c:v>2005</c:v>
                </c:pt>
                <c:pt idx="1236">
                  <c:v>2005</c:v>
                </c:pt>
                <c:pt idx="1237">
                  <c:v>2005</c:v>
                </c:pt>
                <c:pt idx="1238">
                  <c:v>2005</c:v>
                </c:pt>
                <c:pt idx="1239">
                  <c:v>2005</c:v>
                </c:pt>
                <c:pt idx="1240">
                  <c:v>2005</c:v>
                </c:pt>
                <c:pt idx="1241">
                  <c:v>2005</c:v>
                </c:pt>
                <c:pt idx="1242">
                  <c:v>2005</c:v>
                </c:pt>
                <c:pt idx="1243">
                  <c:v>2005</c:v>
                </c:pt>
                <c:pt idx="1244">
                  <c:v>2005</c:v>
                </c:pt>
                <c:pt idx="1245">
                  <c:v>2005</c:v>
                </c:pt>
                <c:pt idx="1246">
                  <c:v>2005</c:v>
                </c:pt>
                <c:pt idx="1247">
                  <c:v>2005</c:v>
                </c:pt>
                <c:pt idx="1248">
                  <c:v>2005</c:v>
                </c:pt>
                <c:pt idx="1249">
                  <c:v>2005</c:v>
                </c:pt>
                <c:pt idx="1250">
                  <c:v>2005</c:v>
                </c:pt>
                <c:pt idx="1251">
                  <c:v>2005</c:v>
                </c:pt>
                <c:pt idx="1252">
                  <c:v>2005</c:v>
                </c:pt>
                <c:pt idx="1253">
                  <c:v>2005</c:v>
                </c:pt>
                <c:pt idx="1254">
                  <c:v>2005</c:v>
                </c:pt>
                <c:pt idx="1255">
                  <c:v>2005</c:v>
                </c:pt>
                <c:pt idx="1256">
                  <c:v>2005</c:v>
                </c:pt>
                <c:pt idx="1257">
                  <c:v>2005</c:v>
                </c:pt>
                <c:pt idx="1258">
                  <c:v>2005</c:v>
                </c:pt>
                <c:pt idx="1259">
                  <c:v>2005</c:v>
                </c:pt>
                <c:pt idx="1260">
                  <c:v>2005</c:v>
                </c:pt>
                <c:pt idx="1261">
                  <c:v>2005</c:v>
                </c:pt>
                <c:pt idx="1262">
                  <c:v>2005</c:v>
                </c:pt>
                <c:pt idx="1263">
                  <c:v>2005</c:v>
                </c:pt>
                <c:pt idx="1264">
                  <c:v>2005</c:v>
                </c:pt>
                <c:pt idx="1265">
                  <c:v>2005</c:v>
                </c:pt>
                <c:pt idx="1266">
                  <c:v>2006</c:v>
                </c:pt>
                <c:pt idx="1267">
                  <c:v>2006</c:v>
                </c:pt>
                <c:pt idx="1268">
                  <c:v>2006</c:v>
                </c:pt>
                <c:pt idx="1269">
                  <c:v>2006</c:v>
                </c:pt>
                <c:pt idx="1270">
                  <c:v>2006</c:v>
                </c:pt>
                <c:pt idx="1271">
                  <c:v>2006</c:v>
                </c:pt>
                <c:pt idx="1272">
                  <c:v>2006</c:v>
                </c:pt>
                <c:pt idx="1273">
                  <c:v>2006</c:v>
                </c:pt>
                <c:pt idx="1274">
                  <c:v>2006</c:v>
                </c:pt>
                <c:pt idx="1275">
                  <c:v>2006</c:v>
                </c:pt>
                <c:pt idx="1276">
                  <c:v>2006</c:v>
                </c:pt>
                <c:pt idx="1277">
                  <c:v>2006</c:v>
                </c:pt>
                <c:pt idx="1278">
                  <c:v>2006</c:v>
                </c:pt>
                <c:pt idx="1279">
                  <c:v>2006</c:v>
                </c:pt>
                <c:pt idx="1280">
                  <c:v>2006</c:v>
                </c:pt>
                <c:pt idx="1281">
                  <c:v>2006</c:v>
                </c:pt>
                <c:pt idx="1282">
                  <c:v>2006</c:v>
                </c:pt>
                <c:pt idx="1283">
                  <c:v>2006</c:v>
                </c:pt>
                <c:pt idx="1284">
                  <c:v>2006</c:v>
                </c:pt>
                <c:pt idx="1285">
                  <c:v>2006</c:v>
                </c:pt>
                <c:pt idx="1286">
                  <c:v>2006</c:v>
                </c:pt>
                <c:pt idx="1287">
                  <c:v>2006</c:v>
                </c:pt>
                <c:pt idx="1288">
                  <c:v>2006</c:v>
                </c:pt>
                <c:pt idx="1289">
                  <c:v>2006</c:v>
                </c:pt>
                <c:pt idx="1290">
                  <c:v>2006</c:v>
                </c:pt>
                <c:pt idx="1291">
                  <c:v>2006</c:v>
                </c:pt>
                <c:pt idx="1292">
                  <c:v>2006</c:v>
                </c:pt>
                <c:pt idx="1293">
                  <c:v>2006</c:v>
                </c:pt>
                <c:pt idx="1294">
                  <c:v>2006</c:v>
                </c:pt>
                <c:pt idx="1295">
                  <c:v>2006</c:v>
                </c:pt>
                <c:pt idx="1296">
                  <c:v>2006</c:v>
                </c:pt>
                <c:pt idx="1297">
                  <c:v>2006</c:v>
                </c:pt>
                <c:pt idx="1298">
                  <c:v>2006</c:v>
                </c:pt>
                <c:pt idx="1299">
                  <c:v>2006</c:v>
                </c:pt>
                <c:pt idx="1300">
                  <c:v>2006</c:v>
                </c:pt>
                <c:pt idx="1301">
                  <c:v>2006</c:v>
                </c:pt>
                <c:pt idx="1302">
                  <c:v>2006</c:v>
                </c:pt>
                <c:pt idx="1303">
                  <c:v>2006</c:v>
                </c:pt>
                <c:pt idx="1304">
                  <c:v>2006</c:v>
                </c:pt>
                <c:pt idx="1305">
                  <c:v>2006</c:v>
                </c:pt>
                <c:pt idx="1306">
                  <c:v>2006</c:v>
                </c:pt>
                <c:pt idx="1307">
                  <c:v>2006</c:v>
                </c:pt>
                <c:pt idx="1308">
                  <c:v>2006</c:v>
                </c:pt>
                <c:pt idx="1309">
                  <c:v>2006</c:v>
                </c:pt>
                <c:pt idx="1310">
                  <c:v>2006</c:v>
                </c:pt>
                <c:pt idx="1311">
                  <c:v>2006</c:v>
                </c:pt>
                <c:pt idx="1312">
                  <c:v>2006</c:v>
                </c:pt>
                <c:pt idx="1313">
                  <c:v>2006</c:v>
                </c:pt>
                <c:pt idx="1314">
                  <c:v>2006</c:v>
                </c:pt>
                <c:pt idx="1315">
                  <c:v>2006</c:v>
                </c:pt>
                <c:pt idx="1316">
                  <c:v>2006</c:v>
                </c:pt>
                <c:pt idx="1317">
                  <c:v>2006</c:v>
                </c:pt>
                <c:pt idx="1318">
                  <c:v>2007</c:v>
                </c:pt>
                <c:pt idx="1319">
                  <c:v>2007</c:v>
                </c:pt>
                <c:pt idx="1320">
                  <c:v>2007</c:v>
                </c:pt>
                <c:pt idx="1321">
                  <c:v>2007</c:v>
                </c:pt>
                <c:pt idx="1322">
                  <c:v>2007</c:v>
                </c:pt>
                <c:pt idx="1323">
                  <c:v>2007</c:v>
                </c:pt>
                <c:pt idx="1324">
                  <c:v>2007</c:v>
                </c:pt>
                <c:pt idx="1325">
                  <c:v>2007</c:v>
                </c:pt>
                <c:pt idx="1326">
                  <c:v>2007</c:v>
                </c:pt>
                <c:pt idx="1327">
                  <c:v>2007</c:v>
                </c:pt>
                <c:pt idx="1328">
                  <c:v>2007</c:v>
                </c:pt>
                <c:pt idx="1329">
                  <c:v>2007</c:v>
                </c:pt>
                <c:pt idx="1330">
                  <c:v>2007</c:v>
                </c:pt>
                <c:pt idx="1331">
                  <c:v>2007</c:v>
                </c:pt>
                <c:pt idx="1332">
                  <c:v>2007</c:v>
                </c:pt>
                <c:pt idx="1333">
                  <c:v>2007</c:v>
                </c:pt>
                <c:pt idx="1334">
                  <c:v>2007</c:v>
                </c:pt>
                <c:pt idx="1335">
                  <c:v>2007</c:v>
                </c:pt>
                <c:pt idx="1336">
                  <c:v>2007</c:v>
                </c:pt>
                <c:pt idx="1337">
                  <c:v>2007</c:v>
                </c:pt>
                <c:pt idx="1338">
                  <c:v>2007</c:v>
                </c:pt>
                <c:pt idx="1339">
                  <c:v>2007</c:v>
                </c:pt>
                <c:pt idx="1340">
                  <c:v>2007</c:v>
                </c:pt>
                <c:pt idx="1341">
                  <c:v>2007</c:v>
                </c:pt>
                <c:pt idx="1342">
                  <c:v>2007</c:v>
                </c:pt>
                <c:pt idx="1343">
                  <c:v>2007</c:v>
                </c:pt>
                <c:pt idx="1344">
                  <c:v>2007</c:v>
                </c:pt>
                <c:pt idx="1345">
                  <c:v>2007</c:v>
                </c:pt>
                <c:pt idx="1346">
                  <c:v>2007</c:v>
                </c:pt>
                <c:pt idx="1347">
                  <c:v>2007</c:v>
                </c:pt>
                <c:pt idx="1348">
                  <c:v>2007</c:v>
                </c:pt>
                <c:pt idx="1349">
                  <c:v>2007</c:v>
                </c:pt>
                <c:pt idx="1350">
                  <c:v>2007</c:v>
                </c:pt>
                <c:pt idx="1351">
                  <c:v>2007</c:v>
                </c:pt>
                <c:pt idx="1352">
                  <c:v>2007</c:v>
                </c:pt>
                <c:pt idx="1353">
                  <c:v>2007</c:v>
                </c:pt>
                <c:pt idx="1354">
                  <c:v>2007</c:v>
                </c:pt>
                <c:pt idx="1355">
                  <c:v>2007</c:v>
                </c:pt>
                <c:pt idx="1356">
                  <c:v>2007</c:v>
                </c:pt>
                <c:pt idx="1357">
                  <c:v>2007</c:v>
                </c:pt>
                <c:pt idx="1358">
                  <c:v>2007</c:v>
                </c:pt>
                <c:pt idx="1359">
                  <c:v>2007</c:v>
                </c:pt>
                <c:pt idx="1360">
                  <c:v>2007</c:v>
                </c:pt>
                <c:pt idx="1361">
                  <c:v>2007</c:v>
                </c:pt>
                <c:pt idx="1362">
                  <c:v>2007</c:v>
                </c:pt>
                <c:pt idx="1363">
                  <c:v>2007</c:v>
                </c:pt>
                <c:pt idx="1364">
                  <c:v>2007</c:v>
                </c:pt>
                <c:pt idx="1365">
                  <c:v>2007</c:v>
                </c:pt>
                <c:pt idx="1366">
                  <c:v>2007</c:v>
                </c:pt>
                <c:pt idx="1367">
                  <c:v>2007</c:v>
                </c:pt>
                <c:pt idx="1368">
                  <c:v>2007</c:v>
                </c:pt>
                <c:pt idx="1369">
                  <c:v>2007</c:v>
                </c:pt>
                <c:pt idx="1370">
                  <c:v>2008</c:v>
                </c:pt>
                <c:pt idx="1371">
                  <c:v>2008</c:v>
                </c:pt>
                <c:pt idx="1372">
                  <c:v>2008</c:v>
                </c:pt>
                <c:pt idx="1373">
                  <c:v>2008</c:v>
                </c:pt>
                <c:pt idx="1374">
                  <c:v>2008</c:v>
                </c:pt>
                <c:pt idx="1375">
                  <c:v>2008</c:v>
                </c:pt>
                <c:pt idx="1376">
                  <c:v>2008</c:v>
                </c:pt>
                <c:pt idx="1377">
                  <c:v>2008</c:v>
                </c:pt>
                <c:pt idx="1378">
                  <c:v>2008</c:v>
                </c:pt>
                <c:pt idx="1379">
                  <c:v>2008</c:v>
                </c:pt>
                <c:pt idx="1380">
                  <c:v>2008</c:v>
                </c:pt>
                <c:pt idx="1381">
                  <c:v>2008</c:v>
                </c:pt>
                <c:pt idx="1382">
                  <c:v>2008</c:v>
                </c:pt>
                <c:pt idx="1383">
                  <c:v>2008</c:v>
                </c:pt>
                <c:pt idx="1384">
                  <c:v>2008</c:v>
                </c:pt>
                <c:pt idx="1385">
                  <c:v>2008</c:v>
                </c:pt>
                <c:pt idx="1386">
                  <c:v>2008</c:v>
                </c:pt>
                <c:pt idx="1387">
                  <c:v>2008</c:v>
                </c:pt>
                <c:pt idx="1388">
                  <c:v>2008</c:v>
                </c:pt>
                <c:pt idx="1389">
                  <c:v>2008</c:v>
                </c:pt>
                <c:pt idx="1390">
                  <c:v>2008</c:v>
                </c:pt>
                <c:pt idx="1391">
                  <c:v>2008</c:v>
                </c:pt>
                <c:pt idx="1392">
                  <c:v>2008</c:v>
                </c:pt>
                <c:pt idx="1393">
                  <c:v>2008</c:v>
                </c:pt>
                <c:pt idx="1394">
                  <c:v>2008</c:v>
                </c:pt>
                <c:pt idx="1395">
                  <c:v>2008</c:v>
                </c:pt>
                <c:pt idx="1396">
                  <c:v>2008</c:v>
                </c:pt>
                <c:pt idx="1397">
                  <c:v>2008</c:v>
                </c:pt>
                <c:pt idx="1398">
                  <c:v>2008</c:v>
                </c:pt>
                <c:pt idx="1399">
                  <c:v>2008</c:v>
                </c:pt>
                <c:pt idx="1400">
                  <c:v>2008</c:v>
                </c:pt>
                <c:pt idx="1401">
                  <c:v>2008</c:v>
                </c:pt>
                <c:pt idx="1402">
                  <c:v>2008</c:v>
                </c:pt>
                <c:pt idx="1403">
                  <c:v>2008</c:v>
                </c:pt>
                <c:pt idx="1404">
                  <c:v>2008</c:v>
                </c:pt>
                <c:pt idx="1405">
                  <c:v>2008</c:v>
                </c:pt>
                <c:pt idx="1406">
                  <c:v>2008</c:v>
                </c:pt>
                <c:pt idx="1407">
                  <c:v>2008</c:v>
                </c:pt>
                <c:pt idx="1408">
                  <c:v>2008</c:v>
                </c:pt>
                <c:pt idx="1409">
                  <c:v>2008</c:v>
                </c:pt>
                <c:pt idx="1410">
                  <c:v>2008</c:v>
                </c:pt>
                <c:pt idx="1411">
                  <c:v>2008</c:v>
                </c:pt>
                <c:pt idx="1412">
                  <c:v>2008</c:v>
                </c:pt>
                <c:pt idx="1413">
                  <c:v>2008</c:v>
                </c:pt>
                <c:pt idx="1414">
                  <c:v>2008</c:v>
                </c:pt>
                <c:pt idx="1415">
                  <c:v>2008</c:v>
                </c:pt>
                <c:pt idx="1416">
                  <c:v>2008</c:v>
                </c:pt>
                <c:pt idx="1417">
                  <c:v>2008</c:v>
                </c:pt>
                <c:pt idx="1418">
                  <c:v>2008</c:v>
                </c:pt>
                <c:pt idx="1419">
                  <c:v>2008</c:v>
                </c:pt>
                <c:pt idx="1420">
                  <c:v>2008</c:v>
                </c:pt>
                <c:pt idx="1421">
                  <c:v>2008</c:v>
                </c:pt>
                <c:pt idx="1422">
                  <c:v>2009</c:v>
                </c:pt>
                <c:pt idx="1423">
                  <c:v>2009</c:v>
                </c:pt>
                <c:pt idx="1424">
                  <c:v>2009</c:v>
                </c:pt>
                <c:pt idx="1425">
                  <c:v>2009</c:v>
                </c:pt>
                <c:pt idx="1426">
                  <c:v>2009</c:v>
                </c:pt>
                <c:pt idx="1427">
                  <c:v>2009</c:v>
                </c:pt>
                <c:pt idx="1428">
                  <c:v>2009</c:v>
                </c:pt>
                <c:pt idx="1429">
                  <c:v>2009</c:v>
                </c:pt>
                <c:pt idx="1430">
                  <c:v>2009</c:v>
                </c:pt>
                <c:pt idx="1431">
                  <c:v>2009</c:v>
                </c:pt>
                <c:pt idx="1432">
                  <c:v>2009</c:v>
                </c:pt>
                <c:pt idx="1433">
                  <c:v>2009</c:v>
                </c:pt>
                <c:pt idx="1434">
                  <c:v>2009</c:v>
                </c:pt>
                <c:pt idx="1435">
                  <c:v>2009</c:v>
                </c:pt>
                <c:pt idx="1436">
                  <c:v>2009</c:v>
                </c:pt>
                <c:pt idx="1437">
                  <c:v>2009</c:v>
                </c:pt>
                <c:pt idx="1438">
                  <c:v>2009</c:v>
                </c:pt>
                <c:pt idx="1439">
                  <c:v>2009</c:v>
                </c:pt>
                <c:pt idx="1440">
                  <c:v>2009</c:v>
                </c:pt>
                <c:pt idx="1441">
                  <c:v>2009</c:v>
                </c:pt>
                <c:pt idx="1442">
                  <c:v>2009</c:v>
                </c:pt>
                <c:pt idx="1443">
                  <c:v>2009</c:v>
                </c:pt>
                <c:pt idx="1444">
                  <c:v>2009</c:v>
                </c:pt>
                <c:pt idx="1445">
                  <c:v>2009</c:v>
                </c:pt>
                <c:pt idx="1446">
                  <c:v>2009</c:v>
                </c:pt>
                <c:pt idx="1447">
                  <c:v>2009</c:v>
                </c:pt>
                <c:pt idx="1448">
                  <c:v>2009</c:v>
                </c:pt>
                <c:pt idx="1449">
                  <c:v>2009</c:v>
                </c:pt>
                <c:pt idx="1450">
                  <c:v>2009</c:v>
                </c:pt>
                <c:pt idx="1451">
                  <c:v>2009</c:v>
                </c:pt>
                <c:pt idx="1452">
                  <c:v>2009</c:v>
                </c:pt>
                <c:pt idx="1453">
                  <c:v>2009</c:v>
                </c:pt>
                <c:pt idx="1454">
                  <c:v>2009</c:v>
                </c:pt>
                <c:pt idx="1455">
                  <c:v>2009</c:v>
                </c:pt>
                <c:pt idx="1456">
                  <c:v>2009</c:v>
                </c:pt>
                <c:pt idx="1457">
                  <c:v>2009</c:v>
                </c:pt>
                <c:pt idx="1458">
                  <c:v>2009</c:v>
                </c:pt>
                <c:pt idx="1459">
                  <c:v>2009</c:v>
                </c:pt>
                <c:pt idx="1460">
                  <c:v>2009</c:v>
                </c:pt>
                <c:pt idx="1461">
                  <c:v>2009</c:v>
                </c:pt>
                <c:pt idx="1462">
                  <c:v>2009</c:v>
                </c:pt>
                <c:pt idx="1463">
                  <c:v>2009</c:v>
                </c:pt>
                <c:pt idx="1464">
                  <c:v>2009</c:v>
                </c:pt>
                <c:pt idx="1465">
                  <c:v>2009</c:v>
                </c:pt>
                <c:pt idx="1466">
                  <c:v>2009</c:v>
                </c:pt>
                <c:pt idx="1467">
                  <c:v>2009</c:v>
                </c:pt>
                <c:pt idx="1468">
                  <c:v>2009</c:v>
                </c:pt>
                <c:pt idx="1469">
                  <c:v>2009</c:v>
                </c:pt>
                <c:pt idx="1470">
                  <c:v>2009</c:v>
                </c:pt>
                <c:pt idx="1471">
                  <c:v>2009</c:v>
                </c:pt>
                <c:pt idx="1472">
                  <c:v>2009</c:v>
                </c:pt>
                <c:pt idx="1473">
                  <c:v>2009</c:v>
                </c:pt>
                <c:pt idx="1474">
                  <c:v>2010</c:v>
                </c:pt>
                <c:pt idx="1475">
                  <c:v>2010</c:v>
                </c:pt>
                <c:pt idx="1476">
                  <c:v>2010</c:v>
                </c:pt>
                <c:pt idx="1477">
                  <c:v>2010</c:v>
                </c:pt>
                <c:pt idx="1478">
                  <c:v>2010</c:v>
                </c:pt>
                <c:pt idx="1479">
                  <c:v>2010</c:v>
                </c:pt>
                <c:pt idx="1480">
                  <c:v>2010</c:v>
                </c:pt>
                <c:pt idx="1481">
                  <c:v>2010</c:v>
                </c:pt>
                <c:pt idx="1482">
                  <c:v>2010</c:v>
                </c:pt>
                <c:pt idx="1483">
                  <c:v>2010</c:v>
                </c:pt>
                <c:pt idx="1484">
                  <c:v>2010</c:v>
                </c:pt>
                <c:pt idx="1485">
                  <c:v>2010</c:v>
                </c:pt>
                <c:pt idx="1486">
                  <c:v>2010</c:v>
                </c:pt>
                <c:pt idx="1487">
                  <c:v>2010</c:v>
                </c:pt>
                <c:pt idx="1488">
                  <c:v>2010</c:v>
                </c:pt>
                <c:pt idx="1489">
                  <c:v>2010</c:v>
                </c:pt>
                <c:pt idx="1490">
                  <c:v>2010</c:v>
                </c:pt>
                <c:pt idx="1491">
                  <c:v>2010</c:v>
                </c:pt>
                <c:pt idx="1492">
                  <c:v>2010</c:v>
                </c:pt>
                <c:pt idx="1493">
                  <c:v>2010</c:v>
                </c:pt>
                <c:pt idx="1494">
                  <c:v>2010</c:v>
                </c:pt>
                <c:pt idx="1495">
                  <c:v>2010</c:v>
                </c:pt>
                <c:pt idx="1496">
                  <c:v>2010</c:v>
                </c:pt>
                <c:pt idx="1497">
                  <c:v>2010</c:v>
                </c:pt>
                <c:pt idx="1498">
                  <c:v>2010</c:v>
                </c:pt>
                <c:pt idx="1499">
                  <c:v>2010</c:v>
                </c:pt>
                <c:pt idx="1500">
                  <c:v>2010</c:v>
                </c:pt>
                <c:pt idx="1501">
                  <c:v>2010</c:v>
                </c:pt>
                <c:pt idx="1502">
                  <c:v>2010</c:v>
                </c:pt>
                <c:pt idx="1503">
                  <c:v>2010</c:v>
                </c:pt>
                <c:pt idx="1504">
                  <c:v>2010</c:v>
                </c:pt>
                <c:pt idx="1505">
                  <c:v>2010</c:v>
                </c:pt>
                <c:pt idx="1506">
                  <c:v>2010</c:v>
                </c:pt>
                <c:pt idx="1507">
                  <c:v>2010</c:v>
                </c:pt>
                <c:pt idx="1508">
                  <c:v>2010</c:v>
                </c:pt>
                <c:pt idx="1509">
                  <c:v>2010</c:v>
                </c:pt>
                <c:pt idx="1510">
                  <c:v>2010</c:v>
                </c:pt>
                <c:pt idx="1511">
                  <c:v>2010</c:v>
                </c:pt>
                <c:pt idx="1512">
                  <c:v>2010</c:v>
                </c:pt>
                <c:pt idx="1513">
                  <c:v>2010</c:v>
                </c:pt>
                <c:pt idx="1514">
                  <c:v>2010</c:v>
                </c:pt>
                <c:pt idx="1515">
                  <c:v>2010</c:v>
                </c:pt>
                <c:pt idx="1516">
                  <c:v>2010</c:v>
                </c:pt>
                <c:pt idx="1517">
                  <c:v>2010</c:v>
                </c:pt>
                <c:pt idx="1518">
                  <c:v>2010</c:v>
                </c:pt>
                <c:pt idx="1519">
                  <c:v>2010</c:v>
                </c:pt>
                <c:pt idx="1520">
                  <c:v>2010</c:v>
                </c:pt>
                <c:pt idx="1521">
                  <c:v>2010</c:v>
                </c:pt>
                <c:pt idx="1522">
                  <c:v>2010</c:v>
                </c:pt>
                <c:pt idx="1523">
                  <c:v>2010</c:v>
                </c:pt>
                <c:pt idx="1524">
                  <c:v>2010</c:v>
                </c:pt>
                <c:pt idx="1525">
                  <c:v>2010</c:v>
                </c:pt>
                <c:pt idx="1526">
                  <c:v>2011</c:v>
                </c:pt>
                <c:pt idx="1527">
                  <c:v>2011</c:v>
                </c:pt>
                <c:pt idx="1528">
                  <c:v>2011</c:v>
                </c:pt>
                <c:pt idx="1529">
                  <c:v>2011</c:v>
                </c:pt>
                <c:pt idx="1530">
                  <c:v>2011</c:v>
                </c:pt>
                <c:pt idx="1531">
                  <c:v>2011</c:v>
                </c:pt>
                <c:pt idx="1532">
                  <c:v>2011</c:v>
                </c:pt>
                <c:pt idx="1533">
                  <c:v>2011</c:v>
                </c:pt>
                <c:pt idx="1534">
                  <c:v>2011</c:v>
                </c:pt>
                <c:pt idx="1535">
                  <c:v>2011</c:v>
                </c:pt>
                <c:pt idx="1536">
                  <c:v>2011</c:v>
                </c:pt>
                <c:pt idx="1537">
                  <c:v>2011</c:v>
                </c:pt>
                <c:pt idx="1538">
                  <c:v>2011</c:v>
                </c:pt>
                <c:pt idx="1539">
                  <c:v>2011</c:v>
                </c:pt>
                <c:pt idx="1540">
                  <c:v>2011</c:v>
                </c:pt>
                <c:pt idx="1541">
                  <c:v>2011</c:v>
                </c:pt>
                <c:pt idx="1542">
                  <c:v>2011</c:v>
                </c:pt>
                <c:pt idx="1543">
                  <c:v>2011</c:v>
                </c:pt>
                <c:pt idx="1544">
                  <c:v>2011</c:v>
                </c:pt>
                <c:pt idx="1545">
                  <c:v>2011</c:v>
                </c:pt>
                <c:pt idx="1546">
                  <c:v>2011</c:v>
                </c:pt>
                <c:pt idx="1547">
                  <c:v>2011</c:v>
                </c:pt>
                <c:pt idx="1548">
                  <c:v>2011</c:v>
                </c:pt>
                <c:pt idx="1549">
                  <c:v>2011</c:v>
                </c:pt>
                <c:pt idx="1550">
                  <c:v>2011</c:v>
                </c:pt>
                <c:pt idx="1551">
                  <c:v>2011</c:v>
                </c:pt>
                <c:pt idx="1552">
                  <c:v>2011</c:v>
                </c:pt>
                <c:pt idx="1553">
                  <c:v>2011</c:v>
                </c:pt>
                <c:pt idx="1554">
                  <c:v>2011</c:v>
                </c:pt>
                <c:pt idx="1555">
                  <c:v>2011</c:v>
                </c:pt>
                <c:pt idx="1556">
                  <c:v>2011</c:v>
                </c:pt>
                <c:pt idx="1557">
                  <c:v>2011</c:v>
                </c:pt>
                <c:pt idx="1558">
                  <c:v>2011</c:v>
                </c:pt>
                <c:pt idx="1559">
                  <c:v>2011</c:v>
                </c:pt>
                <c:pt idx="1560">
                  <c:v>2011</c:v>
                </c:pt>
                <c:pt idx="1561">
                  <c:v>2011</c:v>
                </c:pt>
                <c:pt idx="1562">
                  <c:v>2011</c:v>
                </c:pt>
                <c:pt idx="1563">
                  <c:v>2011</c:v>
                </c:pt>
                <c:pt idx="1564">
                  <c:v>2011</c:v>
                </c:pt>
                <c:pt idx="1565">
                  <c:v>2011</c:v>
                </c:pt>
                <c:pt idx="1566">
                  <c:v>2011</c:v>
                </c:pt>
                <c:pt idx="1567">
                  <c:v>2011</c:v>
                </c:pt>
                <c:pt idx="1568">
                  <c:v>2011</c:v>
                </c:pt>
                <c:pt idx="1569">
                  <c:v>2011</c:v>
                </c:pt>
                <c:pt idx="1570">
                  <c:v>2011</c:v>
                </c:pt>
                <c:pt idx="1571">
                  <c:v>2011</c:v>
                </c:pt>
                <c:pt idx="1572">
                  <c:v>2011</c:v>
                </c:pt>
                <c:pt idx="1573">
                  <c:v>2011</c:v>
                </c:pt>
                <c:pt idx="1574">
                  <c:v>2011</c:v>
                </c:pt>
                <c:pt idx="1575">
                  <c:v>2011</c:v>
                </c:pt>
                <c:pt idx="1576">
                  <c:v>2011</c:v>
                </c:pt>
                <c:pt idx="1577">
                  <c:v>2011</c:v>
                </c:pt>
                <c:pt idx="1578">
                  <c:v>2012</c:v>
                </c:pt>
                <c:pt idx="1579">
                  <c:v>2012</c:v>
                </c:pt>
                <c:pt idx="1580">
                  <c:v>2012</c:v>
                </c:pt>
                <c:pt idx="1581">
                  <c:v>2012</c:v>
                </c:pt>
                <c:pt idx="1582">
                  <c:v>2012</c:v>
                </c:pt>
                <c:pt idx="1583">
                  <c:v>2012</c:v>
                </c:pt>
                <c:pt idx="1584">
                  <c:v>2012</c:v>
                </c:pt>
                <c:pt idx="1585">
                  <c:v>2012</c:v>
                </c:pt>
                <c:pt idx="1586">
                  <c:v>2012</c:v>
                </c:pt>
                <c:pt idx="1587">
                  <c:v>2012</c:v>
                </c:pt>
                <c:pt idx="1588">
                  <c:v>2012</c:v>
                </c:pt>
                <c:pt idx="1589">
                  <c:v>2012</c:v>
                </c:pt>
                <c:pt idx="1590">
                  <c:v>2012</c:v>
                </c:pt>
                <c:pt idx="1591">
                  <c:v>2012</c:v>
                </c:pt>
                <c:pt idx="1592">
                  <c:v>2012</c:v>
                </c:pt>
                <c:pt idx="1593">
                  <c:v>2012</c:v>
                </c:pt>
                <c:pt idx="1594">
                  <c:v>2012</c:v>
                </c:pt>
                <c:pt idx="1595">
                  <c:v>2012</c:v>
                </c:pt>
                <c:pt idx="1596">
                  <c:v>2012</c:v>
                </c:pt>
                <c:pt idx="1597">
                  <c:v>2012</c:v>
                </c:pt>
                <c:pt idx="1598">
                  <c:v>2012</c:v>
                </c:pt>
                <c:pt idx="1599">
                  <c:v>2012</c:v>
                </c:pt>
                <c:pt idx="1600">
                  <c:v>2012</c:v>
                </c:pt>
                <c:pt idx="1601">
                  <c:v>2012</c:v>
                </c:pt>
                <c:pt idx="1602">
                  <c:v>2012</c:v>
                </c:pt>
                <c:pt idx="1603">
                  <c:v>2012</c:v>
                </c:pt>
                <c:pt idx="1604">
                  <c:v>2012</c:v>
                </c:pt>
                <c:pt idx="1605">
                  <c:v>2012</c:v>
                </c:pt>
                <c:pt idx="1606">
                  <c:v>2012</c:v>
                </c:pt>
                <c:pt idx="1607">
                  <c:v>2012</c:v>
                </c:pt>
                <c:pt idx="1608">
                  <c:v>2012</c:v>
                </c:pt>
                <c:pt idx="1609">
                  <c:v>2012</c:v>
                </c:pt>
                <c:pt idx="1610">
                  <c:v>2012</c:v>
                </c:pt>
                <c:pt idx="1611">
                  <c:v>2012</c:v>
                </c:pt>
                <c:pt idx="1612">
                  <c:v>2012</c:v>
                </c:pt>
                <c:pt idx="1613">
                  <c:v>2012</c:v>
                </c:pt>
                <c:pt idx="1614">
                  <c:v>2012</c:v>
                </c:pt>
                <c:pt idx="1615">
                  <c:v>2012</c:v>
                </c:pt>
                <c:pt idx="1616">
                  <c:v>2012</c:v>
                </c:pt>
                <c:pt idx="1617">
                  <c:v>2012</c:v>
                </c:pt>
                <c:pt idx="1618">
                  <c:v>2012</c:v>
                </c:pt>
                <c:pt idx="1619">
                  <c:v>2012</c:v>
                </c:pt>
                <c:pt idx="1620">
                  <c:v>2012</c:v>
                </c:pt>
                <c:pt idx="1621">
                  <c:v>2012</c:v>
                </c:pt>
                <c:pt idx="1622">
                  <c:v>2012</c:v>
                </c:pt>
                <c:pt idx="1623">
                  <c:v>2012</c:v>
                </c:pt>
                <c:pt idx="1624">
                  <c:v>2012</c:v>
                </c:pt>
                <c:pt idx="1625">
                  <c:v>2012</c:v>
                </c:pt>
                <c:pt idx="1626">
                  <c:v>2012</c:v>
                </c:pt>
                <c:pt idx="1627">
                  <c:v>2012</c:v>
                </c:pt>
                <c:pt idx="1628">
                  <c:v>2012</c:v>
                </c:pt>
                <c:pt idx="1629">
                  <c:v>2012</c:v>
                </c:pt>
                <c:pt idx="1630">
                  <c:v>2013</c:v>
                </c:pt>
                <c:pt idx="1631">
                  <c:v>2013</c:v>
                </c:pt>
                <c:pt idx="1632">
                  <c:v>2013</c:v>
                </c:pt>
                <c:pt idx="1633">
                  <c:v>2013</c:v>
                </c:pt>
                <c:pt idx="1634">
                  <c:v>2013</c:v>
                </c:pt>
                <c:pt idx="1635">
                  <c:v>2013</c:v>
                </c:pt>
                <c:pt idx="1636">
                  <c:v>2013</c:v>
                </c:pt>
                <c:pt idx="1637">
                  <c:v>2013</c:v>
                </c:pt>
                <c:pt idx="1638">
                  <c:v>2013</c:v>
                </c:pt>
                <c:pt idx="1639">
                  <c:v>2013</c:v>
                </c:pt>
                <c:pt idx="1640">
                  <c:v>2013</c:v>
                </c:pt>
                <c:pt idx="1641">
                  <c:v>2013</c:v>
                </c:pt>
                <c:pt idx="1642">
                  <c:v>2013</c:v>
                </c:pt>
                <c:pt idx="1643">
                  <c:v>2013</c:v>
                </c:pt>
                <c:pt idx="1644">
                  <c:v>2013</c:v>
                </c:pt>
                <c:pt idx="1645">
                  <c:v>2013</c:v>
                </c:pt>
                <c:pt idx="1646">
                  <c:v>2013</c:v>
                </c:pt>
                <c:pt idx="1647">
                  <c:v>2013</c:v>
                </c:pt>
                <c:pt idx="1648">
                  <c:v>2013</c:v>
                </c:pt>
                <c:pt idx="1649">
                  <c:v>2013</c:v>
                </c:pt>
                <c:pt idx="1650">
                  <c:v>2013</c:v>
                </c:pt>
                <c:pt idx="1651">
                  <c:v>2013</c:v>
                </c:pt>
                <c:pt idx="1652">
                  <c:v>2013</c:v>
                </c:pt>
                <c:pt idx="1653">
                  <c:v>2013</c:v>
                </c:pt>
                <c:pt idx="1654">
                  <c:v>2013</c:v>
                </c:pt>
                <c:pt idx="1655">
                  <c:v>2013</c:v>
                </c:pt>
                <c:pt idx="1656">
                  <c:v>2013</c:v>
                </c:pt>
                <c:pt idx="1657">
                  <c:v>2013</c:v>
                </c:pt>
                <c:pt idx="1658">
                  <c:v>2013</c:v>
                </c:pt>
                <c:pt idx="1659">
                  <c:v>2013</c:v>
                </c:pt>
                <c:pt idx="1660">
                  <c:v>2013</c:v>
                </c:pt>
                <c:pt idx="1661">
                  <c:v>2013</c:v>
                </c:pt>
                <c:pt idx="1662">
                  <c:v>2013</c:v>
                </c:pt>
                <c:pt idx="1663">
                  <c:v>2013</c:v>
                </c:pt>
                <c:pt idx="1664">
                  <c:v>2013</c:v>
                </c:pt>
                <c:pt idx="1665">
                  <c:v>2013</c:v>
                </c:pt>
                <c:pt idx="1666">
                  <c:v>2013</c:v>
                </c:pt>
                <c:pt idx="1667">
                  <c:v>2013</c:v>
                </c:pt>
                <c:pt idx="1668">
                  <c:v>2013</c:v>
                </c:pt>
                <c:pt idx="1669">
                  <c:v>2013</c:v>
                </c:pt>
                <c:pt idx="1670">
                  <c:v>2013</c:v>
                </c:pt>
                <c:pt idx="1671">
                  <c:v>2013</c:v>
                </c:pt>
                <c:pt idx="1672">
                  <c:v>2013</c:v>
                </c:pt>
                <c:pt idx="1673">
                  <c:v>2013</c:v>
                </c:pt>
                <c:pt idx="1674">
                  <c:v>2013</c:v>
                </c:pt>
                <c:pt idx="1675">
                  <c:v>2013</c:v>
                </c:pt>
                <c:pt idx="1676">
                  <c:v>2013</c:v>
                </c:pt>
                <c:pt idx="1677">
                  <c:v>2013</c:v>
                </c:pt>
                <c:pt idx="1678">
                  <c:v>2013</c:v>
                </c:pt>
                <c:pt idx="1679">
                  <c:v>2013</c:v>
                </c:pt>
                <c:pt idx="1680">
                  <c:v>2013</c:v>
                </c:pt>
                <c:pt idx="1681">
                  <c:v>2013</c:v>
                </c:pt>
                <c:pt idx="1682">
                  <c:v>2014</c:v>
                </c:pt>
                <c:pt idx="1683">
                  <c:v>2014</c:v>
                </c:pt>
                <c:pt idx="1684">
                  <c:v>2014</c:v>
                </c:pt>
                <c:pt idx="1685">
                  <c:v>2014</c:v>
                </c:pt>
                <c:pt idx="1686">
                  <c:v>2014</c:v>
                </c:pt>
                <c:pt idx="1687">
                  <c:v>2014</c:v>
                </c:pt>
                <c:pt idx="1688">
                  <c:v>2014</c:v>
                </c:pt>
                <c:pt idx="1689">
                  <c:v>2014</c:v>
                </c:pt>
                <c:pt idx="1690">
                  <c:v>2014</c:v>
                </c:pt>
                <c:pt idx="1691">
                  <c:v>2014</c:v>
                </c:pt>
                <c:pt idx="1692">
                  <c:v>2014</c:v>
                </c:pt>
                <c:pt idx="1693">
                  <c:v>2014</c:v>
                </c:pt>
                <c:pt idx="1694">
                  <c:v>2014</c:v>
                </c:pt>
                <c:pt idx="1695">
                  <c:v>2014</c:v>
                </c:pt>
                <c:pt idx="1696">
                  <c:v>2014</c:v>
                </c:pt>
                <c:pt idx="1697">
                  <c:v>2014</c:v>
                </c:pt>
                <c:pt idx="1698">
                  <c:v>2014</c:v>
                </c:pt>
                <c:pt idx="1699">
                  <c:v>2014</c:v>
                </c:pt>
                <c:pt idx="1700">
                  <c:v>2014</c:v>
                </c:pt>
                <c:pt idx="1701">
                  <c:v>2014</c:v>
                </c:pt>
                <c:pt idx="1702">
                  <c:v>2014</c:v>
                </c:pt>
                <c:pt idx="1703">
                  <c:v>2014</c:v>
                </c:pt>
                <c:pt idx="1704">
                  <c:v>2014</c:v>
                </c:pt>
                <c:pt idx="1705">
                  <c:v>2014</c:v>
                </c:pt>
                <c:pt idx="1706">
                  <c:v>2014</c:v>
                </c:pt>
                <c:pt idx="1707">
                  <c:v>2014</c:v>
                </c:pt>
                <c:pt idx="1708">
                  <c:v>2014</c:v>
                </c:pt>
                <c:pt idx="1709">
                  <c:v>2014</c:v>
                </c:pt>
                <c:pt idx="1710">
                  <c:v>2014</c:v>
                </c:pt>
                <c:pt idx="1711">
                  <c:v>2014</c:v>
                </c:pt>
                <c:pt idx="1712">
                  <c:v>2014</c:v>
                </c:pt>
                <c:pt idx="1713">
                  <c:v>2014</c:v>
                </c:pt>
                <c:pt idx="1714">
                  <c:v>2014</c:v>
                </c:pt>
                <c:pt idx="1715">
                  <c:v>2014</c:v>
                </c:pt>
                <c:pt idx="1716">
                  <c:v>2014</c:v>
                </c:pt>
                <c:pt idx="1717">
                  <c:v>2014</c:v>
                </c:pt>
                <c:pt idx="1718">
                  <c:v>2014</c:v>
                </c:pt>
                <c:pt idx="1719">
                  <c:v>2014</c:v>
                </c:pt>
                <c:pt idx="1720">
                  <c:v>2014</c:v>
                </c:pt>
                <c:pt idx="1721">
                  <c:v>2014</c:v>
                </c:pt>
                <c:pt idx="1722">
                  <c:v>2014</c:v>
                </c:pt>
                <c:pt idx="1723">
                  <c:v>2014</c:v>
                </c:pt>
                <c:pt idx="1724">
                  <c:v>2014</c:v>
                </c:pt>
                <c:pt idx="1725">
                  <c:v>2014</c:v>
                </c:pt>
                <c:pt idx="1726">
                  <c:v>2014</c:v>
                </c:pt>
                <c:pt idx="1727">
                  <c:v>2014</c:v>
                </c:pt>
                <c:pt idx="1728">
                  <c:v>2014</c:v>
                </c:pt>
                <c:pt idx="1729">
                  <c:v>2014</c:v>
                </c:pt>
                <c:pt idx="1730">
                  <c:v>2014</c:v>
                </c:pt>
                <c:pt idx="1731">
                  <c:v>2014</c:v>
                </c:pt>
                <c:pt idx="1732">
                  <c:v>2014</c:v>
                </c:pt>
                <c:pt idx="1733">
                  <c:v>2014</c:v>
                </c:pt>
                <c:pt idx="1734">
                  <c:v>2015</c:v>
                </c:pt>
                <c:pt idx="1735">
                  <c:v>2015</c:v>
                </c:pt>
                <c:pt idx="1736">
                  <c:v>2015</c:v>
                </c:pt>
                <c:pt idx="1737">
                  <c:v>2015</c:v>
                </c:pt>
                <c:pt idx="1738">
                  <c:v>2015</c:v>
                </c:pt>
                <c:pt idx="1739">
                  <c:v>2015</c:v>
                </c:pt>
                <c:pt idx="1740">
                  <c:v>2015</c:v>
                </c:pt>
                <c:pt idx="1741">
                  <c:v>2015</c:v>
                </c:pt>
                <c:pt idx="1742">
                  <c:v>2015</c:v>
                </c:pt>
                <c:pt idx="1743">
                  <c:v>2015</c:v>
                </c:pt>
                <c:pt idx="1744">
                  <c:v>2015</c:v>
                </c:pt>
                <c:pt idx="1745">
                  <c:v>2015</c:v>
                </c:pt>
                <c:pt idx="1746">
                  <c:v>2015</c:v>
                </c:pt>
                <c:pt idx="1747">
                  <c:v>2015</c:v>
                </c:pt>
                <c:pt idx="1748">
                  <c:v>2015</c:v>
                </c:pt>
                <c:pt idx="1749">
                  <c:v>2015</c:v>
                </c:pt>
              </c:numCache>
            </c:numRef>
          </c:cat>
          <c:val>
            <c:numRef>
              <c:f>Лист2!$Q$2:$Q$1753</c:f>
              <c:numCache>
                <c:formatCode>General</c:formatCode>
                <c:ptCount val="1752"/>
                <c:pt idx="0">
                  <c:v>47.03</c:v>
                </c:pt>
                <c:pt idx="1">
                  <c:v>44.220000000000006</c:v>
                </c:pt>
                <c:pt idx="2">
                  <c:v>42.839999999999996</c:v>
                </c:pt>
                <c:pt idx="3">
                  <c:v>40.89</c:v>
                </c:pt>
                <c:pt idx="4">
                  <c:v>39.04</c:v>
                </c:pt>
                <c:pt idx="5">
                  <c:v>37.220000000000006</c:v>
                </c:pt>
                <c:pt idx="6">
                  <c:v>36</c:v>
                </c:pt>
                <c:pt idx="7">
                  <c:v>33.949999999999996</c:v>
                </c:pt>
                <c:pt idx="8">
                  <c:v>32.47</c:v>
                </c:pt>
                <c:pt idx="9">
                  <c:v>32.92</c:v>
                </c:pt>
                <c:pt idx="10">
                  <c:v>32.770000000000003</c:v>
                </c:pt>
                <c:pt idx="11">
                  <c:v>31.1</c:v>
                </c:pt>
                <c:pt idx="12">
                  <c:v>30.72</c:v>
                </c:pt>
                <c:pt idx="13">
                  <c:v>31.37</c:v>
                </c:pt>
                <c:pt idx="14">
                  <c:v>32.410000000000004</c:v>
                </c:pt>
                <c:pt idx="15">
                  <c:v>34.449999999999996</c:v>
                </c:pt>
                <c:pt idx="16">
                  <c:v>34.590000000000003</c:v>
                </c:pt>
                <c:pt idx="17">
                  <c:v>36.64</c:v>
                </c:pt>
                <c:pt idx="18">
                  <c:v>40.58</c:v>
                </c:pt>
                <c:pt idx="19">
                  <c:v>39.270000000000003</c:v>
                </c:pt>
                <c:pt idx="20">
                  <c:v>38.220000000000006</c:v>
                </c:pt>
                <c:pt idx="21">
                  <c:v>38.57</c:v>
                </c:pt>
                <c:pt idx="22">
                  <c:v>39.790000000000006</c:v>
                </c:pt>
                <c:pt idx="23">
                  <c:v>39.78</c:v>
                </c:pt>
                <c:pt idx="24">
                  <c:v>36.71</c:v>
                </c:pt>
                <c:pt idx="25">
                  <c:v>36.630000000000003</c:v>
                </c:pt>
                <c:pt idx="26">
                  <c:v>36.17</c:v>
                </c:pt>
                <c:pt idx="27">
                  <c:v>34.08</c:v>
                </c:pt>
                <c:pt idx="28">
                  <c:v>32.01</c:v>
                </c:pt>
                <c:pt idx="29">
                  <c:v>29.75</c:v>
                </c:pt>
                <c:pt idx="30">
                  <c:v>28.22</c:v>
                </c:pt>
                <c:pt idx="31">
                  <c:v>28.57</c:v>
                </c:pt>
                <c:pt idx="32">
                  <c:v>29.04</c:v>
                </c:pt>
                <c:pt idx="33">
                  <c:v>31.439999999999998</c:v>
                </c:pt>
                <c:pt idx="34">
                  <c:v>36.68</c:v>
                </c:pt>
                <c:pt idx="35">
                  <c:v>42.6</c:v>
                </c:pt>
                <c:pt idx="36">
                  <c:v>46.92</c:v>
                </c:pt>
                <c:pt idx="37">
                  <c:v>48.14</c:v>
                </c:pt>
                <c:pt idx="38">
                  <c:v>52.4</c:v>
                </c:pt>
                <c:pt idx="39">
                  <c:v>55.58</c:v>
                </c:pt>
                <c:pt idx="40">
                  <c:v>58.2</c:v>
                </c:pt>
                <c:pt idx="41">
                  <c:v>60.9</c:v>
                </c:pt>
                <c:pt idx="42">
                  <c:v>62.27</c:v>
                </c:pt>
                <c:pt idx="43">
                  <c:v>62.1</c:v>
                </c:pt>
                <c:pt idx="44">
                  <c:v>60.290000000000006</c:v>
                </c:pt>
                <c:pt idx="45">
                  <c:v>58.61</c:v>
                </c:pt>
                <c:pt idx="46">
                  <c:v>57.720000000000006</c:v>
                </c:pt>
                <c:pt idx="47">
                  <c:v>59.11</c:v>
                </c:pt>
                <c:pt idx="48">
                  <c:v>59.11</c:v>
                </c:pt>
                <c:pt idx="49">
                  <c:v>58.89</c:v>
                </c:pt>
                <c:pt idx="50">
                  <c:v>58.89</c:v>
                </c:pt>
                <c:pt idx="51">
                  <c:v>56.839999999999996</c:v>
                </c:pt>
                <c:pt idx="52">
                  <c:v>53.760000000000005</c:v>
                </c:pt>
                <c:pt idx="53">
                  <c:v>50.98</c:v>
                </c:pt>
                <c:pt idx="54">
                  <c:v>49.28</c:v>
                </c:pt>
                <c:pt idx="55">
                  <c:v>48.1</c:v>
                </c:pt>
                <c:pt idx="56">
                  <c:v>47.92</c:v>
                </c:pt>
                <c:pt idx="57">
                  <c:v>50.02</c:v>
                </c:pt>
                <c:pt idx="58">
                  <c:v>49.97</c:v>
                </c:pt>
                <c:pt idx="59">
                  <c:v>47.43</c:v>
                </c:pt>
                <c:pt idx="60">
                  <c:v>44.48</c:v>
                </c:pt>
                <c:pt idx="61">
                  <c:v>42.51</c:v>
                </c:pt>
                <c:pt idx="62">
                  <c:v>40.17</c:v>
                </c:pt>
                <c:pt idx="63">
                  <c:v>38.870000000000005</c:v>
                </c:pt>
                <c:pt idx="64">
                  <c:v>37.800000000000011</c:v>
                </c:pt>
                <c:pt idx="65">
                  <c:v>35.68</c:v>
                </c:pt>
                <c:pt idx="66">
                  <c:v>34.67</c:v>
                </c:pt>
                <c:pt idx="67">
                  <c:v>32.5</c:v>
                </c:pt>
                <c:pt idx="68">
                  <c:v>30.310000000000002</c:v>
                </c:pt>
                <c:pt idx="69">
                  <c:v>29.759999999999998</c:v>
                </c:pt>
                <c:pt idx="70">
                  <c:v>31.419999999999998</c:v>
                </c:pt>
                <c:pt idx="71">
                  <c:v>32.07</c:v>
                </c:pt>
                <c:pt idx="72">
                  <c:v>30.82</c:v>
                </c:pt>
                <c:pt idx="73">
                  <c:v>29.259999999999998</c:v>
                </c:pt>
                <c:pt idx="74">
                  <c:v>27.99</c:v>
                </c:pt>
                <c:pt idx="75">
                  <c:v>27.459999999999997</c:v>
                </c:pt>
                <c:pt idx="76">
                  <c:v>29.57</c:v>
                </c:pt>
                <c:pt idx="77">
                  <c:v>32.879999999999995</c:v>
                </c:pt>
                <c:pt idx="78">
                  <c:v>34.410000000000004</c:v>
                </c:pt>
                <c:pt idx="79">
                  <c:v>35.370000000000005</c:v>
                </c:pt>
                <c:pt idx="80">
                  <c:v>33.28</c:v>
                </c:pt>
                <c:pt idx="81">
                  <c:v>32.090000000000003</c:v>
                </c:pt>
                <c:pt idx="82">
                  <c:v>30.810000000000002</c:v>
                </c:pt>
                <c:pt idx="83">
                  <c:v>30.03</c:v>
                </c:pt>
                <c:pt idx="84">
                  <c:v>30.91</c:v>
                </c:pt>
                <c:pt idx="85">
                  <c:v>31.459999999999997</c:v>
                </c:pt>
                <c:pt idx="86">
                  <c:v>32.9</c:v>
                </c:pt>
                <c:pt idx="87">
                  <c:v>35.020000000000003</c:v>
                </c:pt>
                <c:pt idx="88">
                  <c:v>36.65</c:v>
                </c:pt>
                <c:pt idx="89">
                  <c:v>40.809999999999995</c:v>
                </c:pt>
                <c:pt idx="90">
                  <c:v>44.58</c:v>
                </c:pt>
                <c:pt idx="91">
                  <c:v>48.260000000000005</c:v>
                </c:pt>
                <c:pt idx="92">
                  <c:v>52.690000000000005</c:v>
                </c:pt>
                <c:pt idx="93">
                  <c:v>55.96</c:v>
                </c:pt>
                <c:pt idx="94">
                  <c:v>57.49</c:v>
                </c:pt>
                <c:pt idx="95">
                  <c:v>56.56</c:v>
                </c:pt>
                <c:pt idx="96">
                  <c:v>55.86</c:v>
                </c:pt>
                <c:pt idx="97">
                  <c:v>54.949999999999996</c:v>
                </c:pt>
                <c:pt idx="98">
                  <c:v>54.190000000000005</c:v>
                </c:pt>
                <c:pt idx="99">
                  <c:v>55.339999999999996</c:v>
                </c:pt>
                <c:pt idx="100">
                  <c:v>55.849999999999994</c:v>
                </c:pt>
                <c:pt idx="101">
                  <c:v>55.55</c:v>
                </c:pt>
                <c:pt idx="102">
                  <c:v>55.839999999999996</c:v>
                </c:pt>
                <c:pt idx="103">
                  <c:v>56.3</c:v>
                </c:pt>
                <c:pt idx="104">
                  <c:v>56.290000000000006</c:v>
                </c:pt>
                <c:pt idx="105">
                  <c:v>55.01</c:v>
                </c:pt>
                <c:pt idx="106">
                  <c:v>52.91</c:v>
                </c:pt>
                <c:pt idx="107">
                  <c:v>50.82</c:v>
                </c:pt>
                <c:pt idx="108">
                  <c:v>50.99</c:v>
                </c:pt>
                <c:pt idx="109">
                  <c:v>50.94</c:v>
                </c:pt>
                <c:pt idx="110">
                  <c:v>47.68</c:v>
                </c:pt>
                <c:pt idx="111">
                  <c:v>45.53</c:v>
                </c:pt>
                <c:pt idx="112">
                  <c:v>43.339999999999996</c:v>
                </c:pt>
                <c:pt idx="113">
                  <c:v>41.98</c:v>
                </c:pt>
                <c:pt idx="114">
                  <c:v>40.690000000000005</c:v>
                </c:pt>
                <c:pt idx="115">
                  <c:v>40.379999999999995</c:v>
                </c:pt>
                <c:pt idx="116">
                  <c:v>40.720000000000006</c:v>
                </c:pt>
                <c:pt idx="117">
                  <c:v>40.630000000000003</c:v>
                </c:pt>
                <c:pt idx="118">
                  <c:v>39.68</c:v>
                </c:pt>
                <c:pt idx="119">
                  <c:v>40.630000000000003</c:v>
                </c:pt>
                <c:pt idx="120">
                  <c:v>41.879999999999995</c:v>
                </c:pt>
                <c:pt idx="121">
                  <c:v>42.75</c:v>
                </c:pt>
                <c:pt idx="122">
                  <c:v>42.849999999999994</c:v>
                </c:pt>
                <c:pt idx="123">
                  <c:v>41.290000000000006</c:v>
                </c:pt>
                <c:pt idx="124">
                  <c:v>42.2</c:v>
                </c:pt>
                <c:pt idx="125">
                  <c:v>42.790000000000006</c:v>
                </c:pt>
                <c:pt idx="126">
                  <c:v>42.44</c:v>
                </c:pt>
                <c:pt idx="127">
                  <c:v>43.849999999999994</c:v>
                </c:pt>
                <c:pt idx="128">
                  <c:v>46.11</c:v>
                </c:pt>
                <c:pt idx="129">
                  <c:v>48.28</c:v>
                </c:pt>
                <c:pt idx="130">
                  <c:v>48.97</c:v>
                </c:pt>
                <c:pt idx="131">
                  <c:v>48.46</c:v>
                </c:pt>
                <c:pt idx="132">
                  <c:v>47.190000000000005</c:v>
                </c:pt>
                <c:pt idx="133">
                  <c:v>44.65</c:v>
                </c:pt>
                <c:pt idx="134">
                  <c:v>42.309999999999995</c:v>
                </c:pt>
                <c:pt idx="135">
                  <c:v>39.83</c:v>
                </c:pt>
                <c:pt idx="136">
                  <c:v>38.790000000000006</c:v>
                </c:pt>
                <c:pt idx="137">
                  <c:v>41.24</c:v>
                </c:pt>
                <c:pt idx="138">
                  <c:v>43.8</c:v>
                </c:pt>
                <c:pt idx="139">
                  <c:v>43.78</c:v>
                </c:pt>
                <c:pt idx="140">
                  <c:v>43.78</c:v>
                </c:pt>
                <c:pt idx="141">
                  <c:v>45.760000000000005</c:v>
                </c:pt>
                <c:pt idx="142">
                  <c:v>47.61</c:v>
                </c:pt>
                <c:pt idx="143">
                  <c:v>48.63</c:v>
                </c:pt>
                <c:pt idx="144">
                  <c:v>49.98</c:v>
                </c:pt>
                <c:pt idx="145">
                  <c:v>52.65</c:v>
                </c:pt>
                <c:pt idx="146">
                  <c:v>54.61</c:v>
                </c:pt>
                <c:pt idx="147">
                  <c:v>55.44</c:v>
                </c:pt>
                <c:pt idx="148">
                  <c:v>56.120000000000005</c:v>
                </c:pt>
                <c:pt idx="149">
                  <c:v>57.28</c:v>
                </c:pt>
                <c:pt idx="150">
                  <c:v>56.74</c:v>
                </c:pt>
                <c:pt idx="151">
                  <c:v>58.14</c:v>
                </c:pt>
                <c:pt idx="152">
                  <c:v>58.67</c:v>
                </c:pt>
                <c:pt idx="153">
                  <c:v>58.89</c:v>
                </c:pt>
                <c:pt idx="154">
                  <c:v>59.99</c:v>
                </c:pt>
                <c:pt idx="155">
                  <c:v>61.09</c:v>
                </c:pt>
                <c:pt idx="156">
                  <c:v>60.97</c:v>
                </c:pt>
                <c:pt idx="157">
                  <c:v>57.99</c:v>
                </c:pt>
                <c:pt idx="158">
                  <c:v>55.14</c:v>
                </c:pt>
                <c:pt idx="159">
                  <c:v>52.41</c:v>
                </c:pt>
                <c:pt idx="160">
                  <c:v>50.59</c:v>
                </c:pt>
                <c:pt idx="161">
                  <c:v>51.41</c:v>
                </c:pt>
                <c:pt idx="162">
                  <c:v>51.77</c:v>
                </c:pt>
                <c:pt idx="163">
                  <c:v>52.42</c:v>
                </c:pt>
                <c:pt idx="164">
                  <c:v>51.21</c:v>
                </c:pt>
                <c:pt idx="165">
                  <c:v>51.15</c:v>
                </c:pt>
                <c:pt idx="166">
                  <c:v>50.58</c:v>
                </c:pt>
                <c:pt idx="167">
                  <c:v>51.37</c:v>
                </c:pt>
                <c:pt idx="168">
                  <c:v>54.4</c:v>
                </c:pt>
                <c:pt idx="169">
                  <c:v>56.6</c:v>
                </c:pt>
                <c:pt idx="170">
                  <c:v>56.6</c:v>
                </c:pt>
                <c:pt idx="171">
                  <c:v>57.3</c:v>
                </c:pt>
                <c:pt idx="172">
                  <c:v>57.120000000000005</c:v>
                </c:pt>
                <c:pt idx="173">
                  <c:v>57.54</c:v>
                </c:pt>
                <c:pt idx="174">
                  <c:v>58.61</c:v>
                </c:pt>
                <c:pt idx="175">
                  <c:v>57.18</c:v>
                </c:pt>
                <c:pt idx="176">
                  <c:v>55.15</c:v>
                </c:pt>
                <c:pt idx="177">
                  <c:v>51.07</c:v>
                </c:pt>
                <c:pt idx="178">
                  <c:v>48.120000000000005</c:v>
                </c:pt>
                <c:pt idx="188">
                  <c:v>40.220000000000006</c:v>
                </c:pt>
                <c:pt idx="189">
                  <c:v>38.790000000000006</c:v>
                </c:pt>
                <c:pt idx="190">
                  <c:v>36.53</c:v>
                </c:pt>
                <c:pt idx="191">
                  <c:v>36.870000000000005</c:v>
                </c:pt>
                <c:pt idx="192">
                  <c:v>38.700000000000003</c:v>
                </c:pt>
                <c:pt idx="193">
                  <c:v>37.879999999999995</c:v>
                </c:pt>
                <c:pt idx="194">
                  <c:v>40.849999999999994</c:v>
                </c:pt>
                <c:pt idx="195">
                  <c:v>43.09</c:v>
                </c:pt>
                <c:pt idx="196">
                  <c:v>45.77</c:v>
                </c:pt>
                <c:pt idx="197">
                  <c:v>47.51</c:v>
                </c:pt>
                <c:pt idx="198">
                  <c:v>45.160000000000004</c:v>
                </c:pt>
                <c:pt idx="199">
                  <c:v>41.9</c:v>
                </c:pt>
                <c:pt idx="200">
                  <c:v>39.5</c:v>
                </c:pt>
                <c:pt idx="201">
                  <c:v>35.67</c:v>
                </c:pt>
                <c:pt idx="202">
                  <c:v>32.68</c:v>
                </c:pt>
                <c:pt idx="203">
                  <c:v>31.51</c:v>
                </c:pt>
                <c:pt idx="204">
                  <c:v>29.51</c:v>
                </c:pt>
                <c:pt idx="205">
                  <c:v>27.310000000000002</c:v>
                </c:pt>
                <c:pt idx="206">
                  <c:v>24.979999999999997</c:v>
                </c:pt>
                <c:pt idx="207">
                  <c:v>22.810000000000002</c:v>
                </c:pt>
                <c:pt idx="208">
                  <c:v>20.88</c:v>
                </c:pt>
                <c:pt idx="209">
                  <c:v>19.510000000000005</c:v>
                </c:pt>
                <c:pt idx="210">
                  <c:v>18.649999999999999</c:v>
                </c:pt>
                <c:pt idx="211">
                  <c:v>18.979999999999997</c:v>
                </c:pt>
                <c:pt idx="212">
                  <c:v>19.09</c:v>
                </c:pt>
                <c:pt idx="213">
                  <c:v>19.27</c:v>
                </c:pt>
                <c:pt idx="214">
                  <c:v>21.150000000000002</c:v>
                </c:pt>
                <c:pt idx="215">
                  <c:v>22.75</c:v>
                </c:pt>
                <c:pt idx="216">
                  <c:v>23.22</c:v>
                </c:pt>
                <c:pt idx="217">
                  <c:v>23.650000000000002</c:v>
                </c:pt>
                <c:pt idx="218">
                  <c:v>23.05</c:v>
                </c:pt>
                <c:pt idx="219">
                  <c:v>24.36</c:v>
                </c:pt>
                <c:pt idx="220">
                  <c:v>26.69</c:v>
                </c:pt>
                <c:pt idx="221">
                  <c:v>28.4</c:v>
                </c:pt>
                <c:pt idx="222">
                  <c:v>29.89</c:v>
                </c:pt>
                <c:pt idx="223">
                  <c:v>31.58</c:v>
                </c:pt>
                <c:pt idx="224">
                  <c:v>33.660000000000004</c:v>
                </c:pt>
                <c:pt idx="225">
                  <c:v>35.56</c:v>
                </c:pt>
                <c:pt idx="226">
                  <c:v>38.21</c:v>
                </c:pt>
                <c:pt idx="227">
                  <c:v>38.32</c:v>
                </c:pt>
                <c:pt idx="228">
                  <c:v>38.51</c:v>
                </c:pt>
                <c:pt idx="229">
                  <c:v>37.39</c:v>
                </c:pt>
                <c:pt idx="230">
                  <c:v>34.18</c:v>
                </c:pt>
                <c:pt idx="231">
                  <c:v>30.979999999999997</c:v>
                </c:pt>
                <c:pt idx="232">
                  <c:v>30.08</c:v>
                </c:pt>
                <c:pt idx="233">
                  <c:v>29.88</c:v>
                </c:pt>
                <c:pt idx="234">
                  <c:v>28.66</c:v>
                </c:pt>
                <c:pt idx="235">
                  <c:v>26.130000000000003</c:v>
                </c:pt>
                <c:pt idx="236">
                  <c:v>24.5</c:v>
                </c:pt>
                <c:pt idx="237">
                  <c:v>24.34</c:v>
                </c:pt>
                <c:pt idx="238">
                  <c:v>24.34</c:v>
                </c:pt>
                <c:pt idx="239">
                  <c:v>25.25</c:v>
                </c:pt>
                <c:pt idx="240">
                  <c:v>28.19</c:v>
                </c:pt>
                <c:pt idx="241">
                  <c:v>31.459999999999997</c:v>
                </c:pt>
                <c:pt idx="242">
                  <c:v>34.03</c:v>
                </c:pt>
                <c:pt idx="243">
                  <c:v>35.949999999999996</c:v>
                </c:pt>
                <c:pt idx="244">
                  <c:v>39.1</c:v>
                </c:pt>
                <c:pt idx="245">
                  <c:v>43.790000000000006</c:v>
                </c:pt>
                <c:pt idx="246">
                  <c:v>47.11</c:v>
                </c:pt>
                <c:pt idx="247">
                  <c:v>49.99</c:v>
                </c:pt>
                <c:pt idx="248">
                  <c:v>53.28</c:v>
                </c:pt>
                <c:pt idx="249">
                  <c:v>56.309999999999995</c:v>
                </c:pt>
                <c:pt idx="250">
                  <c:v>58.56</c:v>
                </c:pt>
                <c:pt idx="251">
                  <c:v>58.1</c:v>
                </c:pt>
                <c:pt idx="252">
                  <c:v>56.91</c:v>
                </c:pt>
                <c:pt idx="253">
                  <c:v>54.93</c:v>
                </c:pt>
                <c:pt idx="254">
                  <c:v>52.08</c:v>
                </c:pt>
                <c:pt idx="255">
                  <c:v>53.13</c:v>
                </c:pt>
                <c:pt idx="256">
                  <c:v>51.339999999999996</c:v>
                </c:pt>
                <c:pt idx="257">
                  <c:v>49.67</c:v>
                </c:pt>
                <c:pt idx="258">
                  <c:v>47.260000000000005</c:v>
                </c:pt>
                <c:pt idx="259">
                  <c:v>42.59</c:v>
                </c:pt>
                <c:pt idx="260">
                  <c:v>38.160000000000004</c:v>
                </c:pt>
                <c:pt idx="261">
                  <c:v>35.290000000000006</c:v>
                </c:pt>
                <c:pt idx="262">
                  <c:v>34.64</c:v>
                </c:pt>
                <c:pt idx="263">
                  <c:v>37.370000000000005</c:v>
                </c:pt>
                <c:pt idx="264">
                  <c:v>42.190000000000005</c:v>
                </c:pt>
                <c:pt idx="265">
                  <c:v>44.24</c:v>
                </c:pt>
                <c:pt idx="266">
                  <c:v>45.790000000000006</c:v>
                </c:pt>
                <c:pt idx="267">
                  <c:v>44.690000000000005</c:v>
                </c:pt>
                <c:pt idx="268">
                  <c:v>41.349999999999994</c:v>
                </c:pt>
                <c:pt idx="269">
                  <c:v>40.65</c:v>
                </c:pt>
                <c:pt idx="270">
                  <c:v>40.5</c:v>
                </c:pt>
                <c:pt idx="271">
                  <c:v>41.230000000000004</c:v>
                </c:pt>
                <c:pt idx="272">
                  <c:v>41.58</c:v>
                </c:pt>
                <c:pt idx="273">
                  <c:v>41.24</c:v>
                </c:pt>
                <c:pt idx="274">
                  <c:v>43.309999999999995</c:v>
                </c:pt>
                <c:pt idx="275">
                  <c:v>47.349999999999994</c:v>
                </c:pt>
                <c:pt idx="276">
                  <c:v>51.4</c:v>
                </c:pt>
                <c:pt idx="277">
                  <c:v>55.03</c:v>
                </c:pt>
                <c:pt idx="278">
                  <c:v>58.15</c:v>
                </c:pt>
                <c:pt idx="279">
                  <c:v>58.949999999999996</c:v>
                </c:pt>
                <c:pt idx="280">
                  <c:v>58.33</c:v>
                </c:pt>
                <c:pt idx="281">
                  <c:v>55.99</c:v>
                </c:pt>
                <c:pt idx="282">
                  <c:v>53.53</c:v>
                </c:pt>
                <c:pt idx="283">
                  <c:v>51.42</c:v>
                </c:pt>
                <c:pt idx="284">
                  <c:v>49.790000000000006</c:v>
                </c:pt>
                <c:pt idx="285">
                  <c:v>48.91</c:v>
                </c:pt>
                <c:pt idx="286">
                  <c:v>47.42</c:v>
                </c:pt>
                <c:pt idx="287">
                  <c:v>45.97</c:v>
                </c:pt>
                <c:pt idx="288">
                  <c:v>44.54</c:v>
                </c:pt>
                <c:pt idx="289">
                  <c:v>41.449999999999996</c:v>
                </c:pt>
                <c:pt idx="290">
                  <c:v>38.54</c:v>
                </c:pt>
                <c:pt idx="291">
                  <c:v>37.790000000000006</c:v>
                </c:pt>
                <c:pt idx="292">
                  <c:v>38.870000000000005</c:v>
                </c:pt>
                <c:pt idx="293">
                  <c:v>40.68</c:v>
                </c:pt>
                <c:pt idx="294">
                  <c:v>40.220000000000006</c:v>
                </c:pt>
                <c:pt idx="295">
                  <c:v>38.590000000000003</c:v>
                </c:pt>
                <c:pt idx="296">
                  <c:v>36.42</c:v>
                </c:pt>
                <c:pt idx="297">
                  <c:v>38.020000000000003</c:v>
                </c:pt>
                <c:pt idx="298">
                  <c:v>39.65</c:v>
                </c:pt>
                <c:pt idx="299">
                  <c:v>39.54</c:v>
                </c:pt>
                <c:pt idx="300">
                  <c:v>39.03</c:v>
                </c:pt>
                <c:pt idx="301">
                  <c:v>37.43</c:v>
                </c:pt>
                <c:pt idx="302">
                  <c:v>35.949999999999996</c:v>
                </c:pt>
                <c:pt idx="303">
                  <c:v>34.28</c:v>
                </c:pt>
                <c:pt idx="304">
                  <c:v>32.910000000000004</c:v>
                </c:pt>
                <c:pt idx="305">
                  <c:v>33.660000000000004</c:v>
                </c:pt>
                <c:pt idx="306">
                  <c:v>33.71</c:v>
                </c:pt>
                <c:pt idx="307">
                  <c:v>35.01</c:v>
                </c:pt>
                <c:pt idx="308">
                  <c:v>37.07</c:v>
                </c:pt>
                <c:pt idx="309">
                  <c:v>38.68</c:v>
                </c:pt>
                <c:pt idx="310">
                  <c:v>40.67</c:v>
                </c:pt>
                <c:pt idx="311">
                  <c:v>43.2</c:v>
                </c:pt>
                <c:pt idx="312">
                  <c:v>45.47</c:v>
                </c:pt>
                <c:pt idx="313">
                  <c:v>46.61</c:v>
                </c:pt>
                <c:pt idx="314">
                  <c:v>48.68</c:v>
                </c:pt>
                <c:pt idx="315">
                  <c:v>49.48</c:v>
                </c:pt>
                <c:pt idx="316">
                  <c:v>47.849999999999994</c:v>
                </c:pt>
                <c:pt idx="317">
                  <c:v>46.98</c:v>
                </c:pt>
                <c:pt idx="318">
                  <c:v>47</c:v>
                </c:pt>
                <c:pt idx="319">
                  <c:v>46.879999999999995</c:v>
                </c:pt>
                <c:pt idx="320">
                  <c:v>45.2</c:v>
                </c:pt>
                <c:pt idx="321">
                  <c:v>42.790000000000006</c:v>
                </c:pt>
                <c:pt idx="322">
                  <c:v>40.25</c:v>
                </c:pt>
                <c:pt idx="323">
                  <c:v>37.849999999999994</c:v>
                </c:pt>
                <c:pt idx="324">
                  <c:v>37.86</c:v>
                </c:pt>
                <c:pt idx="325">
                  <c:v>40.33</c:v>
                </c:pt>
                <c:pt idx="326">
                  <c:v>45.760000000000005</c:v>
                </c:pt>
                <c:pt idx="327">
                  <c:v>51</c:v>
                </c:pt>
                <c:pt idx="328">
                  <c:v>53.379999999999995</c:v>
                </c:pt>
                <c:pt idx="329">
                  <c:v>53.33</c:v>
                </c:pt>
                <c:pt idx="330">
                  <c:v>55.230000000000004</c:v>
                </c:pt>
                <c:pt idx="331">
                  <c:v>55.55</c:v>
                </c:pt>
                <c:pt idx="332">
                  <c:v>54.86</c:v>
                </c:pt>
                <c:pt idx="333">
                  <c:v>54.47</c:v>
                </c:pt>
                <c:pt idx="334">
                  <c:v>54.48</c:v>
                </c:pt>
                <c:pt idx="335">
                  <c:v>55.54</c:v>
                </c:pt>
                <c:pt idx="336">
                  <c:v>54.52</c:v>
                </c:pt>
                <c:pt idx="337">
                  <c:v>53.220000000000006</c:v>
                </c:pt>
                <c:pt idx="338">
                  <c:v>53.39</c:v>
                </c:pt>
                <c:pt idx="339">
                  <c:v>53.24</c:v>
                </c:pt>
                <c:pt idx="340">
                  <c:v>50.879999999999995</c:v>
                </c:pt>
                <c:pt idx="341">
                  <c:v>48.04</c:v>
                </c:pt>
                <c:pt idx="342">
                  <c:v>45.309999999999995</c:v>
                </c:pt>
                <c:pt idx="343">
                  <c:v>45.18</c:v>
                </c:pt>
                <c:pt idx="344">
                  <c:v>45.39</c:v>
                </c:pt>
                <c:pt idx="345">
                  <c:v>46.08</c:v>
                </c:pt>
                <c:pt idx="346">
                  <c:v>47.09</c:v>
                </c:pt>
                <c:pt idx="347">
                  <c:v>48.96</c:v>
                </c:pt>
                <c:pt idx="348">
                  <c:v>50.68</c:v>
                </c:pt>
                <c:pt idx="349">
                  <c:v>50.58</c:v>
                </c:pt>
                <c:pt idx="350">
                  <c:v>53.11</c:v>
                </c:pt>
                <c:pt idx="351">
                  <c:v>56.839999999999996</c:v>
                </c:pt>
                <c:pt idx="352">
                  <c:v>59.9</c:v>
                </c:pt>
                <c:pt idx="353">
                  <c:v>62.690000000000005</c:v>
                </c:pt>
                <c:pt idx="354">
                  <c:v>65.179999999999993</c:v>
                </c:pt>
                <c:pt idx="355">
                  <c:v>67.400000000000006</c:v>
                </c:pt>
                <c:pt idx="356">
                  <c:v>69.63</c:v>
                </c:pt>
                <c:pt idx="357">
                  <c:v>73.489999999999995</c:v>
                </c:pt>
                <c:pt idx="358">
                  <c:v>77.260000000000005</c:v>
                </c:pt>
                <c:pt idx="359">
                  <c:v>83.63</c:v>
                </c:pt>
                <c:pt idx="360">
                  <c:v>86.08</c:v>
                </c:pt>
                <c:pt idx="361">
                  <c:v>87.75</c:v>
                </c:pt>
                <c:pt idx="362">
                  <c:v>89.48</c:v>
                </c:pt>
                <c:pt idx="363">
                  <c:v>90.710000000000008</c:v>
                </c:pt>
                <c:pt idx="364">
                  <c:v>90.679999999999993</c:v>
                </c:pt>
                <c:pt idx="365">
                  <c:v>89.76</c:v>
                </c:pt>
                <c:pt idx="366">
                  <c:v>88.06</c:v>
                </c:pt>
                <c:pt idx="367">
                  <c:v>84.240000000000009</c:v>
                </c:pt>
                <c:pt idx="368">
                  <c:v>78.59</c:v>
                </c:pt>
                <c:pt idx="369">
                  <c:v>73.179999999999993</c:v>
                </c:pt>
                <c:pt idx="370">
                  <c:v>67.459999999999994</c:v>
                </c:pt>
                <c:pt idx="371">
                  <c:v>61.47</c:v>
                </c:pt>
                <c:pt idx="372">
                  <c:v>55.15</c:v>
                </c:pt>
                <c:pt idx="373">
                  <c:v>50.33</c:v>
                </c:pt>
                <c:pt idx="375">
                  <c:v>44.220000000000006</c:v>
                </c:pt>
                <c:pt idx="376">
                  <c:v>42.18</c:v>
                </c:pt>
                <c:pt idx="377">
                  <c:v>40.98</c:v>
                </c:pt>
                <c:pt idx="378">
                  <c:v>40.42</c:v>
                </c:pt>
                <c:pt idx="379">
                  <c:v>40.6</c:v>
                </c:pt>
                <c:pt idx="380">
                  <c:v>39.520000000000003</c:v>
                </c:pt>
                <c:pt idx="381">
                  <c:v>38.03</c:v>
                </c:pt>
                <c:pt idx="382">
                  <c:v>37.92</c:v>
                </c:pt>
                <c:pt idx="383">
                  <c:v>35.1</c:v>
                </c:pt>
                <c:pt idx="384">
                  <c:v>31.58</c:v>
                </c:pt>
                <c:pt idx="385">
                  <c:v>29.34</c:v>
                </c:pt>
                <c:pt idx="386">
                  <c:v>28.67</c:v>
                </c:pt>
                <c:pt idx="387">
                  <c:v>29.35</c:v>
                </c:pt>
                <c:pt idx="388">
                  <c:v>30.29</c:v>
                </c:pt>
                <c:pt idx="389">
                  <c:v>33.21</c:v>
                </c:pt>
                <c:pt idx="390">
                  <c:v>37.9</c:v>
                </c:pt>
                <c:pt idx="391">
                  <c:v>41.27</c:v>
                </c:pt>
                <c:pt idx="392">
                  <c:v>44.18</c:v>
                </c:pt>
                <c:pt idx="393">
                  <c:v>46.33</c:v>
                </c:pt>
                <c:pt idx="394">
                  <c:v>47.41</c:v>
                </c:pt>
                <c:pt idx="395">
                  <c:v>47.78</c:v>
                </c:pt>
                <c:pt idx="396">
                  <c:v>48.339999999999996</c:v>
                </c:pt>
                <c:pt idx="397">
                  <c:v>48.190000000000005</c:v>
                </c:pt>
                <c:pt idx="398">
                  <c:v>47.59</c:v>
                </c:pt>
                <c:pt idx="399">
                  <c:v>46.15</c:v>
                </c:pt>
                <c:pt idx="400">
                  <c:v>43.809999999999995</c:v>
                </c:pt>
                <c:pt idx="401">
                  <c:v>33.11</c:v>
                </c:pt>
                <c:pt idx="402">
                  <c:v>30.650000000000002</c:v>
                </c:pt>
                <c:pt idx="403">
                  <c:v>27.38</c:v>
                </c:pt>
                <c:pt idx="404">
                  <c:v>23.71</c:v>
                </c:pt>
                <c:pt idx="405">
                  <c:v>20.59</c:v>
                </c:pt>
                <c:pt idx="406">
                  <c:v>17.690000000000001</c:v>
                </c:pt>
                <c:pt idx="407">
                  <c:v>14.8</c:v>
                </c:pt>
                <c:pt idx="408">
                  <c:v>12.6</c:v>
                </c:pt>
                <c:pt idx="409">
                  <c:v>11.34</c:v>
                </c:pt>
                <c:pt idx="410">
                  <c:v>10.31</c:v>
                </c:pt>
                <c:pt idx="411">
                  <c:v>10.46</c:v>
                </c:pt>
                <c:pt idx="412">
                  <c:v>11.41</c:v>
                </c:pt>
                <c:pt idx="413">
                  <c:v>12.6</c:v>
                </c:pt>
                <c:pt idx="414">
                  <c:v>13.7</c:v>
                </c:pt>
                <c:pt idx="415">
                  <c:v>14.78</c:v>
                </c:pt>
                <c:pt idx="416">
                  <c:v>16.510000000000005</c:v>
                </c:pt>
                <c:pt idx="417">
                  <c:v>18.760000000000002</c:v>
                </c:pt>
                <c:pt idx="418">
                  <c:v>21.75</c:v>
                </c:pt>
                <c:pt idx="419">
                  <c:v>24.86</c:v>
                </c:pt>
                <c:pt idx="420">
                  <c:v>28.650000000000002</c:v>
                </c:pt>
                <c:pt idx="421">
                  <c:v>33.15</c:v>
                </c:pt>
                <c:pt idx="422">
                  <c:v>38.720000000000006</c:v>
                </c:pt>
                <c:pt idx="423">
                  <c:v>41.230000000000004</c:v>
                </c:pt>
                <c:pt idx="424">
                  <c:v>40.090000000000003</c:v>
                </c:pt>
                <c:pt idx="425">
                  <c:v>40.44</c:v>
                </c:pt>
                <c:pt idx="426">
                  <c:v>38.800000000000011</c:v>
                </c:pt>
                <c:pt idx="427">
                  <c:v>38.5</c:v>
                </c:pt>
                <c:pt idx="428">
                  <c:v>38.339999999999996</c:v>
                </c:pt>
                <c:pt idx="429">
                  <c:v>37.71</c:v>
                </c:pt>
                <c:pt idx="430">
                  <c:v>35.43</c:v>
                </c:pt>
                <c:pt idx="431">
                  <c:v>33.33</c:v>
                </c:pt>
                <c:pt idx="432">
                  <c:v>32.809999999999995</c:v>
                </c:pt>
                <c:pt idx="433">
                  <c:v>33.449999999999996</c:v>
                </c:pt>
                <c:pt idx="434">
                  <c:v>31.68</c:v>
                </c:pt>
                <c:pt idx="435">
                  <c:v>29.04</c:v>
                </c:pt>
                <c:pt idx="436">
                  <c:v>26.43</c:v>
                </c:pt>
                <c:pt idx="437">
                  <c:v>26.110000000000003</c:v>
                </c:pt>
                <c:pt idx="438">
                  <c:v>27.05</c:v>
                </c:pt>
                <c:pt idx="439">
                  <c:v>26.77</c:v>
                </c:pt>
                <c:pt idx="440">
                  <c:v>29.150000000000002</c:v>
                </c:pt>
                <c:pt idx="441">
                  <c:v>33.44</c:v>
                </c:pt>
                <c:pt idx="442">
                  <c:v>36.21</c:v>
                </c:pt>
                <c:pt idx="443">
                  <c:v>37.01</c:v>
                </c:pt>
                <c:pt idx="444">
                  <c:v>38.99</c:v>
                </c:pt>
                <c:pt idx="445">
                  <c:v>38.65</c:v>
                </c:pt>
                <c:pt idx="446">
                  <c:v>36.86</c:v>
                </c:pt>
                <c:pt idx="447">
                  <c:v>37.21</c:v>
                </c:pt>
                <c:pt idx="448">
                  <c:v>39.47</c:v>
                </c:pt>
                <c:pt idx="449">
                  <c:v>42.68</c:v>
                </c:pt>
                <c:pt idx="450">
                  <c:v>46</c:v>
                </c:pt>
                <c:pt idx="451">
                  <c:v>47.8</c:v>
                </c:pt>
                <c:pt idx="452">
                  <c:v>47.71</c:v>
                </c:pt>
                <c:pt idx="453">
                  <c:v>45.13</c:v>
                </c:pt>
                <c:pt idx="454">
                  <c:v>44.42</c:v>
                </c:pt>
                <c:pt idx="455">
                  <c:v>44.3</c:v>
                </c:pt>
                <c:pt idx="456">
                  <c:v>43.57</c:v>
                </c:pt>
                <c:pt idx="457">
                  <c:v>40.770000000000003</c:v>
                </c:pt>
                <c:pt idx="458">
                  <c:v>37.93</c:v>
                </c:pt>
                <c:pt idx="459">
                  <c:v>35.32</c:v>
                </c:pt>
                <c:pt idx="460">
                  <c:v>33.42</c:v>
                </c:pt>
                <c:pt idx="461">
                  <c:v>32.32</c:v>
                </c:pt>
                <c:pt idx="462">
                  <c:v>31.73</c:v>
                </c:pt>
                <c:pt idx="463">
                  <c:v>34.43</c:v>
                </c:pt>
                <c:pt idx="464">
                  <c:v>36.309999999999995</c:v>
                </c:pt>
                <c:pt idx="465">
                  <c:v>37.46</c:v>
                </c:pt>
                <c:pt idx="466">
                  <c:v>38.54</c:v>
                </c:pt>
                <c:pt idx="467">
                  <c:v>39.370000000000005</c:v>
                </c:pt>
                <c:pt idx="468">
                  <c:v>39.550000000000004</c:v>
                </c:pt>
                <c:pt idx="469">
                  <c:v>38.339999999999996</c:v>
                </c:pt>
                <c:pt idx="470">
                  <c:v>35.9</c:v>
                </c:pt>
                <c:pt idx="471">
                  <c:v>34.620000000000005</c:v>
                </c:pt>
                <c:pt idx="472">
                  <c:v>35.18</c:v>
                </c:pt>
                <c:pt idx="473">
                  <c:v>35.17</c:v>
                </c:pt>
                <c:pt idx="474">
                  <c:v>35.61</c:v>
                </c:pt>
                <c:pt idx="475">
                  <c:v>36.61</c:v>
                </c:pt>
                <c:pt idx="476">
                  <c:v>36.83</c:v>
                </c:pt>
                <c:pt idx="477">
                  <c:v>37.480000000000004</c:v>
                </c:pt>
                <c:pt idx="478">
                  <c:v>36.690000000000005</c:v>
                </c:pt>
                <c:pt idx="479">
                  <c:v>37.14</c:v>
                </c:pt>
                <c:pt idx="480">
                  <c:v>38.67</c:v>
                </c:pt>
                <c:pt idx="481">
                  <c:v>41.39</c:v>
                </c:pt>
                <c:pt idx="482">
                  <c:v>44.1</c:v>
                </c:pt>
                <c:pt idx="483">
                  <c:v>45.21</c:v>
                </c:pt>
                <c:pt idx="484">
                  <c:v>46.11</c:v>
                </c:pt>
                <c:pt idx="485">
                  <c:v>47.3</c:v>
                </c:pt>
                <c:pt idx="486">
                  <c:v>49.260000000000005</c:v>
                </c:pt>
                <c:pt idx="487">
                  <c:v>47.86</c:v>
                </c:pt>
                <c:pt idx="488">
                  <c:v>48.309999999999995</c:v>
                </c:pt>
                <c:pt idx="489">
                  <c:v>46.97</c:v>
                </c:pt>
                <c:pt idx="490">
                  <c:v>45.65</c:v>
                </c:pt>
                <c:pt idx="491">
                  <c:v>46.01</c:v>
                </c:pt>
                <c:pt idx="492">
                  <c:v>46.57</c:v>
                </c:pt>
                <c:pt idx="493">
                  <c:v>48.36</c:v>
                </c:pt>
                <c:pt idx="494">
                  <c:v>50.57</c:v>
                </c:pt>
                <c:pt idx="495">
                  <c:v>51.5</c:v>
                </c:pt>
                <c:pt idx="496">
                  <c:v>51.59</c:v>
                </c:pt>
                <c:pt idx="497">
                  <c:v>52.14</c:v>
                </c:pt>
                <c:pt idx="498">
                  <c:v>51.74</c:v>
                </c:pt>
                <c:pt idx="499">
                  <c:v>50.849999999999994</c:v>
                </c:pt>
                <c:pt idx="500">
                  <c:v>50.87</c:v>
                </c:pt>
                <c:pt idx="501">
                  <c:v>51.89</c:v>
                </c:pt>
                <c:pt idx="502">
                  <c:v>50.02</c:v>
                </c:pt>
                <c:pt idx="503">
                  <c:v>48.17</c:v>
                </c:pt>
                <c:pt idx="504">
                  <c:v>46.52</c:v>
                </c:pt>
                <c:pt idx="505">
                  <c:v>43.849999999999994</c:v>
                </c:pt>
                <c:pt idx="506">
                  <c:v>46.290000000000006</c:v>
                </c:pt>
                <c:pt idx="507">
                  <c:v>46.690000000000005</c:v>
                </c:pt>
                <c:pt idx="508">
                  <c:v>45.93</c:v>
                </c:pt>
                <c:pt idx="509">
                  <c:v>45.71</c:v>
                </c:pt>
                <c:pt idx="510">
                  <c:v>43.75</c:v>
                </c:pt>
                <c:pt idx="511">
                  <c:v>42.1</c:v>
                </c:pt>
                <c:pt idx="512">
                  <c:v>41.07</c:v>
                </c:pt>
                <c:pt idx="513">
                  <c:v>40.6</c:v>
                </c:pt>
                <c:pt idx="514">
                  <c:v>40.89</c:v>
                </c:pt>
                <c:pt idx="515">
                  <c:v>43.120000000000005</c:v>
                </c:pt>
                <c:pt idx="516">
                  <c:v>44.28</c:v>
                </c:pt>
                <c:pt idx="517">
                  <c:v>45.379999999999995</c:v>
                </c:pt>
                <c:pt idx="518">
                  <c:v>45.25</c:v>
                </c:pt>
                <c:pt idx="519">
                  <c:v>45.17</c:v>
                </c:pt>
                <c:pt idx="520">
                  <c:v>43.9</c:v>
                </c:pt>
                <c:pt idx="521">
                  <c:v>41.03</c:v>
                </c:pt>
                <c:pt idx="522">
                  <c:v>39.120000000000005</c:v>
                </c:pt>
                <c:pt idx="523">
                  <c:v>36.480000000000004</c:v>
                </c:pt>
                <c:pt idx="524">
                  <c:v>33.5</c:v>
                </c:pt>
                <c:pt idx="525">
                  <c:v>32.520000000000003</c:v>
                </c:pt>
                <c:pt idx="526">
                  <c:v>33.660000000000004</c:v>
                </c:pt>
                <c:pt idx="527">
                  <c:v>34.46</c:v>
                </c:pt>
                <c:pt idx="528">
                  <c:v>33.290000000000006</c:v>
                </c:pt>
                <c:pt idx="529">
                  <c:v>33</c:v>
                </c:pt>
                <c:pt idx="530">
                  <c:v>33.160000000000004</c:v>
                </c:pt>
                <c:pt idx="531">
                  <c:v>35.620000000000005</c:v>
                </c:pt>
                <c:pt idx="532">
                  <c:v>38.870000000000005</c:v>
                </c:pt>
                <c:pt idx="533">
                  <c:v>42.36</c:v>
                </c:pt>
                <c:pt idx="534">
                  <c:v>46.51</c:v>
                </c:pt>
                <c:pt idx="535">
                  <c:v>50.5</c:v>
                </c:pt>
                <c:pt idx="536">
                  <c:v>53.98</c:v>
                </c:pt>
                <c:pt idx="537">
                  <c:v>57.120000000000005</c:v>
                </c:pt>
                <c:pt idx="538">
                  <c:v>63.349999999999994</c:v>
                </c:pt>
                <c:pt idx="539">
                  <c:v>66.179999999999993</c:v>
                </c:pt>
                <c:pt idx="540">
                  <c:v>67.92</c:v>
                </c:pt>
                <c:pt idx="541">
                  <c:v>68.179999999999993</c:v>
                </c:pt>
                <c:pt idx="542">
                  <c:v>66.66</c:v>
                </c:pt>
                <c:pt idx="543">
                  <c:v>66.08</c:v>
                </c:pt>
                <c:pt idx="544">
                  <c:v>64.349999999999994</c:v>
                </c:pt>
                <c:pt idx="545">
                  <c:v>60.5</c:v>
                </c:pt>
                <c:pt idx="546">
                  <c:v>54.57</c:v>
                </c:pt>
                <c:pt idx="547">
                  <c:v>48.87</c:v>
                </c:pt>
                <c:pt idx="548">
                  <c:v>44.32</c:v>
                </c:pt>
                <c:pt idx="549">
                  <c:v>40.71</c:v>
                </c:pt>
                <c:pt idx="550">
                  <c:v>37.21</c:v>
                </c:pt>
                <c:pt idx="551">
                  <c:v>35.090000000000003</c:v>
                </c:pt>
                <c:pt idx="552">
                  <c:v>32.800000000000011</c:v>
                </c:pt>
                <c:pt idx="553">
                  <c:v>30.330000000000002</c:v>
                </c:pt>
                <c:pt idx="554">
                  <c:v>29.58</c:v>
                </c:pt>
                <c:pt idx="555">
                  <c:v>28.66</c:v>
                </c:pt>
                <c:pt idx="556">
                  <c:v>29.979999999999997</c:v>
                </c:pt>
                <c:pt idx="557">
                  <c:v>34.28</c:v>
                </c:pt>
                <c:pt idx="558">
                  <c:v>35.839999999999996</c:v>
                </c:pt>
                <c:pt idx="559">
                  <c:v>38.220000000000006</c:v>
                </c:pt>
                <c:pt idx="560">
                  <c:v>40.57</c:v>
                </c:pt>
                <c:pt idx="561">
                  <c:v>45.290000000000006</c:v>
                </c:pt>
                <c:pt idx="562">
                  <c:v>50.790000000000006</c:v>
                </c:pt>
                <c:pt idx="563">
                  <c:v>53.7</c:v>
                </c:pt>
                <c:pt idx="564">
                  <c:v>55.349999999999994</c:v>
                </c:pt>
                <c:pt idx="565">
                  <c:v>56.51</c:v>
                </c:pt>
                <c:pt idx="566">
                  <c:v>57.730000000000004</c:v>
                </c:pt>
                <c:pt idx="567">
                  <c:v>62.82</c:v>
                </c:pt>
                <c:pt idx="568">
                  <c:v>64.599999999999994</c:v>
                </c:pt>
                <c:pt idx="569">
                  <c:v>65.599999999999994</c:v>
                </c:pt>
                <c:pt idx="570">
                  <c:v>65.66</c:v>
                </c:pt>
                <c:pt idx="571">
                  <c:v>65.040000000000006</c:v>
                </c:pt>
                <c:pt idx="572">
                  <c:v>63.37</c:v>
                </c:pt>
                <c:pt idx="573">
                  <c:v>61.03</c:v>
                </c:pt>
                <c:pt idx="574">
                  <c:v>58.4</c:v>
                </c:pt>
                <c:pt idx="575">
                  <c:v>58.87</c:v>
                </c:pt>
                <c:pt idx="576">
                  <c:v>58.720000000000006</c:v>
                </c:pt>
                <c:pt idx="577">
                  <c:v>56.68</c:v>
                </c:pt>
                <c:pt idx="578">
                  <c:v>54.25</c:v>
                </c:pt>
                <c:pt idx="579">
                  <c:v>50.75</c:v>
                </c:pt>
                <c:pt idx="580">
                  <c:v>48.02</c:v>
                </c:pt>
                <c:pt idx="581">
                  <c:v>49.11</c:v>
                </c:pt>
                <c:pt idx="582">
                  <c:v>50.230000000000004</c:v>
                </c:pt>
                <c:pt idx="583">
                  <c:v>51.89</c:v>
                </c:pt>
                <c:pt idx="584">
                  <c:v>54.839999999999996</c:v>
                </c:pt>
                <c:pt idx="585">
                  <c:v>57.720000000000006</c:v>
                </c:pt>
                <c:pt idx="586">
                  <c:v>60.949999999999996</c:v>
                </c:pt>
                <c:pt idx="587">
                  <c:v>63.25</c:v>
                </c:pt>
                <c:pt idx="588">
                  <c:v>64.38</c:v>
                </c:pt>
                <c:pt idx="589">
                  <c:v>67.81</c:v>
                </c:pt>
                <c:pt idx="590">
                  <c:v>72.09</c:v>
                </c:pt>
                <c:pt idx="591">
                  <c:v>72.48</c:v>
                </c:pt>
                <c:pt idx="592">
                  <c:v>72.739999999999995</c:v>
                </c:pt>
                <c:pt idx="593">
                  <c:v>73.400000000000006</c:v>
                </c:pt>
                <c:pt idx="594">
                  <c:v>73.510000000000005</c:v>
                </c:pt>
                <c:pt idx="595">
                  <c:v>72.36</c:v>
                </c:pt>
                <c:pt idx="596">
                  <c:v>70.5</c:v>
                </c:pt>
                <c:pt idx="597">
                  <c:v>69.440000000000012</c:v>
                </c:pt>
                <c:pt idx="598">
                  <c:v>67.36</c:v>
                </c:pt>
                <c:pt idx="599">
                  <c:v>63.809999999999995</c:v>
                </c:pt>
                <c:pt idx="600">
                  <c:v>59.28</c:v>
                </c:pt>
                <c:pt idx="601">
                  <c:v>54.74</c:v>
                </c:pt>
                <c:pt idx="602">
                  <c:v>51.65</c:v>
                </c:pt>
                <c:pt idx="603">
                  <c:v>49.9</c:v>
                </c:pt>
                <c:pt idx="604">
                  <c:v>49.39</c:v>
                </c:pt>
                <c:pt idx="605">
                  <c:v>51.48</c:v>
                </c:pt>
                <c:pt idx="606">
                  <c:v>52.6</c:v>
                </c:pt>
                <c:pt idx="607">
                  <c:v>52.65</c:v>
                </c:pt>
                <c:pt idx="608">
                  <c:v>52.54</c:v>
                </c:pt>
                <c:pt idx="609">
                  <c:v>51.96</c:v>
                </c:pt>
                <c:pt idx="610">
                  <c:v>54.99</c:v>
                </c:pt>
                <c:pt idx="611">
                  <c:v>59.6</c:v>
                </c:pt>
                <c:pt idx="612">
                  <c:v>62.97</c:v>
                </c:pt>
                <c:pt idx="613">
                  <c:v>66.540000000000006</c:v>
                </c:pt>
                <c:pt idx="614">
                  <c:v>69.540000000000006</c:v>
                </c:pt>
                <c:pt idx="615">
                  <c:v>69.489999999999995</c:v>
                </c:pt>
                <c:pt idx="616">
                  <c:v>69.940000000000012</c:v>
                </c:pt>
                <c:pt idx="617">
                  <c:v>68.679999999999993</c:v>
                </c:pt>
                <c:pt idx="618">
                  <c:v>67.06</c:v>
                </c:pt>
                <c:pt idx="619">
                  <c:v>71.19</c:v>
                </c:pt>
                <c:pt idx="620">
                  <c:v>71.95</c:v>
                </c:pt>
                <c:pt idx="621">
                  <c:v>73.149999999999991</c:v>
                </c:pt>
                <c:pt idx="622">
                  <c:v>74.400000000000006</c:v>
                </c:pt>
                <c:pt idx="623">
                  <c:v>75.03</c:v>
                </c:pt>
                <c:pt idx="624">
                  <c:v>73.92</c:v>
                </c:pt>
                <c:pt idx="625">
                  <c:v>71.430000000000007</c:v>
                </c:pt>
                <c:pt idx="626">
                  <c:v>70.739999999999995</c:v>
                </c:pt>
                <c:pt idx="627">
                  <c:v>71.910000000000011</c:v>
                </c:pt>
                <c:pt idx="628">
                  <c:v>74.08</c:v>
                </c:pt>
                <c:pt idx="629">
                  <c:v>74.319999999999993</c:v>
                </c:pt>
                <c:pt idx="630">
                  <c:v>71.669999999999987</c:v>
                </c:pt>
                <c:pt idx="631">
                  <c:v>67.78</c:v>
                </c:pt>
                <c:pt idx="632">
                  <c:v>62.99</c:v>
                </c:pt>
                <c:pt idx="633">
                  <c:v>60.64</c:v>
                </c:pt>
                <c:pt idx="634">
                  <c:v>59.96</c:v>
                </c:pt>
                <c:pt idx="635">
                  <c:v>60.839999999999996</c:v>
                </c:pt>
                <c:pt idx="636">
                  <c:v>59.98</c:v>
                </c:pt>
                <c:pt idx="637">
                  <c:v>59.15</c:v>
                </c:pt>
                <c:pt idx="638">
                  <c:v>59.5</c:v>
                </c:pt>
                <c:pt idx="639">
                  <c:v>60.48</c:v>
                </c:pt>
                <c:pt idx="640">
                  <c:v>63.17</c:v>
                </c:pt>
                <c:pt idx="641">
                  <c:v>67.36999999999999</c:v>
                </c:pt>
                <c:pt idx="642">
                  <c:v>72.010000000000005</c:v>
                </c:pt>
                <c:pt idx="643">
                  <c:v>73.33</c:v>
                </c:pt>
                <c:pt idx="644">
                  <c:v>73.25</c:v>
                </c:pt>
                <c:pt idx="645">
                  <c:v>72.430000000000007</c:v>
                </c:pt>
                <c:pt idx="646">
                  <c:v>72.84</c:v>
                </c:pt>
                <c:pt idx="647">
                  <c:v>74.48</c:v>
                </c:pt>
                <c:pt idx="648">
                  <c:v>76.260000000000005</c:v>
                </c:pt>
                <c:pt idx="649">
                  <c:v>77.569999999999993</c:v>
                </c:pt>
                <c:pt idx="650">
                  <c:v>79.010000000000005</c:v>
                </c:pt>
                <c:pt idx="651">
                  <c:v>77.14</c:v>
                </c:pt>
                <c:pt idx="652">
                  <c:v>73.5</c:v>
                </c:pt>
                <c:pt idx="653">
                  <c:v>67.47</c:v>
                </c:pt>
                <c:pt idx="654">
                  <c:v>61.849999999999994</c:v>
                </c:pt>
                <c:pt idx="655">
                  <c:v>57.02</c:v>
                </c:pt>
                <c:pt idx="656">
                  <c:v>54.449999999999996</c:v>
                </c:pt>
                <c:pt idx="657">
                  <c:v>55.61</c:v>
                </c:pt>
                <c:pt idx="658">
                  <c:v>56.75</c:v>
                </c:pt>
                <c:pt idx="659">
                  <c:v>57.690000000000005</c:v>
                </c:pt>
                <c:pt idx="660">
                  <c:v>59.849999999999994</c:v>
                </c:pt>
                <c:pt idx="661">
                  <c:v>55.849999999999994</c:v>
                </c:pt>
                <c:pt idx="662">
                  <c:v>57.849999999999994</c:v>
                </c:pt>
                <c:pt idx="663">
                  <c:v>61.220000000000006</c:v>
                </c:pt>
                <c:pt idx="664">
                  <c:v>63.98</c:v>
                </c:pt>
                <c:pt idx="665">
                  <c:v>67.739999999999995</c:v>
                </c:pt>
                <c:pt idx="666">
                  <c:v>70.569999999999993</c:v>
                </c:pt>
                <c:pt idx="667">
                  <c:v>71.23</c:v>
                </c:pt>
                <c:pt idx="668">
                  <c:v>70.86</c:v>
                </c:pt>
                <c:pt idx="669">
                  <c:v>70.86</c:v>
                </c:pt>
                <c:pt idx="670">
                  <c:v>70.61</c:v>
                </c:pt>
                <c:pt idx="671">
                  <c:v>73.599999999999994</c:v>
                </c:pt>
                <c:pt idx="672">
                  <c:v>73.8</c:v>
                </c:pt>
                <c:pt idx="673">
                  <c:v>73.88</c:v>
                </c:pt>
                <c:pt idx="674">
                  <c:v>74.149999999999991</c:v>
                </c:pt>
                <c:pt idx="675">
                  <c:v>74.440000000000012</c:v>
                </c:pt>
                <c:pt idx="676">
                  <c:v>73.61999999999999</c:v>
                </c:pt>
                <c:pt idx="677">
                  <c:v>72.42</c:v>
                </c:pt>
                <c:pt idx="700">
                  <c:v>23.8</c:v>
                </c:pt>
                <c:pt idx="701">
                  <c:v>24.73</c:v>
                </c:pt>
                <c:pt idx="702">
                  <c:v>25.64</c:v>
                </c:pt>
                <c:pt idx="703">
                  <c:v>27.130000000000003</c:v>
                </c:pt>
                <c:pt idx="704">
                  <c:v>30.36</c:v>
                </c:pt>
                <c:pt idx="705">
                  <c:v>33.57</c:v>
                </c:pt>
                <c:pt idx="706">
                  <c:v>35.190000000000005</c:v>
                </c:pt>
                <c:pt idx="707">
                  <c:v>36.620000000000005</c:v>
                </c:pt>
                <c:pt idx="708">
                  <c:v>39.28</c:v>
                </c:pt>
                <c:pt idx="709">
                  <c:v>41.720000000000006</c:v>
                </c:pt>
                <c:pt idx="710">
                  <c:v>44.03</c:v>
                </c:pt>
                <c:pt idx="711">
                  <c:v>45.65</c:v>
                </c:pt>
                <c:pt idx="712">
                  <c:v>46.02</c:v>
                </c:pt>
                <c:pt idx="713">
                  <c:v>45.36</c:v>
                </c:pt>
                <c:pt idx="714">
                  <c:v>47.760000000000005</c:v>
                </c:pt>
                <c:pt idx="715">
                  <c:v>48.720000000000006</c:v>
                </c:pt>
                <c:pt idx="716">
                  <c:v>50.2</c:v>
                </c:pt>
                <c:pt idx="717">
                  <c:v>52.32</c:v>
                </c:pt>
                <c:pt idx="718">
                  <c:v>53.160000000000004</c:v>
                </c:pt>
                <c:pt idx="719">
                  <c:v>51.94</c:v>
                </c:pt>
                <c:pt idx="720">
                  <c:v>49.93</c:v>
                </c:pt>
                <c:pt idx="721">
                  <c:v>48.68</c:v>
                </c:pt>
                <c:pt idx="722">
                  <c:v>47.21</c:v>
                </c:pt>
                <c:pt idx="723">
                  <c:v>46.92</c:v>
                </c:pt>
                <c:pt idx="724">
                  <c:v>45.9</c:v>
                </c:pt>
                <c:pt idx="725">
                  <c:v>45.28</c:v>
                </c:pt>
                <c:pt idx="726">
                  <c:v>44.09</c:v>
                </c:pt>
                <c:pt idx="727">
                  <c:v>42.52</c:v>
                </c:pt>
                <c:pt idx="728">
                  <c:v>41.49</c:v>
                </c:pt>
                <c:pt idx="729">
                  <c:v>41.290000000000006</c:v>
                </c:pt>
                <c:pt idx="730">
                  <c:v>44.160000000000004</c:v>
                </c:pt>
                <c:pt idx="731">
                  <c:v>50.190000000000005</c:v>
                </c:pt>
                <c:pt idx="732">
                  <c:v>53.43</c:v>
                </c:pt>
                <c:pt idx="733">
                  <c:v>54.33</c:v>
                </c:pt>
                <c:pt idx="734">
                  <c:v>53.11</c:v>
                </c:pt>
                <c:pt idx="735">
                  <c:v>50.25</c:v>
                </c:pt>
                <c:pt idx="736">
                  <c:v>46.220000000000006</c:v>
                </c:pt>
                <c:pt idx="737">
                  <c:v>43.65</c:v>
                </c:pt>
                <c:pt idx="738">
                  <c:v>39.120000000000005</c:v>
                </c:pt>
                <c:pt idx="739">
                  <c:v>36.11</c:v>
                </c:pt>
                <c:pt idx="740">
                  <c:v>35.53</c:v>
                </c:pt>
                <c:pt idx="741">
                  <c:v>33.94</c:v>
                </c:pt>
                <c:pt idx="742">
                  <c:v>32.1</c:v>
                </c:pt>
                <c:pt idx="743">
                  <c:v>30.41</c:v>
                </c:pt>
                <c:pt idx="744">
                  <c:v>29.150000000000002</c:v>
                </c:pt>
                <c:pt idx="745">
                  <c:v>26.87</c:v>
                </c:pt>
                <c:pt idx="746">
                  <c:v>23.68</c:v>
                </c:pt>
                <c:pt idx="747">
                  <c:v>20.14</c:v>
                </c:pt>
                <c:pt idx="748">
                  <c:v>18.279999999999998</c:v>
                </c:pt>
                <c:pt idx="749">
                  <c:v>17.600000000000001</c:v>
                </c:pt>
                <c:pt idx="750">
                  <c:v>18.04</c:v>
                </c:pt>
                <c:pt idx="751">
                  <c:v>17.5</c:v>
                </c:pt>
                <c:pt idx="752">
                  <c:v>18.22</c:v>
                </c:pt>
                <c:pt idx="753">
                  <c:v>19.75</c:v>
                </c:pt>
                <c:pt idx="754">
                  <c:v>21.8</c:v>
                </c:pt>
                <c:pt idx="755">
                  <c:v>23.779999999999998</c:v>
                </c:pt>
                <c:pt idx="756">
                  <c:v>26.49</c:v>
                </c:pt>
                <c:pt idx="757">
                  <c:v>28.73</c:v>
                </c:pt>
                <c:pt idx="758">
                  <c:v>31.419999999999998</c:v>
                </c:pt>
                <c:pt idx="759">
                  <c:v>35.300000000000011</c:v>
                </c:pt>
                <c:pt idx="760">
                  <c:v>38.96</c:v>
                </c:pt>
                <c:pt idx="761">
                  <c:v>42.51</c:v>
                </c:pt>
                <c:pt idx="762">
                  <c:v>44.949999999999996</c:v>
                </c:pt>
                <c:pt idx="763">
                  <c:v>45.98</c:v>
                </c:pt>
                <c:pt idx="764">
                  <c:v>47.28</c:v>
                </c:pt>
                <c:pt idx="765">
                  <c:v>46.290000000000006</c:v>
                </c:pt>
                <c:pt idx="766">
                  <c:v>48.87</c:v>
                </c:pt>
                <c:pt idx="767">
                  <c:v>52.849999999999994</c:v>
                </c:pt>
                <c:pt idx="768">
                  <c:v>53.65</c:v>
                </c:pt>
                <c:pt idx="769">
                  <c:v>53.68</c:v>
                </c:pt>
                <c:pt idx="770">
                  <c:v>54.2</c:v>
                </c:pt>
                <c:pt idx="771">
                  <c:v>53.220000000000006</c:v>
                </c:pt>
                <c:pt idx="772">
                  <c:v>51.02</c:v>
                </c:pt>
                <c:pt idx="773">
                  <c:v>49.17</c:v>
                </c:pt>
                <c:pt idx="774">
                  <c:v>47.91</c:v>
                </c:pt>
                <c:pt idx="775">
                  <c:v>49.99</c:v>
                </c:pt>
                <c:pt idx="776">
                  <c:v>48.690000000000005</c:v>
                </c:pt>
                <c:pt idx="777">
                  <c:v>47.309999999999995</c:v>
                </c:pt>
                <c:pt idx="778">
                  <c:v>46.230000000000004</c:v>
                </c:pt>
                <c:pt idx="779">
                  <c:v>44.97</c:v>
                </c:pt>
                <c:pt idx="780">
                  <c:v>44.260000000000005</c:v>
                </c:pt>
                <c:pt idx="781">
                  <c:v>42.33</c:v>
                </c:pt>
                <c:pt idx="782">
                  <c:v>40.36</c:v>
                </c:pt>
                <c:pt idx="783">
                  <c:v>38.21</c:v>
                </c:pt>
                <c:pt idx="784">
                  <c:v>35.309999999999995</c:v>
                </c:pt>
                <c:pt idx="785">
                  <c:v>32.92</c:v>
                </c:pt>
                <c:pt idx="786">
                  <c:v>30.27</c:v>
                </c:pt>
                <c:pt idx="787">
                  <c:v>29.7</c:v>
                </c:pt>
                <c:pt idx="788">
                  <c:v>29.68</c:v>
                </c:pt>
                <c:pt idx="789">
                  <c:v>28.73</c:v>
                </c:pt>
                <c:pt idx="790">
                  <c:v>26.87</c:v>
                </c:pt>
                <c:pt idx="791">
                  <c:v>26.439999999999998</c:v>
                </c:pt>
                <c:pt idx="792">
                  <c:v>27.610000000000003</c:v>
                </c:pt>
                <c:pt idx="793">
                  <c:v>29.62</c:v>
                </c:pt>
                <c:pt idx="794">
                  <c:v>32.1</c:v>
                </c:pt>
                <c:pt idx="795">
                  <c:v>34.690000000000005</c:v>
                </c:pt>
                <c:pt idx="796">
                  <c:v>35.56</c:v>
                </c:pt>
                <c:pt idx="797">
                  <c:v>37.020000000000003</c:v>
                </c:pt>
                <c:pt idx="798">
                  <c:v>38.68</c:v>
                </c:pt>
                <c:pt idx="799">
                  <c:v>37.870000000000005</c:v>
                </c:pt>
                <c:pt idx="800">
                  <c:v>36.33</c:v>
                </c:pt>
                <c:pt idx="801">
                  <c:v>35.18</c:v>
                </c:pt>
                <c:pt idx="802">
                  <c:v>34.130000000000003</c:v>
                </c:pt>
                <c:pt idx="803">
                  <c:v>33.630000000000003</c:v>
                </c:pt>
                <c:pt idx="804">
                  <c:v>32.550000000000004</c:v>
                </c:pt>
                <c:pt idx="805">
                  <c:v>32.04</c:v>
                </c:pt>
                <c:pt idx="806">
                  <c:v>32.879999999999995</c:v>
                </c:pt>
                <c:pt idx="807">
                  <c:v>33.190000000000005</c:v>
                </c:pt>
                <c:pt idx="808">
                  <c:v>32.74</c:v>
                </c:pt>
                <c:pt idx="809">
                  <c:v>31.99</c:v>
                </c:pt>
                <c:pt idx="810">
                  <c:v>30.88</c:v>
                </c:pt>
                <c:pt idx="811">
                  <c:v>32.01</c:v>
                </c:pt>
                <c:pt idx="812">
                  <c:v>34.270000000000003</c:v>
                </c:pt>
                <c:pt idx="813">
                  <c:v>36.230000000000011</c:v>
                </c:pt>
                <c:pt idx="814">
                  <c:v>36.949999999999996</c:v>
                </c:pt>
                <c:pt idx="815">
                  <c:v>37.620000000000005</c:v>
                </c:pt>
                <c:pt idx="816">
                  <c:v>37.75</c:v>
                </c:pt>
                <c:pt idx="817">
                  <c:v>39.550000000000004</c:v>
                </c:pt>
                <c:pt idx="818">
                  <c:v>41.25</c:v>
                </c:pt>
                <c:pt idx="819">
                  <c:v>45.13</c:v>
                </c:pt>
                <c:pt idx="820">
                  <c:v>48.78</c:v>
                </c:pt>
                <c:pt idx="821">
                  <c:v>51.63</c:v>
                </c:pt>
                <c:pt idx="822">
                  <c:v>52.379999999999995</c:v>
                </c:pt>
                <c:pt idx="823">
                  <c:v>53.77</c:v>
                </c:pt>
                <c:pt idx="824">
                  <c:v>55.7</c:v>
                </c:pt>
                <c:pt idx="825">
                  <c:v>55.4</c:v>
                </c:pt>
                <c:pt idx="826">
                  <c:v>54.42</c:v>
                </c:pt>
                <c:pt idx="827">
                  <c:v>58.03</c:v>
                </c:pt>
                <c:pt idx="828">
                  <c:v>57.41</c:v>
                </c:pt>
                <c:pt idx="829">
                  <c:v>56.5</c:v>
                </c:pt>
                <c:pt idx="830">
                  <c:v>56.37</c:v>
                </c:pt>
                <c:pt idx="831">
                  <c:v>56.57</c:v>
                </c:pt>
                <c:pt idx="832">
                  <c:v>55.339999999999996</c:v>
                </c:pt>
                <c:pt idx="833">
                  <c:v>53.57</c:v>
                </c:pt>
                <c:pt idx="834">
                  <c:v>52.46</c:v>
                </c:pt>
                <c:pt idx="835">
                  <c:v>51.339999999999996</c:v>
                </c:pt>
                <c:pt idx="836">
                  <c:v>50.83</c:v>
                </c:pt>
                <c:pt idx="837">
                  <c:v>50.92</c:v>
                </c:pt>
                <c:pt idx="838">
                  <c:v>50.97</c:v>
                </c:pt>
                <c:pt idx="839">
                  <c:v>51.720000000000006</c:v>
                </c:pt>
                <c:pt idx="840">
                  <c:v>50.58</c:v>
                </c:pt>
                <c:pt idx="841">
                  <c:v>49.24</c:v>
                </c:pt>
                <c:pt idx="842">
                  <c:v>47.13</c:v>
                </c:pt>
                <c:pt idx="843">
                  <c:v>46.58</c:v>
                </c:pt>
                <c:pt idx="844">
                  <c:v>48.86</c:v>
                </c:pt>
                <c:pt idx="845">
                  <c:v>50.5</c:v>
                </c:pt>
                <c:pt idx="846">
                  <c:v>51.120000000000005</c:v>
                </c:pt>
                <c:pt idx="847">
                  <c:v>50.89</c:v>
                </c:pt>
                <c:pt idx="848">
                  <c:v>49.52</c:v>
                </c:pt>
                <c:pt idx="849">
                  <c:v>49.6</c:v>
                </c:pt>
                <c:pt idx="850">
                  <c:v>49.94</c:v>
                </c:pt>
                <c:pt idx="851">
                  <c:v>47.74</c:v>
                </c:pt>
                <c:pt idx="852">
                  <c:v>46.690000000000005</c:v>
                </c:pt>
                <c:pt idx="853">
                  <c:v>46.56</c:v>
                </c:pt>
                <c:pt idx="854">
                  <c:v>48.24</c:v>
                </c:pt>
                <c:pt idx="855">
                  <c:v>46.74</c:v>
                </c:pt>
                <c:pt idx="856">
                  <c:v>45.49</c:v>
                </c:pt>
                <c:pt idx="857">
                  <c:v>47.77</c:v>
                </c:pt>
                <c:pt idx="858">
                  <c:v>49.03</c:v>
                </c:pt>
                <c:pt idx="859">
                  <c:v>48.89</c:v>
                </c:pt>
                <c:pt idx="860">
                  <c:v>50.42</c:v>
                </c:pt>
                <c:pt idx="861">
                  <c:v>52.190000000000005</c:v>
                </c:pt>
                <c:pt idx="862">
                  <c:v>52.730000000000004</c:v>
                </c:pt>
                <c:pt idx="863">
                  <c:v>51.849999999999994</c:v>
                </c:pt>
                <c:pt idx="864">
                  <c:v>50.74</c:v>
                </c:pt>
                <c:pt idx="865">
                  <c:v>51.99</c:v>
                </c:pt>
                <c:pt idx="866">
                  <c:v>54.849999999999994</c:v>
                </c:pt>
                <c:pt idx="867">
                  <c:v>58.08</c:v>
                </c:pt>
                <c:pt idx="868">
                  <c:v>59.339999999999996</c:v>
                </c:pt>
                <c:pt idx="869">
                  <c:v>54.24</c:v>
                </c:pt>
                <c:pt idx="870">
                  <c:v>56.74</c:v>
                </c:pt>
                <c:pt idx="871">
                  <c:v>60</c:v>
                </c:pt>
                <c:pt idx="872">
                  <c:v>63.71</c:v>
                </c:pt>
                <c:pt idx="873">
                  <c:v>65.83</c:v>
                </c:pt>
                <c:pt idx="874">
                  <c:v>66.209999999999994</c:v>
                </c:pt>
                <c:pt idx="875">
                  <c:v>67.09</c:v>
                </c:pt>
                <c:pt idx="876">
                  <c:v>69.010000000000005</c:v>
                </c:pt>
                <c:pt idx="877">
                  <c:v>71.169999999999987</c:v>
                </c:pt>
                <c:pt idx="878">
                  <c:v>73.08</c:v>
                </c:pt>
                <c:pt idx="879">
                  <c:v>63.59</c:v>
                </c:pt>
                <c:pt idx="880">
                  <c:v>62.15</c:v>
                </c:pt>
                <c:pt idx="881">
                  <c:v>60.230000000000004</c:v>
                </c:pt>
                <c:pt idx="882">
                  <c:v>57.91</c:v>
                </c:pt>
                <c:pt idx="883">
                  <c:v>55.03</c:v>
                </c:pt>
                <c:pt idx="884">
                  <c:v>50.949999999999996</c:v>
                </c:pt>
                <c:pt idx="885">
                  <c:v>46.839999999999996</c:v>
                </c:pt>
                <c:pt idx="886">
                  <c:v>43.89</c:v>
                </c:pt>
                <c:pt idx="887">
                  <c:v>41.2</c:v>
                </c:pt>
                <c:pt idx="888">
                  <c:v>40.17</c:v>
                </c:pt>
                <c:pt idx="889">
                  <c:v>38.480000000000004</c:v>
                </c:pt>
                <c:pt idx="890">
                  <c:v>36.06</c:v>
                </c:pt>
                <c:pt idx="891">
                  <c:v>35.61</c:v>
                </c:pt>
                <c:pt idx="892">
                  <c:v>34.71</c:v>
                </c:pt>
                <c:pt idx="893">
                  <c:v>34.130000000000003</c:v>
                </c:pt>
                <c:pt idx="894">
                  <c:v>34.160000000000004</c:v>
                </c:pt>
                <c:pt idx="895">
                  <c:v>36.130000000000003</c:v>
                </c:pt>
                <c:pt idx="896">
                  <c:v>37.870000000000005</c:v>
                </c:pt>
                <c:pt idx="897">
                  <c:v>39.53</c:v>
                </c:pt>
                <c:pt idx="898">
                  <c:v>42.91</c:v>
                </c:pt>
                <c:pt idx="899">
                  <c:v>45.220000000000006</c:v>
                </c:pt>
                <c:pt idx="900">
                  <c:v>46.339999999999996</c:v>
                </c:pt>
                <c:pt idx="901">
                  <c:v>47.290000000000006</c:v>
                </c:pt>
                <c:pt idx="902">
                  <c:v>49.849999999999994</c:v>
                </c:pt>
                <c:pt idx="903">
                  <c:v>51.18</c:v>
                </c:pt>
                <c:pt idx="904">
                  <c:v>52.11</c:v>
                </c:pt>
                <c:pt idx="905">
                  <c:v>53.660000000000004</c:v>
                </c:pt>
                <c:pt idx="906">
                  <c:v>55.28</c:v>
                </c:pt>
                <c:pt idx="907">
                  <c:v>57.27</c:v>
                </c:pt>
                <c:pt idx="908">
                  <c:v>58.68</c:v>
                </c:pt>
                <c:pt idx="909">
                  <c:v>59.449999999999996</c:v>
                </c:pt>
                <c:pt idx="910">
                  <c:v>59.17</c:v>
                </c:pt>
                <c:pt idx="911">
                  <c:v>58.51</c:v>
                </c:pt>
                <c:pt idx="912">
                  <c:v>56.790000000000006</c:v>
                </c:pt>
                <c:pt idx="913">
                  <c:v>54.260000000000005</c:v>
                </c:pt>
                <c:pt idx="914">
                  <c:v>51.91</c:v>
                </c:pt>
                <c:pt idx="915">
                  <c:v>50.07</c:v>
                </c:pt>
                <c:pt idx="916">
                  <c:v>48.64</c:v>
                </c:pt>
                <c:pt idx="917">
                  <c:v>46.46</c:v>
                </c:pt>
                <c:pt idx="918">
                  <c:v>44.879999999999995</c:v>
                </c:pt>
                <c:pt idx="919">
                  <c:v>45.41</c:v>
                </c:pt>
                <c:pt idx="920">
                  <c:v>46.71</c:v>
                </c:pt>
                <c:pt idx="921">
                  <c:v>44.71</c:v>
                </c:pt>
                <c:pt idx="922">
                  <c:v>46.9</c:v>
                </c:pt>
                <c:pt idx="923">
                  <c:v>50.09</c:v>
                </c:pt>
                <c:pt idx="924">
                  <c:v>52.17</c:v>
                </c:pt>
                <c:pt idx="925">
                  <c:v>54.99</c:v>
                </c:pt>
                <c:pt idx="926">
                  <c:v>58.15</c:v>
                </c:pt>
                <c:pt idx="927">
                  <c:v>61.24</c:v>
                </c:pt>
                <c:pt idx="928">
                  <c:v>63.17</c:v>
                </c:pt>
                <c:pt idx="929">
                  <c:v>63.98</c:v>
                </c:pt>
                <c:pt idx="930">
                  <c:v>64.58</c:v>
                </c:pt>
                <c:pt idx="931">
                  <c:v>67.36</c:v>
                </c:pt>
                <c:pt idx="932">
                  <c:v>66.739999999999995</c:v>
                </c:pt>
                <c:pt idx="933">
                  <c:v>65.900000000000006</c:v>
                </c:pt>
                <c:pt idx="934">
                  <c:v>65.27</c:v>
                </c:pt>
                <c:pt idx="935">
                  <c:v>66.290000000000006</c:v>
                </c:pt>
                <c:pt idx="936">
                  <c:v>67.81</c:v>
                </c:pt>
                <c:pt idx="937">
                  <c:v>69.06</c:v>
                </c:pt>
                <c:pt idx="938">
                  <c:v>70.400000000000006</c:v>
                </c:pt>
                <c:pt idx="939">
                  <c:v>70.709999999999994</c:v>
                </c:pt>
                <c:pt idx="940">
                  <c:v>72.910000000000011</c:v>
                </c:pt>
                <c:pt idx="941">
                  <c:v>74.63</c:v>
                </c:pt>
                <c:pt idx="942">
                  <c:v>74.02</c:v>
                </c:pt>
                <c:pt idx="943">
                  <c:v>69.900000000000006</c:v>
                </c:pt>
                <c:pt idx="944">
                  <c:v>62.54</c:v>
                </c:pt>
                <c:pt idx="945">
                  <c:v>57.59</c:v>
                </c:pt>
                <c:pt idx="946">
                  <c:v>53.8</c:v>
                </c:pt>
                <c:pt idx="947">
                  <c:v>51.94</c:v>
                </c:pt>
                <c:pt idx="948">
                  <c:v>51.230000000000004</c:v>
                </c:pt>
                <c:pt idx="949">
                  <c:v>51.15</c:v>
                </c:pt>
                <c:pt idx="950">
                  <c:v>52.59</c:v>
                </c:pt>
                <c:pt idx="951">
                  <c:v>52.82</c:v>
                </c:pt>
                <c:pt idx="952">
                  <c:v>53.63</c:v>
                </c:pt>
                <c:pt idx="953">
                  <c:v>56.44</c:v>
                </c:pt>
                <c:pt idx="954">
                  <c:v>61.02</c:v>
                </c:pt>
                <c:pt idx="955">
                  <c:v>61.7</c:v>
                </c:pt>
                <c:pt idx="956">
                  <c:v>59.449999999999996</c:v>
                </c:pt>
                <c:pt idx="957">
                  <c:v>56.97</c:v>
                </c:pt>
                <c:pt idx="958">
                  <c:v>54.56</c:v>
                </c:pt>
                <c:pt idx="959">
                  <c:v>50.21</c:v>
                </c:pt>
                <c:pt idx="960">
                  <c:v>46.11</c:v>
                </c:pt>
                <c:pt idx="961">
                  <c:v>43.59</c:v>
                </c:pt>
                <c:pt idx="962">
                  <c:v>42.46</c:v>
                </c:pt>
                <c:pt idx="963">
                  <c:v>42.06</c:v>
                </c:pt>
                <c:pt idx="964">
                  <c:v>38.760000000000005</c:v>
                </c:pt>
                <c:pt idx="965">
                  <c:v>37.849999999999994</c:v>
                </c:pt>
                <c:pt idx="966">
                  <c:v>37.54</c:v>
                </c:pt>
                <c:pt idx="967">
                  <c:v>37.220000000000006</c:v>
                </c:pt>
                <c:pt idx="968">
                  <c:v>38.770000000000003</c:v>
                </c:pt>
                <c:pt idx="969">
                  <c:v>42.65</c:v>
                </c:pt>
                <c:pt idx="970">
                  <c:v>48.59</c:v>
                </c:pt>
                <c:pt idx="971">
                  <c:v>53.660000000000004</c:v>
                </c:pt>
                <c:pt idx="972">
                  <c:v>56.09</c:v>
                </c:pt>
                <c:pt idx="973">
                  <c:v>53.27</c:v>
                </c:pt>
                <c:pt idx="974">
                  <c:v>56.32</c:v>
                </c:pt>
                <c:pt idx="975">
                  <c:v>59.01</c:v>
                </c:pt>
                <c:pt idx="976">
                  <c:v>60.68</c:v>
                </c:pt>
                <c:pt idx="977">
                  <c:v>61.1</c:v>
                </c:pt>
                <c:pt idx="978">
                  <c:v>59.57</c:v>
                </c:pt>
                <c:pt idx="979">
                  <c:v>55.36</c:v>
                </c:pt>
                <c:pt idx="980">
                  <c:v>49.52</c:v>
                </c:pt>
                <c:pt idx="981">
                  <c:v>43.379999999999995</c:v>
                </c:pt>
                <c:pt idx="982">
                  <c:v>39.14</c:v>
                </c:pt>
                <c:pt idx="983">
                  <c:v>38.47</c:v>
                </c:pt>
                <c:pt idx="984">
                  <c:v>39.68</c:v>
                </c:pt>
                <c:pt idx="985">
                  <c:v>41.260000000000005</c:v>
                </c:pt>
                <c:pt idx="986">
                  <c:v>43.220000000000006</c:v>
                </c:pt>
                <c:pt idx="987">
                  <c:v>45.65</c:v>
                </c:pt>
                <c:pt idx="988">
                  <c:v>46.51</c:v>
                </c:pt>
                <c:pt idx="989">
                  <c:v>46.58</c:v>
                </c:pt>
                <c:pt idx="990">
                  <c:v>47.309999999999995</c:v>
                </c:pt>
                <c:pt idx="991">
                  <c:v>47.42</c:v>
                </c:pt>
                <c:pt idx="992">
                  <c:v>47.7</c:v>
                </c:pt>
                <c:pt idx="993">
                  <c:v>47.93</c:v>
                </c:pt>
                <c:pt idx="994">
                  <c:v>47.96</c:v>
                </c:pt>
                <c:pt idx="995">
                  <c:v>46.18</c:v>
                </c:pt>
                <c:pt idx="996">
                  <c:v>42.309999999999995</c:v>
                </c:pt>
                <c:pt idx="997">
                  <c:v>39.590000000000003</c:v>
                </c:pt>
                <c:pt idx="998">
                  <c:v>36.54</c:v>
                </c:pt>
                <c:pt idx="999">
                  <c:v>34.4</c:v>
                </c:pt>
                <c:pt idx="1000">
                  <c:v>33.120000000000005</c:v>
                </c:pt>
                <c:pt idx="1001">
                  <c:v>32.17</c:v>
                </c:pt>
                <c:pt idx="1002">
                  <c:v>31.17</c:v>
                </c:pt>
                <c:pt idx="1003">
                  <c:v>31.36</c:v>
                </c:pt>
                <c:pt idx="1004">
                  <c:v>31.259999999999998</c:v>
                </c:pt>
                <c:pt idx="1005">
                  <c:v>31.8</c:v>
                </c:pt>
                <c:pt idx="1006">
                  <c:v>32.849999999999994</c:v>
                </c:pt>
                <c:pt idx="1007">
                  <c:v>32.550000000000004</c:v>
                </c:pt>
                <c:pt idx="1008">
                  <c:v>31.45</c:v>
                </c:pt>
                <c:pt idx="1009">
                  <c:v>31.89</c:v>
                </c:pt>
                <c:pt idx="1010">
                  <c:v>34.28</c:v>
                </c:pt>
                <c:pt idx="1011">
                  <c:v>38.309999999999995</c:v>
                </c:pt>
                <c:pt idx="1012">
                  <c:v>43.809999999999995</c:v>
                </c:pt>
                <c:pt idx="1013">
                  <c:v>49.05</c:v>
                </c:pt>
                <c:pt idx="1014">
                  <c:v>52.61</c:v>
                </c:pt>
                <c:pt idx="1015">
                  <c:v>53.74</c:v>
                </c:pt>
                <c:pt idx="1016">
                  <c:v>53.11</c:v>
                </c:pt>
                <c:pt idx="1017">
                  <c:v>51.68</c:v>
                </c:pt>
                <c:pt idx="1018">
                  <c:v>50.6</c:v>
                </c:pt>
                <c:pt idx="1019">
                  <c:v>51.32</c:v>
                </c:pt>
                <c:pt idx="1020">
                  <c:v>51.660000000000004</c:v>
                </c:pt>
                <c:pt idx="1021">
                  <c:v>52.27</c:v>
                </c:pt>
                <c:pt idx="1022">
                  <c:v>52.9</c:v>
                </c:pt>
                <c:pt idx="1023">
                  <c:v>54.55</c:v>
                </c:pt>
                <c:pt idx="1024">
                  <c:v>54.92</c:v>
                </c:pt>
                <c:pt idx="1025">
                  <c:v>51.660000000000004</c:v>
                </c:pt>
                <c:pt idx="1026">
                  <c:v>54.61</c:v>
                </c:pt>
                <c:pt idx="1027">
                  <c:v>56.690000000000005</c:v>
                </c:pt>
                <c:pt idx="1028">
                  <c:v>56.790000000000006</c:v>
                </c:pt>
                <c:pt idx="1029">
                  <c:v>55.17</c:v>
                </c:pt>
                <c:pt idx="1030">
                  <c:v>52.82</c:v>
                </c:pt>
                <c:pt idx="1031">
                  <c:v>49.620000000000005</c:v>
                </c:pt>
                <c:pt idx="1032">
                  <c:v>46.71</c:v>
                </c:pt>
                <c:pt idx="1033">
                  <c:v>44.790000000000006</c:v>
                </c:pt>
                <c:pt idx="1034">
                  <c:v>42.4</c:v>
                </c:pt>
                <c:pt idx="1035">
                  <c:v>41.47</c:v>
                </c:pt>
                <c:pt idx="1036">
                  <c:v>40.220000000000006</c:v>
                </c:pt>
                <c:pt idx="1037">
                  <c:v>39.700000000000003</c:v>
                </c:pt>
                <c:pt idx="1038">
                  <c:v>39.790000000000006</c:v>
                </c:pt>
                <c:pt idx="1039">
                  <c:v>39.870000000000005</c:v>
                </c:pt>
                <c:pt idx="1040">
                  <c:v>39.6</c:v>
                </c:pt>
                <c:pt idx="1041">
                  <c:v>38.47</c:v>
                </c:pt>
                <c:pt idx="1042">
                  <c:v>36.74</c:v>
                </c:pt>
                <c:pt idx="1043">
                  <c:v>35.25</c:v>
                </c:pt>
                <c:pt idx="1044">
                  <c:v>35.07</c:v>
                </c:pt>
                <c:pt idx="1045">
                  <c:v>36.760000000000005</c:v>
                </c:pt>
                <c:pt idx="1046">
                  <c:v>40.349999999999994</c:v>
                </c:pt>
                <c:pt idx="1047">
                  <c:v>43.41</c:v>
                </c:pt>
                <c:pt idx="1048">
                  <c:v>42.17</c:v>
                </c:pt>
                <c:pt idx="1049">
                  <c:v>42.46</c:v>
                </c:pt>
                <c:pt idx="1050">
                  <c:v>44.04</c:v>
                </c:pt>
                <c:pt idx="1051">
                  <c:v>47.349999999999994</c:v>
                </c:pt>
                <c:pt idx="1052">
                  <c:v>49.07</c:v>
                </c:pt>
                <c:pt idx="1053">
                  <c:v>48.91</c:v>
                </c:pt>
                <c:pt idx="1054">
                  <c:v>49</c:v>
                </c:pt>
                <c:pt idx="1055">
                  <c:v>50.190000000000005</c:v>
                </c:pt>
                <c:pt idx="1056">
                  <c:v>50.230000000000004</c:v>
                </c:pt>
                <c:pt idx="1057">
                  <c:v>49.55</c:v>
                </c:pt>
                <c:pt idx="1058">
                  <c:v>47.58</c:v>
                </c:pt>
                <c:pt idx="1059">
                  <c:v>43.32</c:v>
                </c:pt>
                <c:pt idx="1060">
                  <c:v>39.910000000000004</c:v>
                </c:pt>
                <c:pt idx="1061">
                  <c:v>35.720000000000006</c:v>
                </c:pt>
                <c:pt idx="1062">
                  <c:v>33.760000000000005</c:v>
                </c:pt>
                <c:pt idx="1063">
                  <c:v>34.39</c:v>
                </c:pt>
                <c:pt idx="1064">
                  <c:v>37.24</c:v>
                </c:pt>
                <c:pt idx="1065">
                  <c:v>38.74</c:v>
                </c:pt>
                <c:pt idx="1066">
                  <c:v>40.309999999999995</c:v>
                </c:pt>
                <c:pt idx="1067">
                  <c:v>43.64</c:v>
                </c:pt>
                <c:pt idx="1068">
                  <c:v>47.02</c:v>
                </c:pt>
                <c:pt idx="1069">
                  <c:v>47.97</c:v>
                </c:pt>
                <c:pt idx="1070">
                  <c:v>47.51</c:v>
                </c:pt>
                <c:pt idx="1071">
                  <c:v>47.63</c:v>
                </c:pt>
                <c:pt idx="1072">
                  <c:v>48.290000000000006</c:v>
                </c:pt>
                <c:pt idx="1073">
                  <c:v>49.99</c:v>
                </c:pt>
                <c:pt idx="1074">
                  <c:v>50.64</c:v>
                </c:pt>
                <c:pt idx="1075">
                  <c:v>52.47</c:v>
                </c:pt>
                <c:pt idx="1076">
                  <c:v>53.53</c:v>
                </c:pt>
                <c:pt idx="1077">
                  <c:v>50.68</c:v>
                </c:pt>
                <c:pt idx="1078">
                  <c:v>51.13</c:v>
                </c:pt>
                <c:pt idx="1079">
                  <c:v>52.4</c:v>
                </c:pt>
                <c:pt idx="1080">
                  <c:v>54.67</c:v>
                </c:pt>
                <c:pt idx="1081">
                  <c:v>56.96</c:v>
                </c:pt>
                <c:pt idx="1082">
                  <c:v>59.379999999999995</c:v>
                </c:pt>
                <c:pt idx="1083">
                  <c:v>61.160000000000004</c:v>
                </c:pt>
                <c:pt idx="1084">
                  <c:v>62.74</c:v>
                </c:pt>
                <c:pt idx="1085">
                  <c:v>64.16</c:v>
                </c:pt>
                <c:pt idx="1086">
                  <c:v>65.53</c:v>
                </c:pt>
                <c:pt idx="1087">
                  <c:v>70.459999999999994</c:v>
                </c:pt>
                <c:pt idx="1088">
                  <c:v>72.05</c:v>
                </c:pt>
                <c:pt idx="1089">
                  <c:v>71.64</c:v>
                </c:pt>
                <c:pt idx="1090">
                  <c:v>71.36</c:v>
                </c:pt>
                <c:pt idx="1091">
                  <c:v>71.56</c:v>
                </c:pt>
                <c:pt idx="1092">
                  <c:v>69.7</c:v>
                </c:pt>
                <c:pt idx="1093">
                  <c:v>67.459999999999994</c:v>
                </c:pt>
                <c:pt idx="1094">
                  <c:v>65.27</c:v>
                </c:pt>
                <c:pt idx="1095">
                  <c:v>63.46</c:v>
                </c:pt>
                <c:pt idx="1096">
                  <c:v>62.41</c:v>
                </c:pt>
                <c:pt idx="1097">
                  <c:v>60.449999999999996</c:v>
                </c:pt>
                <c:pt idx="1098">
                  <c:v>58.1</c:v>
                </c:pt>
                <c:pt idx="1099">
                  <c:v>58</c:v>
                </c:pt>
                <c:pt idx="1100">
                  <c:v>56.53</c:v>
                </c:pt>
                <c:pt idx="1101">
                  <c:v>54.83</c:v>
                </c:pt>
                <c:pt idx="1102">
                  <c:v>52.99</c:v>
                </c:pt>
                <c:pt idx="1103">
                  <c:v>54.02</c:v>
                </c:pt>
                <c:pt idx="1104">
                  <c:v>57.379999999999995</c:v>
                </c:pt>
                <c:pt idx="1105">
                  <c:v>57.760000000000005</c:v>
                </c:pt>
                <c:pt idx="1106">
                  <c:v>56.18</c:v>
                </c:pt>
                <c:pt idx="1107">
                  <c:v>55.11</c:v>
                </c:pt>
                <c:pt idx="1108">
                  <c:v>53.06</c:v>
                </c:pt>
                <c:pt idx="1109">
                  <c:v>50.42</c:v>
                </c:pt>
                <c:pt idx="1110">
                  <c:v>49.47</c:v>
                </c:pt>
                <c:pt idx="1111">
                  <c:v>47.8</c:v>
                </c:pt>
                <c:pt idx="1112">
                  <c:v>46.8</c:v>
                </c:pt>
                <c:pt idx="1113">
                  <c:v>46.4</c:v>
                </c:pt>
                <c:pt idx="1114">
                  <c:v>47.08</c:v>
                </c:pt>
                <c:pt idx="1115">
                  <c:v>48.58</c:v>
                </c:pt>
                <c:pt idx="1116">
                  <c:v>49.93</c:v>
                </c:pt>
                <c:pt idx="1117">
                  <c:v>50.86</c:v>
                </c:pt>
                <c:pt idx="1118">
                  <c:v>49.9</c:v>
                </c:pt>
                <c:pt idx="1119">
                  <c:v>49.51</c:v>
                </c:pt>
                <c:pt idx="1120">
                  <c:v>50.92</c:v>
                </c:pt>
                <c:pt idx="1121">
                  <c:v>52.6</c:v>
                </c:pt>
                <c:pt idx="1122">
                  <c:v>51.64</c:v>
                </c:pt>
                <c:pt idx="1123">
                  <c:v>50.94</c:v>
                </c:pt>
                <c:pt idx="1124">
                  <c:v>49.06</c:v>
                </c:pt>
                <c:pt idx="1125">
                  <c:v>47.83</c:v>
                </c:pt>
                <c:pt idx="1126">
                  <c:v>45.17</c:v>
                </c:pt>
                <c:pt idx="1127">
                  <c:v>43.27</c:v>
                </c:pt>
                <c:pt idx="1128">
                  <c:v>41.18</c:v>
                </c:pt>
                <c:pt idx="1129">
                  <c:v>40.809999999999995</c:v>
                </c:pt>
                <c:pt idx="1130">
                  <c:v>41.64</c:v>
                </c:pt>
                <c:pt idx="1131">
                  <c:v>44.94</c:v>
                </c:pt>
                <c:pt idx="1132">
                  <c:v>50.41</c:v>
                </c:pt>
                <c:pt idx="1133">
                  <c:v>53.18</c:v>
                </c:pt>
                <c:pt idx="1134">
                  <c:v>53.839999999999996</c:v>
                </c:pt>
                <c:pt idx="1135">
                  <c:v>54.77</c:v>
                </c:pt>
                <c:pt idx="1136">
                  <c:v>54.67</c:v>
                </c:pt>
                <c:pt idx="1137">
                  <c:v>54.59</c:v>
                </c:pt>
                <c:pt idx="1138">
                  <c:v>54.349999999999994</c:v>
                </c:pt>
                <c:pt idx="1139">
                  <c:v>57.4</c:v>
                </c:pt>
                <c:pt idx="1140">
                  <c:v>59.879999999999995</c:v>
                </c:pt>
                <c:pt idx="1141">
                  <c:v>62.120000000000005</c:v>
                </c:pt>
                <c:pt idx="1142">
                  <c:v>63.160000000000004</c:v>
                </c:pt>
                <c:pt idx="1143">
                  <c:v>63.02</c:v>
                </c:pt>
                <c:pt idx="1144">
                  <c:v>62.309999999999995</c:v>
                </c:pt>
                <c:pt idx="1145">
                  <c:v>61.24</c:v>
                </c:pt>
                <c:pt idx="1146">
                  <c:v>59.89</c:v>
                </c:pt>
                <c:pt idx="1147">
                  <c:v>57.91</c:v>
                </c:pt>
                <c:pt idx="1148">
                  <c:v>56.43</c:v>
                </c:pt>
                <c:pt idx="1149">
                  <c:v>56.15</c:v>
                </c:pt>
                <c:pt idx="1150">
                  <c:v>54.44</c:v>
                </c:pt>
                <c:pt idx="1151">
                  <c:v>53.39</c:v>
                </c:pt>
                <c:pt idx="1152">
                  <c:v>51.51</c:v>
                </c:pt>
                <c:pt idx="1153">
                  <c:v>49.65</c:v>
                </c:pt>
                <c:pt idx="1154">
                  <c:v>47.14</c:v>
                </c:pt>
                <c:pt idx="1155">
                  <c:v>45</c:v>
                </c:pt>
                <c:pt idx="1156">
                  <c:v>45.05</c:v>
                </c:pt>
                <c:pt idx="1157">
                  <c:v>44.55</c:v>
                </c:pt>
                <c:pt idx="1158">
                  <c:v>42.83</c:v>
                </c:pt>
                <c:pt idx="1159">
                  <c:v>41.849999999999994</c:v>
                </c:pt>
                <c:pt idx="1160">
                  <c:v>43.03</c:v>
                </c:pt>
                <c:pt idx="1161">
                  <c:v>47.190000000000005</c:v>
                </c:pt>
                <c:pt idx="1162">
                  <c:v>51.3</c:v>
                </c:pt>
                <c:pt idx="1163">
                  <c:v>52.37</c:v>
                </c:pt>
                <c:pt idx="1164">
                  <c:v>54.3</c:v>
                </c:pt>
                <c:pt idx="1165">
                  <c:v>57.3</c:v>
                </c:pt>
                <c:pt idx="1166">
                  <c:v>57.55</c:v>
                </c:pt>
                <c:pt idx="1167">
                  <c:v>56.790000000000006</c:v>
                </c:pt>
                <c:pt idx="1168">
                  <c:v>56.379999999999995</c:v>
                </c:pt>
                <c:pt idx="1169">
                  <c:v>59.18</c:v>
                </c:pt>
                <c:pt idx="1170">
                  <c:v>59.77</c:v>
                </c:pt>
                <c:pt idx="1171">
                  <c:v>58.3</c:v>
                </c:pt>
                <c:pt idx="1172">
                  <c:v>55.56</c:v>
                </c:pt>
                <c:pt idx="1173">
                  <c:v>54.02</c:v>
                </c:pt>
                <c:pt idx="1174">
                  <c:v>51.01</c:v>
                </c:pt>
                <c:pt idx="1175">
                  <c:v>48.3</c:v>
                </c:pt>
                <c:pt idx="1176">
                  <c:v>46.339999999999996</c:v>
                </c:pt>
                <c:pt idx="1177">
                  <c:v>45.720000000000006</c:v>
                </c:pt>
                <c:pt idx="1178">
                  <c:v>45.8</c:v>
                </c:pt>
                <c:pt idx="1179">
                  <c:v>45.93</c:v>
                </c:pt>
                <c:pt idx="1180">
                  <c:v>46.8</c:v>
                </c:pt>
                <c:pt idx="1181">
                  <c:v>46.48</c:v>
                </c:pt>
                <c:pt idx="1182">
                  <c:v>49.46</c:v>
                </c:pt>
                <c:pt idx="1183">
                  <c:v>53.75</c:v>
                </c:pt>
                <c:pt idx="1184">
                  <c:v>57.93</c:v>
                </c:pt>
                <c:pt idx="1185">
                  <c:v>61.44</c:v>
                </c:pt>
                <c:pt idx="1186">
                  <c:v>64.489999999999995</c:v>
                </c:pt>
                <c:pt idx="1187">
                  <c:v>67.06</c:v>
                </c:pt>
                <c:pt idx="1188">
                  <c:v>68.22</c:v>
                </c:pt>
                <c:pt idx="1189">
                  <c:v>67.63</c:v>
                </c:pt>
                <c:pt idx="1190">
                  <c:v>65.599999999999994</c:v>
                </c:pt>
                <c:pt idx="1191">
                  <c:v>67.27</c:v>
                </c:pt>
                <c:pt idx="1192">
                  <c:v>65.430000000000007</c:v>
                </c:pt>
                <c:pt idx="1193">
                  <c:v>63.6</c:v>
                </c:pt>
                <c:pt idx="1194">
                  <c:v>61.86</c:v>
                </c:pt>
                <c:pt idx="1195">
                  <c:v>60.48</c:v>
                </c:pt>
                <c:pt idx="1196">
                  <c:v>56.27</c:v>
                </c:pt>
                <c:pt idx="1197">
                  <c:v>54.97</c:v>
                </c:pt>
                <c:pt idx="1198">
                  <c:v>51.65</c:v>
                </c:pt>
                <c:pt idx="1199">
                  <c:v>48.309999999999995</c:v>
                </c:pt>
                <c:pt idx="1200">
                  <c:v>46.33</c:v>
                </c:pt>
                <c:pt idx="1201">
                  <c:v>45.14</c:v>
                </c:pt>
                <c:pt idx="1202">
                  <c:v>46.08</c:v>
                </c:pt>
                <c:pt idx="1203">
                  <c:v>44.93</c:v>
                </c:pt>
                <c:pt idx="1204">
                  <c:v>42.99</c:v>
                </c:pt>
                <c:pt idx="1205">
                  <c:v>43.59</c:v>
                </c:pt>
                <c:pt idx="1206">
                  <c:v>42.6</c:v>
                </c:pt>
                <c:pt idx="1207">
                  <c:v>44.01</c:v>
                </c:pt>
                <c:pt idx="1208">
                  <c:v>45.790000000000006</c:v>
                </c:pt>
                <c:pt idx="1209">
                  <c:v>45.949999999999996</c:v>
                </c:pt>
                <c:pt idx="1210">
                  <c:v>47.51</c:v>
                </c:pt>
                <c:pt idx="1211">
                  <c:v>47.190000000000005</c:v>
                </c:pt>
                <c:pt idx="1212">
                  <c:v>45.1</c:v>
                </c:pt>
                <c:pt idx="1213">
                  <c:v>44.949999999999996</c:v>
                </c:pt>
                <c:pt idx="1214">
                  <c:v>46.68</c:v>
                </c:pt>
                <c:pt idx="1215">
                  <c:v>48.39</c:v>
                </c:pt>
                <c:pt idx="1216">
                  <c:v>49.86</c:v>
                </c:pt>
                <c:pt idx="1217">
                  <c:v>47.93</c:v>
                </c:pt>
                <c:pt idx="1218">
                  <c:v>48.730000000000004</c:v>
                </c:pt>
                <c:pt idx="1219">
                  <c:v>48.75</c:v>
                </c:pt>
                <c:pt idx="1220">
                  <c:v>49.21</c:v>
                </c:pt>
                <c:pt idx="1221">
                  <c:v>49.260000000000005</c:v>
                </c:pt>
                <c:pt idx="1222">
                  <c:v>50.48</c:v>
                </c:pt>
                <c:pt idx="1223">
                  <c:v>54.09</c:v>
                </c:pt>
                <c:pt idx="1224">
                  <c:v>55.46</c:v>
                </c:pt>
                <c:pt idx="1225">
                  <c:v>53.809999999999995</c:v>
                </c:pt>
                <c:pt idx="1226">
                  <c:v>50.220000000000006</c:v>
                </c:pt>
                <c:pt idx="1227">
                  <c:v>49.1</c:v>
                </c:pt>
                <c:pt idx="1228">
                  <c:v>49.290000000000006</c:v>
                </c:pt>
                <c:pt idx="1229">
                  <c:v>50.92</c:v>
                </c:pt>
                <c:pt idx="1230">
                  <c:v>50.93</c:v>
                </c:pt>
                <c:pt idx="1231">
                  <c:v>53.06</c:v>
                </c:pt>
                <c:pt idx="1232">
                  <c:v>57.04</c:v>
                </c:pt>
                <c:pt idx="1233">
                  <c:v>54.24</c:v>
                </c:pt>
                <c:pt idx="1234">
                  <c:v>57.53</c:v>
                </c:pt>
                <c:pt idx="1235">
                  <c:v>61.94</c:v>
                </c:pt>
                <c:pt idx="1236">
                  <c:v>66.23</c:v>
                </c:pt>
                <c:pt idx="1237">
                  <c:v>69.430000000000007</c:v>
                </c:pt>
                <c:pt idx="1238">
                  <c:v>71.45</c:v>
                </c:pt>
                <c:pt idx="1239">
                  <c:v>71.97</c:v>
                </c:pt>
                <c:pt idx="1240">
                  <c:v>70.33</c:v>
                </c:pt>
                <c:pt idx="1241">
                  <c:v>68.55</c:v>
                </c:pt>
                <c:pt idx="1242">
                  <c:v>68.14</c:v>
                </c:pt>
                <c:pt idx="1243">
                  <c:v>71.3</c:v>
                </c:pt>
                <c:pt idx="1244">
                  <c:v>70.98</c:v>
                </c:pt>
                <c:pt idx="1245">
                  <c:v>71.5</c:v>
                </c:pt>
                <c:pt idx="1246">
                  <c:v>72.27</c:v>
                </c:pt>
                <c:pt idx="1247">
                  <c:v>73.3</c:v>
                </c:pt>
                <c:pt idx="1248">
                  <c:v>73.3</c:v>
                </c:pt>
                <c:pt idx="1249">
                  <c:v>72.440000000000012</c:v>
                </c:pt>
                <c:pt idx="1250">
                  <c:v>70.989999999999995</c:v>
                </c:pt>
                <c:pt idx="1251">
                  <c:v>69.98</c:v>
                </c:pt>
                <c:pt idx="1252">
                  <c:v>68.86</c:v>
                </c:pt>
                <c:pt idx="1253">
                  <c:v>68</c:v>
                </c:pt>
                <c:pt idx="1254">
                  <c:v>66.010000000000005</c:v>
                </c:pt>
                <c:pt idx="1255">
                  <c:v>61.949999999999996</c:v>
                </c:pt>
                <c:pt idx="1256">
                  <c:v>56.39</c:v>
                </c:pt>
                <c:pt idx="1257">
                  <c:v>52.6</c:v>
                </c:pt>
                <c:pt idx="1258">
                  <c:v>48.86</c:v>
                </c:pt>
                <c:pt idx="1259">
                  <c:v>46.98</c:v>
                </c:pt>
                <c:pt idx="1260">
                  <c:v>46.78</c:v>
                </c:pt>
                <c:pt idx="1261">
                  <c:v>47.37</c:v>
                </c:pt>
                <c:pt idx="1262">
                  <c:v>49.21</c:v>
                </c:pt>
                <c:pt idx="1263">
                  <c:v>52.160000000000004</c:v>
                </c:pt>
                <c:pt idx="1264">
                  <c:v>54.08</c:v>
                </c:pt>
                <c:pt idx="1265">
                  <c:v>55.99</c:v>
                </c:pt>
                <c:pt idx="1266">
                  <c:v>57.58</c:v>
                </c:pt>
                <c:pt idx="1267">
                  <c:v>56.97</c:v>
                </c:pt>
                <c:pt idx="1268">
                  <c:v>58.71</c:v>
                </c:pt>
                <c:pt idx="1269">
                  <c:v>59.57</c:v>
                </c:pt>
                <c:pt idx="1270">
                  <c:v>58.349999999999994</c:v>
                </c:pt>
                <c:pt idx="1271">
                  <c:v>56.690000000000005</c:v>
                </c:pt>
                <c:pt idx="1272">
                  <c:v>54.6</c:v>
                </c:pt>
                <c:pt idx="1273">
                  <c:v>52.1</c:v>
                </c:pt>
                <c:pt idx="1274">
                  <c:v>50.93</c:v>
                </c:pt>
                <c:pt idx="1275">
                  <c:v>49.44</c:v>
                </c:pt>
                <c:pt idx="1276">
                  <c:v>49.7</c:v>
                </c:pt>
                <c:pt idx="1277">
                  <c:v>51.82</c:v>
                </c:pt>
                <c:pt idx="1278">
                  <c:v>51.44</c:v>
                </c:pt>
                <c:pt idx="1279">
                  <c:v>50.24</c:v>
                </c:pt>
                <c:pt idx="1280">
                  <c:v>51.25</c:v>
                </c:pt>
                <c:pt idx="1281">
                  <c:v>54.54</c:v>
                </c:pt>
                <c:pt idx="1282">
                  <c:v>55.760000000000005</c:v>
                </c:pt>
                <c:pt idx="1283">
                  <c:v>56.3</c:v>
                </c:pt>
                <c:pt idx="1284">
                  <c:v>55.379999999999995</c:v>
                </c:pt>
                <c:pt idx="1285">
                  <c:v>50.760000000000005</c:v>
                </c:pt>
                <c:pt idx="1286">
                  <c:v>51.1</c:v>
                </c:pt>
                <c:pt idx="1287">
                  <c:v>50.09</c:v>
                </c:pt>
                <c:pt idx="1288">
                  <c:v>49.54</c:v>
                </c:pt>
                <c:pt idx="1289">
                  <c:v>47.06</c:v>
                </c:pt>
                <c:pt idx="1290">
                  <c:v>43.839999999999996</c:v>
                </c:pt>
                <c:pt idx="1291">
                  <c:v>41.92</c:v>
                </c:pt>
                <c:pt idx="1292">
                  <c:v>41.809999999999995</c:v>
                </c:pt>
                <c:pt idx="1293">
                  <c:v>42.690000000000005</c:v>
                </c:pt>
                <c:pt idx="1294">
                  <c:v>43.51</c:v>
                </c:pt>
                <c:pt idx="1295">
                  <c:v>46.82</c:v>
                </c:pt>
                <c:pt idx="1296">
                  <c:v>47.42</c:v>
                </c:pt>
                <c:pt idx="1297">
                  <c:v>46.9</c:v>
                </c:pt>
                <c:pt idx="1298">
                  <c:v>47.2</c:v>
                </c:pt>
                <c:pt idx="1299">
                  <c:v>48.1</c:v>
                </c:pt>
                <c:pt idx="1300">
                  <c:v>48.96</c:v>
                </c:pt>
                <c:pt idx="1301">
                  <c:v>49.4</c:v>
                </c:pt>
                <c:pt idx="1302">
                  <c:v>49.74</c:v>
                </c:pt>
                <c:pt idx="1303">
                  <c:v>50.77</c:v>
                </c:pt>
                <c:pt idx="1304">
                  <c:v>51.15</c:v>
                </c:pt>
                <c:pt idx="1305">
                  <c:v>52.25</c:v>
                </c:pt>
                <c:pt idx="1306">
                  <c:v>53.93</c:v>
                </c:pt>
                <c:pt idx="1307">
                  <c:v>55.18</c:v>
                </c:pt>
                <c:pt idx="1308">
                  <c:v>54.33</c:v>
                </c:pt>
                <c:pt idx="1309">
                  <c:v>53.75</c:v>
                </c:pt>
                <c:pt idx="1310">
                  <c:v>51.25</c:v>
                </c:pt>
                <c:pt idx="1311">
                  <c:v>49.56</c:v>
                </c:pt>
                <c:pt idx="1312">
                  <c:v>48.02</c:v>
                </c:pt>
                <c:pt idx="1313">
                  <c:v>46.68</c:v>
                </c:pt>
                <c:pt idx="1314">
                  <c:v>47.04</c:v>
                </c:pt>
                <c:pt idx="1315">
                  <c:v>47.77</c:v>
                </c:pt>
                <c:pt idx="1316">
                  <c:v>46.87</c:v>
                </c:pt>
                <c:pt idx="1317">
                  <c:v>45.849999999999994</c:v>
                </c:pt>
                <c:pt idx="1318">
                  <c:v>45.1</c:v>
                </c:pt>
                <c:pt idx="1319">
                  <c:v>42.27</c:v>
                </c:pt>
                <c:pt idx="1320">
                  <c:v>40.46</c:v>
                </c:pt>
                <c:pt idx="1321">
                  <c:v>38.200000000000003</c:v>
                </c:pt>
                <c:pt idx="1322">
                  <c:v>34.949999999999996</c:v>
                </c:pt>
                <c:pt idx="1323">
                  <c:v>33.190000000000005</c:v>
                </c:pt>
                <c:pt idx="1324">
                  <c:v>31.939999999999998</c:v>
                </c:pt>
                <c:pt idx="1325">
                  <c:v>31</c:v>
                </c:pt>
                <c:pt idx="1326">
                  <c:v>31.69</c:v>
                </c:pt>
                <c:pt idx="1327">
                  <c:v>32.449999999999996</c:v>
                </c:pt>
                <c:pt idx="1328">
                  <c:v>33.54</c:v>
                </c:pt>
                <c:pt idx="1329">
                  <c:v>33.08</c:v>
                </c:pt>
                <c:pt idx="1330">
                  <c:v>33.01</c:v>
                </c:pt>
                <c:pt idx="1331">
                  <c:v>34.700000000000003</c:v>
                </c:pt>
                <c:pt idx="1332">
                  <c:v>37.04</c:v>
                </c:pt>
                <c:pt idx="1333">
                  <c:v>42.809999999999995</c:v>
                </c:pt>
                <c:pt idx="1334">
                  <c:v>45.730000000000004</c:v>
                </c:pt>
                <c:pt idx="1335">
                  <c:v>45.61</c:v>
                </c:pt>
                <c:pt idx="1336">
                  <c:v>44.64</c:v>
                </c:pt>
                <c:pt idx="1337">
                  <c:v>44.1</c:v>
                </c:pt>
                <c:pt idx="1338">
                  <c:v>45.220000000000006</c:v>
                </c:pt>
                <c:pt idx="1339">
                  <c:v>48.620000000000005</c:v>
                </c:pt>
                <c:pt idx="1340">
                  <c:v>52.37</c:v>
                </c:pt>
                <c:pt idx="1341">
                  <c:v>57.790000000000006</c:v>
                </c:pt>
                <c:pt idx="1342">
                  <c:v>62.03</c:v>
                </c:pt>
                <c:pt idx="1343">
                  <c:v>63.8</c:v>
                </c:pt>
                <c:pt idx="1344">
                  <c:v>66.930000000000007</c:v>
                </c:pt>
                <c:pt idx="1345">
                  <c:v>70.349999999999994</c:v>
                </c:pt>
                <c:pt idx="1346">
                  <c:v>71.819999999999993</c:v>
                </c:pt>
                <c:pt idx="1347">
                  <c:v>77.489999999999995</c:v>
                </c:pt>
                <c:pt idx="1348">
                  <c:v>79.81</c:v>
                </c:pt>
                <c:pt idx="1349">
                  <c:v>80.819999999999993</c:v>
                </c:pt>
                <c:pt idx="1350">
                  <c:v>80.790000000000006</c:v>
                </c:pt>
                <c:pt idx="1351">
                  <c:v>80.02</c:v>
                </c:pt>
                <c:pt idx="1352">
                  <c:v>76.989999999999995</c:v>
                </c:pt>
                <c:pt idx="1353">
                  <c:v>71.31</c:v>
                </c:pt>
                <c:pt idx="1354">
                  <c:v>63.94</c:v>
                </c:pt>
                <c:pt idx="1355">
                  <c:v>56.190000000000005</c:v>
                </c:pt>
                <c:pt idx="1356">
                  <c:v>52.849999999999994</c:v>
                </c:pt>
                <c:pt idx="1357">
                  <c:v>51.64</c:v>
                </c:pt>
                <c:pt idx="1358">
                  <c:v>44.92</c:v>
                </c:pt>
                <c:pt idx="1359">
                  <c:v>40.5</c:v>
                </c:pt>
                <c:pt idx="1360">
                  <c:v>39.43</c:v>
                </c:pt>
                <c:pt idx="1361">
                  <c:v>34.94</c:v>
                </c:pt>
                <c:pt idx="1362">
                  <c:v>39.879999999999995</c:v>
                </c:pt>
                <c:pt idx="1363">
                  <c:v>30.64</c:v>
                </c:pt>
                <c:pt idx="1364">
                  <c:v>31.939999999999998</c:v>
                </c:pt>
                <c:pt idx="1365">
                  <c:v>37.809999999999995</c:v>
                </c:pt>
                <c:pt idx="1366">
                  <c:v>37.89</c:v>
                </c:pt>
                <c:pt idx="1367">
                  <c:v>33.770000000000003</c:v>
                </c:pt>
                <c:pt idx="1368">
                  <c:v>34.93</c:v>
                </c:pt>
                <c:pt idx="1369">
                  <c:v>34.270000000000003</c:v>
                </c:pt>
                <c:pt idx="1370">
                  <c:v>34.690000000000005</c:v>
                </c:pt>
                <c:pt idx="1371">
                  <c:v>31.86</c:v>
                </c:pt>
                <c:pt idx="1372">
                  <c:v>25.650000000000002</c:v>
                </c:pt>
                <c:pt idx="1373">
                  <c:v>29.18</c:v>
                </c:pt>
                <c:pt idx="1374">
                  <c:v>35.590000000000003</c:v>
                </c:pt>
                <c:pt idx="1375">
                  <c:v>30.12</c:v>
                </c:pt>
                <c:pt idx="1376">
                  <c:v>29.939999999999998</c:v>
                </c:pt>
                <c:pt idx="1377">
                  <c:v>32.33</c:v>
                </c:pt>
                <c:pt idx="1378">
                  <c:v>38.04</c:v>
                </c:pt>
                <c:pt idx="1379">
                  <c:v>44.11</c:v>
                </c:pt>
                <c:pt idx="1380">
                  <c:v>46.9</c:v>
                </c:pt>
                <c:pt idx="1381">
                  <c:v>47.75</c:v>
                </c:pt>
                <c:pt idx="1382">
                  <c:v>48.25</c:v>
                </c:pt>
                <c:pt idx="1383">
                  <c:v>49.309999999999995</c:v>
                </c:pt>
                <c:pt idx="1384">
                  <c:v>49.760000000000005</c:v>
                </c:pt>
                <c:pt idx="1385">
                  <c:v>49.97</c:v>
                </c:pt>
                <c:pt idx="1386">
                  <c:v>51.51</c:v>
                </c:pt>
                <c:pt idx="1387">
                  <c:v>54.28</c:v>
                </c:pt>
                <c:pt idx="1388">
                  <c:v>55.7</c:v>
                </c:pt>
                <c:pt idx="1389">
                  <c:v>54.309999999999995</c:v>
                </c:pt>
                <c:pt idx="1390">
                  <c:v>58.33</c:v>
                </c:pt>
                <c:pt idx="1391">
                  <c:v>61.82</c:v>
                </c:pt>
                <c:pt idx="1392">
                  <c:v>64.33</c:v>
                </c:pt>
                <c:pt idx="1393">
                  <c:v>67.099999999999994</c:v>
                </c:pt>
                <c:pt idx="1394">
                  <c:v>69.209999999999994</c:v>
                </c:pt>
                <c:pt idx="1395">
                  <c:v>69.23</c:v>
                </c:pt>
                <c:pt idx="1396">
                  <c:v>68.05</c:v>
                </c:pt>
                <c:pt idx="1397">
                  <c:v>66.099999999999994</c:v>
                </c:pt>
                <c:pt idx="1398">
                  <c:v>63.77</c:v>
                </c:pt>
                <c:pt idx="1399">
                  <c:v>65.930000000000007</c:v>
                </c:pt>
                <c:pt idx="1400">
                  <c:v>66.510000000000005</c:v>
                </c:pt>
                <c:pt idx="1401">
                  <c:v>65.169999999999987</c:v>
                </c:pt>
                <c:pt idx="1402">
                  <c:v>63.96</c:v>
                </c:pt>
                <c:pt idx="1403">
                  <c:v>62.58</c:v>
                </c:pt>
                <c:pt idx="1404">
                  <c:v>60.83</c:v>
                </c:pt>
                <c:pt idx="1405">
                  <c:v>58.57</c:v>
                </c:pt>
                <c:pt idx="1406">
                  <c:v>57.379999999999995</c:v>
                </c:pt>
                <c:pt idx="1407">
                  <c:v>56.849999999999994</c:v>
                </c:pt>
                <c:pt idx="1408">
                  <c:v>57.42</c:v>
                </c:pt>
                <c:pt idx="1409">
                  <c:v>56.75</c:v>
                </c:pt>
                <c:pt idx="1410">
                  <c:v>54.3</c:v>
                </c:pt>
                <c:pt idx="1411">
                  <c:v>52.42</c:v>
                </c:pt>
                <c:pt idx="1412">
                  <c:v>51.220000000000006</c:v>
                </c:pt>
                <c:pt idx="1413">
                  <c:v>50.190000000000005</c:v>
                </c:pt>
                <c:pt idx="1414">
                  <c:v>48.309999999999995</c:v>
                </c:pt>
                <c:pt idx="1415">
                  <c:v>48.43</c:v>
                </c:pt>
                <c:pt idx="1416">
                  <c:v>49.17</c:v>
                </c:pt>
                <c:pt idx="1417">
                  <c:v>49.09</c:v>
                </c:pt>
                <c:pt idx="1418">
                  <c:v>49.86</c:v>
                </c:pt>
                <c:pt idx="1419">
                  <c:v>49.220000000000006</c:v>
                </c:pt>
                <c:pt idx="1420">
                  <c:v>47.01</c:v>
                </c:pt>
                <c:pt idx="1421">
                  <c:v>44.1</c:v>
                </c:pt>
                <c:pt idx="1422">
                  <c:v>41.09</c:v>
                </c:pt>
                <c:pt idx="1423">
                  <c:v>37.090000000000003</c:v>
                </c:pt>
                <c:pt idx="1424">
                  <c:v>34.339999999999996</c:v>
                </c:pt>
                <c:pt idx="1425">
                  <c:v>33.54</c:v>
                </c:pt>
                <c:pt idx="1426">
                  <c:v>34.800000000000011</c:v>
                </c:pt>
                <c:pt idx="1427">
                  <c:v>37.51</c:v>
                </c:pt>
                <c:pt idx="1428">
                  <c:v>42.37</c:v>
                </c:pt>
                <c:pt idx="1429">
                  <c:v>49.83</c:v>
                </c:pt>
                <c:pt idx="1430">
                  <c:v>53.2</c:v>
                </c:pt>
                <c:pt idx="1431">
                  <c:v>53.32</c:v>
                </c:pt>
                <c:pt idx="1432">
                  <c:v>51.86</c:v>
                </c:pt>
                <c:pt idx="1433">
                  <c:v>48.96</c:v>
                </c:pt>
                <c:pt idx="1434">
                  <c:v>45.48</c:v>
                </c:pt>
                <c:pt idx="1435">
                  <c:v>43.1</c:v>
                </c:pt>
                <c:pt idx="1436">
                  <c:v>42.13</c:v>
                </c:pt>
                <c:pt idx="1437">
                  <c:v>44.71</c:v>
                </c:pt>
                <c:pt idx="1438">
                  <c:v>45.27</c:v>
                </c:pt>
                <c:pt idx="1439">
                  <c:v>45.02</c:v>
                </c:pt>
                <c:pt idx="1440">
                  <c:v>46.879999999999995</c:v>
                </c:pt>
                <c:pt idx="1441">
                  <c:v>51.379999999999995</c:v>
                </c:pt>
                <c:pt idx="1442">
                  <c:v>52.61</c:v>
                </c:pt>
                <c:pt idx="1443">
                  <c:v>55.290000000000006</c:v>
                </c:pt>
                <c:pt idx="1444">
                  <c:v>58.17</c:v>
                </c:pt>
                <c:pt idx="1445">
                  <c:v>61.58</c:v>
                </c:pt>
                <c:pt idx="1446">
                  <c:v>65.52</c:v>
                </c:pt>
                <c:pt idx="1447">
                  <c:v>69.64</c:v>
                </c:pt>
                <c:pt idx="1448">
                  <c:v>74.22</c:v>
                </c:pt>
                <c:pt idx="1449">
                  <c:v>77.61999999999999</c:v>
                </c:pt>
                <c:pt idx="1450">
                  <c:v>79.06</c:v>
                </c:pt>
                <c:pt idx="1451">
                  <c:v>85.84</c:v>
                </c:pt>
                <c:pt idx="1452">
                  <c:v>87.83</c:v>
                </c:pt>
                <c:pt idx="1453">
                  <c:v>89.58</c:v>
                </c:pt>
                <c:pt idx="1454">
                  <c:v>90.58</c:v>
                </c:pt>
                <c:pt idx="1455">
                  <c:v>90.42</c:v>
                </c:pt>
                <c:pt idx="1456">
                  <c:v>89.960000000000008</c:v>
                </c:pt>
                <c:pt idx="1457">
                  <c:v>88.8</c:v>
                </c:pt>
                <c:pt idx="1458">
                  <c:v>88.13</c:v>
                </c:pt>
                <c:pt idx="1459">
                  <c:v>87.149999999999991</c:v>
                </c:pt>
                <c:pt idx="1460">
                  <c:v>83.35</c:v>
                </c:pt>
                <c:pt idx="1461">
                  <c:v>79.260000000000005</c:v>
                </c:pt>
                <c:pt idx="1462">
                  <c:v>72.95</c:v>
                </c:pt>
                <c:pt idx="1463">
                  <c:v>65.430000000000007</c:v>
                </c:pt>
                <c:pt idx="1464">
                  <c:v>60.44</c:v>
                </c:pt>
                <c:pt idx="1465">
                  <c:v>58.21</c:v>
                </c:pt>
                <c:pt idx="1466">
                  <c:v>54.720000000000006</c:v>
                </c:pt>
                <c:pt idx="1467">
                  <c:v>53.160000000000004</c:v>
                </c:pt>
                <c:pt idx="1468">
                  <c:v>53.230000000000004</c:v>
                </c:pt>
                <c:pt idx="1469">
                  <c:v>53.91</c:v>
                </c:pt>
                <c:pt idx="1470">
                  <c:v>55.61</c:v>
                </c:pt>
                <c:pt idx="1471">
                  <c:v>56.83</c:v>
                </c:pt>
                <c:pt idx="1472">
                  <c:v>59.379999999999995</c:v>
                </c:pt>
                <c:pt idx="1473">
                  <c:v>65.319999999999993</c:v>
                </c:pt>
                <c:pt idx="1474">
                  <c:v>68.14</c:v>
                </c:pt>
                <c:pt idx="1475">
                  <c:v>65.400000000000006</c:v>
                </c:pt>
                <c:pt idx="1476">
                  <c:v>63.949999999999996</c:v>
                </c:pt>
                <c:pt idx="1477">
                  <c:v>63.36</c:v>
                </c:pt>
                <c:pt idx="1478">
                  <c:v>64.169999999999987</c:v>
                </c:pt>
                <c:pt idx="1479">
                  <c:v>64.56</c:v>
                </c:pt>
                <c:pt idx="1480">
                  <c:v>65.88</c:v>
                </c:pt>
                <c:pt idx="1481">
                  <c:v>67.430000000000007</c:v>
                </c:pt>
                <c:pt idx="1482">
                  <c:v>66.08</c:v>
                </c:pt>
                <c:pt idx="1483">
                  <c:v>62.1</c:v>
                </c:pt>
                <c:pt idx="1484">
                  <c:v>58.83</c:v>
                </c:pt>
                <c:pt idx="1485">
                  <c:v>55.57</c:v>
                </c:pt>
                <c:pt idx="1486">
                  <c:v>53.879999999999995</c:v>
                </c:pt>
                <c:pt idx="1487">
                  <c:v>52.790000000000006</c:v>
                </c:pt>
                <c:pt idx="1488">
                  <c:v>52.290000000000006</c:v>
                </c:pt>
                <c:pt idx="1489">
                  <c:v>56.97</c:v>
                </c:pt>
                <c:pt idx="1490">
                  <c:v>60.15</c:v>
                </c:pt>
                <c:pt idx="1491">
                  <c:v>62.18</c:v>
                </c:pt>
                <c:pt idx="1492">
                  <c:v>65.489999999999995</c:v>
                </c:pt>
                <c:pt idx="1493">
                  <c:v>69.25</c:v>
                </c:pt>
                <c:pt idx="1494">
                  <c:v>71.099999999999994</c:v>
                </c:pt>
                <c:pt idx="1495">
                  <c:v>72.45</c:v>
                </c:pt>
                <c:pt idx="1496">
                  <c:v>74.31</c:v>
                </c:pt>
                <c:pt idx="1497">
                  <c:v>76.290000000000006</c:v>
                </c:pt>
                <c:pt idx="1498">
                  <c:v>75.59</c:v>
                </c:pt>
                <c:pt idx="1499">
                  <c:v>73.06</c:v>
                </c:pt>
                <c:pt idx="1500">
                  <c:v>72.260000000000005</c:v>
                </c:pt>
                <c:pt idx="1501">
                  <c:v>70.61999999999999</c:v>
                </c:pt>
                <c:pt idx="1502">
                  <c:v>68.06</c:v>
                </c:pt>
                <c:pt idx="1503">
                  <c:v>71.06</c:v>
                </c:pt>
                <c:pt idx="1504">
                  <c:v>70.03</c:v>
                </c:pt>
                <c:pt idx="1505">
                  <c:v>67.510000000000005</c:v>
                </c:pt>
                <c:pt idx="1506">
                  <c:v>65.16</c:v>
                </c:pt>
                <c:pt idx="1507">
                  <c:v>61.56</c:v>
                </c:pt>
                <c:pt idx="1508">
                  <c:v>57.690000000000005</c:v>
                </c:pt>
                <c:pt idx="1509">
                  <c:v>54.51</c:v>
                </c:pt>
                <c:pt idx="1510">
                  <c:v>54</c:v>
                </c:pt>
                <c:pt idx="1511">
                  <c:v>54.04</c:v>
                </c:pt>
                <c:pt idx="1512">
                  <c:v>55.809999999999995</c:v>
                </c:pt>
                <c:pt idx="1513">
                  <c:v>58.949999999999996</c:v>
                </c:pt>
                <c:pt idx="1514">
                  <c:v>59.4</c:v>
                </c:pt>
                <c:pt idx="1515">
                  <c:v>57.04</c:v>
                </c:pt>
                <c:pt idx="1516">
                  <c:v>53.93</c:v>
                </c:pt>
                <c:pt idx="1517">
                  <c:v>51.37</c:v>
                </c:pt>
                <c:pt idx="1518">
                  <c:v>48.7</c:v>
                </c:pt>
                <c:pt idx="1519">
                  <c:v>49.03</c:v>
                </c:pt>
                <c:pt idx="1520">
                  <c:v>49.449999999999996</c:v>
                </c:pt>
                <c:pt idx="1521">
                  <c:v>49.68</c:v>
                </c:pt>
                <c:pt idx="1522">
                  <c:v>49.8</c:v>
                </c:pt>
                <c:pt idx="1523">
                  <c:v>50.06</c:v>
                </c:pt>
                <c:pt idx="1524">
                  <c:v>50.720000000000006</c:v>
                </c:pt>
                <c:pt idx="1525">
                  <c:v>51.690000000000005</c:v>
                </c:pt>
                <c:pt idx="1526">
                  <c:v>54.06</c:v>
                </c:pt>
                <c:pt idx="1527">
                  <c:v>55.190000000000005</c:v>
                </c:pt>
                <c:pt idx="1528">
                  <c:v>54.47</c:v>
                </c:pt>
                <c:pt idx="1529">
                  <c:v>51.97</c:v>
                </c:pt>
                <c:pt idx="1530">
                  <c:v>50.620000000000005</c:v>
                </c:pt>
                <c:pt idx="1531">
                  <c:v>51.14</c:v>
                </c:pt>
                <c:pt idx="1532">
                  <c:v>50.44</c:v>
                </c:pt>
                <c:pt idx="1533">
                  <c:v>50.54</c:v>
                </c:pt>
                <c:pt idx="1534">
                  <c:v>50.309999999999995</c:v>
                </c:pt>
                <c:pt idx="1535">
                  <c:v>49.82</c:v>
                </c:pt>
                <c:pt idx="1536">
                  <c:v>49.879999999999995</c:v>
                </c:pt>
                <c:pt idx="1537">
                  <c:v>50.9</c:v>
                </c:pt>
                <c:pt idx="1538">
                  <c:v>50.339999999999996</c:v>
                </c:pt>
                <c:pt idx="1539">
                  <c:v>51.71</c:v>
                </c:pt>
                <c:pt idx="1540">
                  <c:v>51.82</c:v>
                </c:pt>
                <c:pt idx="1541">
                  <c:v>56.53</c:v>
                </c:pt>
                <c:pt idx="1542">
                  <c:v>58.4</c:v>
                </c:pt>
                <c:pt idx="1543">
                  <c:v>60.18</c:v>
                </c:pt>
                <c:pt idx="1544">
                  <c:v>61.01</c:v>
                </c:pt>
                <c:pt idx="1545">
                  <c:v>64.08</c:v>
                </c:pt>
                <c:pt idx="1546">
                  <c:v>65.819999999999993</c:v>
                </c:pt>
                <c:pt idx="1547">
                  <c:v>68.02</c:v>
                </c:pt>
                <c:pt idx="1548">
                  <c:v>69.669999999999987</c:v>
                </c:pt>
                <c:pt idx="1549">
                  <c:v>70.349999999999994</c:v>
                </c:pt>
                <c:pt idx="1550">
                  <c:v>71.47</c:v>
                </c:pt>
                <c:pt idx="1551">
                  <c:v>72.34</c:v>
                </c:pt>
                <c:pt idx="1552">
                  <c:v>71.940000000000012</c:v>
                </c:pt>
                <c:pt idx="1553">
                  <c:v>69.900000000000006</c:v>
                </c:pt>
                <c:pt idx="1554">
                  <c:v>68.66</c:v>
                </c:pt>
                <c:pt idx="1555">
                  <c:v>73.16</c:v>
                </c:pt>
                <c:pt idx="1556">
                  <c:v>72.64</c:v>
                </c:pt>
                <c:pt idx="1557">
                  <c:v>72.33</c:v>
                </c:pt>
                <c:pt idx="1558">
                  <c:v>72.72</c:v>
                </c:pt>
                <c:pt idx="1559">
                  <c:v>73.069999999999993</c:v>
                </c:pt>
                <c:pt idx="1560">
                  <c:v>73.069999999999993</c:v>
                </c:pt>
                <c:pt idx="1561">
                  <c:v>72.28</c:v>
                </c:pt>
                <c:pt idx="1562">
                  <c:v>70.179999999999993</c:v>
                </c:pt>
                <c:pt idx="1563">
                  <c:v>69.290000000000006</c:v>
                </c:pt>
                <c:pt idx="1564">
                  <c:v>68.56</c:v>
                </c:pt>
                <c:pt idx="1565">
                  <c:v>66.78</c:v>
                </c:pt>
                <c:pt idx="1566">
                  <c:v>64.649999999999991</c:v>
                </c:pt>
                <c:pt idx="1567">
                  <c:v>61.14</c:v>
                </c:pt>
                <c:pt idx="1568">
                  <c:v>56.06</c:v>
                </c:pt>
                <c:pt idx="1569">
                  <c:v>54.04</c:v>
                </c:pt>
                <c:pt idx="1570">
                  <c:v>52.2</c:v>
                </c:pt>
                <c:pt idx="1571">
                  <c:v>48.77</c:v>
                </c:pt>
                <c:pt idx="1572">
                  <c:v>45.9</c:v>
                </c:pt>
                <c:pt idx="1573">
                  <c:v>44.620000000000005</c:v>
                </c:pt>
                <c:pt idx="1574">
                  <c:v>44.68</c:v>
                </c:pt>
                <c:pt idx="1575">
                  <c:v>45.25</c:v>
                </c:pt>
                <c:pt idx="1576">
                  <c:v>45.93</c:v>
                </c:pt>
                <c:pt idx="1577">
                  <c:v>47.61</c:v>
                </c:pt>
                <c:pt idx="1578">
                  <c:v>42.41</c:v>
                </c:pt>
                <c:pt idx="1579">
                  <c:v>49.730000000000004</c:v>
                </c:pt>
                <c:pt idx="1580">
                  <c:v>57.36</c:v>
                </c:pt>
                <c:pt idx="1581">
                  <c:v>60.65</c:v>
                </c:pt>
                <c:pt idx="1582">
                  <c:v>61.53</c:v>
                </c:pt>
                <c:pt idx="1583">
                  <c:v>62.449999999999996</c:v>
                </c:pt>
                <c:pt idx="1584">
                  <c:v>63.220000000000006</c:v>
                </c:pt>
                <c:pt idx="1585">
                  <c:v>61.7</c:v>
                </c:pt>
                <c:pt idx="1586">
                  <c:v>59.14</c:v>
                </c:pt>
                <c:pt idx="1587">
                  <c:v>57</c:v>
                </c:pt>
                <c:pt idx="1588">
                  <c:v>56.160000000000004</c:v>
                </c:pt>
                <c:pt idx="1589">
                  <c:v>53.260000000000005</c:v>
                </c:pt>
                <c:pt idx="1590">
                  <c:v>50.04</c:v>
                </c:pt>
                <c:pt idx="1591">
                  <c:v>46.120000000000005</c:v>
                </c:pt>
                <c:pt idx="1592">
                  <c:v>43.620000000000005</c:v>
                </c:pt>
                <c:pt idx="1593">
                  <c:v>42.230000000000004</c:v>
                </c:pt>
                <c:pt idx="1594">
                  <c:v>41.39</c:v>
                </c:pt>
                <c:pt idx="1595">
                  <c:v>42.37</c:v>
                </c:pt>
                <c:pt idx="1596">
                  <c:v>44.879999999999995</c:v>
                </c:pt>
                <c:pt idx="1597">
                  <c:v>52.5</c:v>
                </c:pt>
                <c:pt idx="1598">
                  <c:v>58.08</c:v>
                </c:pt>
                <c:pt idx="1599">
                  <c:v>60.28</c:v>
                </c:pt>
                <c:pt idx="1600">
                  <c:v>61.6</c:v>
                </c:pt>
                <c:pt idx="1601">
                  <c:v>63.58</c:v>
                </c:pt>
                <c:pt idx="1602">
                  <c:v>64.849999999999994</c:v>
                </c:pt>
                <c:pt idx="1603">
                  <c:v>65.069999999999993</c:v>
                </c:pt>
                <c:pt idx="1604">
                  <c:v>64.319999999999993</c:v>
                </c:pt>
                <c:pt idx="1605">
                  <c:v>62.89</c:v>
                </c:pt>
                <c:pt idx="1606">
                  <c:v>61.86</c:v>
                </c:pt>
                <c:pt idx="1607">
                  <c:v>59.86</c:v>
                </c:pt>
                <c:pt idx="1608">
                  <c:v>56.849999999999994</c:v>
                </c:pt>
                <c:pt idx="1609">
                  <c:v>54.91</c:v>
                </c:pt>
                <c:pt idx="1610">
                  <c:v>53.05</c:v>
                </c:pt>
                <c:pt idx="1611">
                  <c:v>51.32</c:v>
                </c:pt>
                <c:pt idx="1612">
                  <c:v>49.18</c:v>
                </c:pt>
                <c:pt idx="1613">
                  <c:v>46.41</c:v>
                </c:pt>
                <c:pt idx="1614">
                  <c:v>44.46</c:v>
                </c:pt>
                <c:pt idx="1615">
                  <c:v>42.809999999999995</c:v>
                </c:pt>
                <c:pt idx="1616">
                  <c:v>41.2</c:v>
                </c:pt>
                <c:pt idx="1617">
                  <c:v>39.71</c:v>
                </c:pt>
                <c:pt idx="1618">
                  <c:v>39.090000000000003</c:v>
                </c:pt>
                <c:pt idx="1619">
                  <c:v>38.520000000000003</c:v>
                </c:pt>
                <c:pt idx="1620">
                  <c:v>36.71</c:v>
                </c:pt>
                <c:pt idx="1621">
                  <c:v>35.92</c:v>
                </c:pt>
                <c:pt idx="1622">
                  <c:v>36.1</c:v>
                </c:pt>
                <c:pt idx="1623">
                  <c:v>36.270000000000003</c:v>
                </c:pt>
                <c:pt idx="1624">
                  <c:v>37.730000000000011</c:v>
                </c:pt>
                <c:pt idx="1625">
                  <c:v>39.590000000000003</c:v>
                </c:pt>
                <c:pt idx="1626">
                  <c:v>40.790000000000006</c:v>
                </c:pt>
                <c:pt idx="1627">
                  <c:v>43.25</c:v>
                </c:pt>
                <c:pt idx="1628">
                  <c:v>48.349999999999994</c:v>
                </c:pt>
                <c:pt idx="1629">
                  <c:v>55.879999999999995</c:v>
                </c:pt>
                <c:pt idx="1630">
                  <c:v>64.25</c:v>
                </c:pt>
                <c:pt idx="1631">
                  <c:v>68.95</c:v>
                </c:pt>
                <c:pt idx="1632">
                  <c:v>70.33</c:v>
                </c:pt>
                <c:pt idx="1633">
                  <c:v>68.25</c:v>
                </c:pt>
                <c:pt idx="1634">
                  <c:v>66.38</c:v>
                </c:pt>
                <c:pt idx="1635">
                  <c:v>64.13</c:v>
                </c:pt>
                <c:pt idx="1636">
                  <c:v>62.97</c:v>
                </c:pt>
                <c:pt idx="1637">
                  <c:v>63.690000000000005</c:v>
                </c:pt>
                <c:pt idx="1638">
                  <c:v>63.7</c:v>
                </c:pt>
                <c:pt idx="1639">
                  <c:v>62.17</c:v>
                </c:pt>
                <c:pt idx="1640">
                  <c:v>58.93</c:v>
                </c:pt>
                <c:pt idx="1641">
                  <c:v>50.7</c:v>
                </c:pt>
                <c:pt idx="1642">
                  <c:v>43.349999999999994</c:v>
                </c:pt>
                <c:pt idx="1643">
                  <c:v>40.49</c:v>
                </c:pt>
                <c:pt idx="1644">
                  <c:v>39.68</c:v>
                </c:pt>
                <c:pt idx="1645">
                  <c:v>40.46</c:v>
                </c:pt>
                <c:pt idx="1646">
                  <c:v>44.4</c:v>
                </c:pt>
                <c:pt idx="1647">
                  <c:v>46.91</c:v>
                </c:pt>
                <c:pt idx="1648">
                  <c:v>47.21</c:v>
                </c:pt>
                <c:pt idx="1649">
                  <c:v>53.92</c:v>
                </c:pt>
                <c:pt idx="1650">
                  <c:v>60.59</c:v>
                </c:pt>
                <c:pt idx="1651">
                  <c:v>68.040000000000006</c:v>
                </c:pt>
                <c:pt idx="1652">
                  <c:v>71.03</c:v>
                </c:pt>
                <c:pt idx="1653">
                  <c:v>73.13</c:v>
                </c:pt>
                <c:pt idx="1654">
                  <c:v>75.75</c:v>
                </c:pt>
                <c:pt idx="1655">
                  <c:v>74.669999999999987</c:v>
                </c:pt>
                <c:pt idx="1656">
                  <c:v>70.81</c:v>
                </c:pt>
                <c:pt idx="1657">
                  <c:v>67.910000000000011</c:v>
                </c:pt>
                <c:pt idx="1658">
                  <c:v>66.760000000000005</c:v>
                </c:pt>
                <c:pt idx="1659">
                  <c:v>63.730000000000004</c:v>
                </c:pt>
                <c:pt idx="1660">
                  <c:v>59.730000000000004</c:v>
                </c:pt>
                <c:pt idx="1661">
                  <c:v>56.61</c:v>
                </c:pt>
                <c:pt idx="1662">
                  <c:v>54.33</c:v>
                </c:pt>
                <c:pt idx="1663">
                  <c:v>52.61</c:v>
                </c:pt>
                <c:pt idx="1664">
                  <c:v>50.760000000000005</c:v>
                </c:pt>
                <c:pt idx="1665">
                  <c:v>48.849999999999994</c:v>
                </c:pt>
                <c:pt idx="1666">
                  <c:v>47.790000000000006</c:v>
                </c:pt>
                <c:pt idx="1667">
                  <c:v>46.14</c:v>
                </c:pt>
                <c:pt idx="1668">
                  <c:v>45.620000000000005</c:v>
                </c:pt>
                <c:pt idx="1669">
                  <c:v>44.849999999999994</c:v>
                </c:pt>
                <c:pt idx="1670">
                  <c:v>44.98</c:v>
                </c:pt>
                <c:pt idx="1671">
                  <c:v>45.720000000000006</c:v>
                </c:pt>
                <c:pt idx="1672">
                  <c:v>43.339999999999996</c:v>
                </c:pt>
                <c:pt idx="1673">
                  <c:v>39.309999999999995</c:v>
                </c:pt>
                <c:pt idx="1674">
                  <c:v>37.06</c:v>
                </c:pt>
                <c:pt idx="1675">
                  <c:v>37.57</c:v>
                </c:pt>
                <c:pt idx="1676">
                  <c:v>37.410000000000004</c:v>
                </c:pt>
                <c:pt idx="1677">
                  <c:v>37.370000000000005</c:v>
                </c:pt>
                <c:pt idx="1678">
                  <c:v>35.39</c:v>
                </c:pt>
                <c:pt idx="1679">
                  <c:v>30.279999999999998</c:v>
                </c:pt>
                <c:pt idx="1680">
                  <c:v>26.459999999999997</c:v>
                </c:pt>
                <c:pt idx="1681">
                  <c:v>23.72</c:v>
                </c:pt>
                <c:pt idx="1682">
                  <c:v>26.55</c:v>
                </c:pt>
                <c:pt idx="1683">
                  <c:v>27.8</c:v>
                </c:pt>
                <c:pt idx="1684">
                  <c:v>28.72</c:v>
                </c:pt>
                <c:pt idx="1685">
                  <c:v>27.58</c:v>
                </c:pt>
                <c:pt idx="1686">
                  <c:v>16.630000000000003</c:v>
                </c:pt>
                <c:pt idx="1687">
                  <c:v>15.46</c:v>
                </c:pt>
                <c:pt idx="1688">
                  <c:v>15.98</c:v>
                </c:pt>
                <c:pt idx="1689">
                  <c:v>17.97</c:v>
                </c:pt>
                <c:pt idx="1690">
                  <c:v>20.88</c:v>
                </c:pt>
                <c:pt idx="1691">
                  <c:v>23.979999999999997</c:v>
                </c:pt>
                <c:pt idx="1692">
                  <c:v>27.79</c:v>
                </c:pt>
                <c:pt idx="1693">
                  <c:v>28.330000000000002</c:v>
                </c:pt>
                <c:pt idx="1694">
                  <c:v>28.459999999999997</c:v>
                </c:pt>
                <c:pt idx="1695">
                  <c:v>31.279999999999998</c:v>
                </c:pt>
                <c:pt idx="1696">
                  <c:v>34.730000000000011</c:v>
                </c:pt>
                <c:pt idx="1697">
                  <c:v>38.93</c:v>
                </c:pt>
                <c:pt idx="1698">
                  <c:v>42.190000000000005</c:v>
                </c:pt>
                <c:pt idx="1699">
                  <c:v>43.96</c:v>
                </c:pt>
                <c:pt idx="1700">
                  <c:v>46.949999999999996</c:v>
                </c:pt>
                <c:pt idx="1701">
                  <c:v>55.77</c:v>
                </c:pt>
                <c:pt idx="1702">
                  <c:v>60.59</c:v>
                </c:pt>
                <c:pt idx="1703">
                  <c:v>65.58</c:v>
                </c:pt>
                <c:pt idx="1704">
                  <c:v>68.14</c:v>
                </c:pt>
                <c:pt idx="1705">
                  <c:v>70.86</c:v>
                </c:pt>
                <c:pt idx="1706">
                  <c:v>72.5</c:v>
                </c:pt>
                <c:pt idx="1707">
                  <c:v>69.81</c:v>
                </c:pt>
                <c:pt idx="1708">
                  <c:v>66.86</c:v>
                </c:pt>
                <c:pt idx="1709">
                  <c:v>65.53</c:v>
                </c:pt>
                <c:pt idx="1710">
                  <c:v>62.43</c:v>
                </c:pt>
                <c:pt idx="1711">
                  <c:v>57.98</c:v>
                </c:pt>
                <c:pt idx="1712">
                  <c:v>52.51</c:v>
                </c:pt>
                <c:pt idx="1713">
                  <c:v>47.92</c:v>
                </c:pt>
                <c:pt idx="1714">
                  <c:v>43.56</c:v>
                </c:pt>
                <c:pt idx="1715">
                  <c:v>38.480000000000004</c:v>
                </c:pt>
                <c:pt idx="1716">
                  <c:v>36.24</c:v>
                </c:pt>
                <c:pt idx="1717">
                  <c:v>36.64</c:v>
                </c:pt>
                <c:pt idx="1718">
                  <c:v>38.28</c:v>
                </c:pt>
                <c:pt idx="1719">
                  <c:v>41.52</c:v>
                </c:pt>
                <c:pt idx="1720">
                  <c:v>44.21</c:v>
                </c:pt>
                <c:pt idx="1721">
                  <c:v>47.54</c:v>
                </c:pt>
                <c:pt idx="1722">
                  <c:v>51.47</c:v>
                </c:pt>
                <c:pt idx="1723">
                  <c:v>53.25</c:v>
                </c:pt>
                <c:pt idx="1724">
                  <c:v>51.04</c:v>
                </c:pt>
                <c:pt idx="1725">
                  <c:v>46.55</c:v>
                </c:pt>
                <c:pt idx="1726">
                  <c:v>43.58</c:v>
                </c:pt>
                <c:pt idx="1727">
                  <c:v>42.260000000000005</c:v>
                </c:pt>
                <c:pt idx="1728">
                  <c:v>39.47</c:v>
                </c:pt>
                <c:pt idx="1729">
                  <c:v>36.01</c:v>
                </c:pt>
                <c:pt idx="1730">
                  <c:v>32.89</c:v>
                </c:pt>
                <c:pt idx="1731">
                  <c:v>30.130000000000003</c:v>
                </c:pt>
                <c:pt idx="1732">
                  <c:v>29.279999999999998</c:v>
                </c:pt>
                <c:pt idx="1733">
                  <c:v>29.85</c:v>
                </c:pt>
                <c:pt idx="1734">
                  <c:v>30.85</c:v>
                </c:pt>
                <c:pt idx="1735">
                  <c:v>33.15</c:v>
                </c:pt>
                <c:pt idx="1736">
                  <c:v>36.04</c:v>
                </c:pt>
                <c:pt idx="1737">
                  <c:v>37.520000000000003</c:v>
                </c:pt>
                <c:pt idx="1738">
                  <c:v>38.53</c:v>
                </c:pt>
                <c:pt idx="1739">
                  <c:v>39.42</c:v>
                </c:pt>
                <c:pt idx="1740">
                  <c:v>41.18</c:v>
                </c:pt>
                <c:pt idx="1741">
                  <c:v>42.53</c:v>
                </c:pt>
                <c:pt idx="1742">
                  <c:v>42.37</c:v>
                </c:pt>
                <c:pt idx="1743">
                  <c:v>42.25</c:v>
                </c:pt>
                <c:pt idx="1744">
                  <c:v>41.28</c:v>
                </c:pt>
                <c:pt idx="1745">
                  <c:v>41.02</c:v>
                </c:pt>
                <c:pt idx="1746">
                  <c:v>41.06</c:v>
                </c:pt>
                <c:pt idx="1747">
                  <c:v>41.63</c:v>
                </c:pt>
                <c:pt idx="1748">
                  <c:v>42.43</c:v>
                </c:pt>
                <c:pt idx="1749">
                  <c:v>42.91</c:v>
                </c:pt>
              </c:numCache>
            </c:numRef>
          </c:val>
          <c:smooth val="0"/>
          <c:extLst>
            <c:ext xmlns:c16="http://schemas.microsoft.com/office/drawing/2014/chart" uri="{C3380CC4-5D6E-409C-BE32-E72D297353CC}">
              <c16:uniqueId val="{00000004-1014-483B-B88B-6E744E012BA3}"/>
            </c:ext>
          </c:extLst>
        </c:ser>
        <c:ser>
          <c:idx val="5"/>
          <c:order val="5"/>
          <c:tx>
            <c:strRef>
              <c:f>Лист2!$R$1</c:f>
              <c:strCache>
                <c:ptCount val="1"/>
                <c:pt idx="0">
                  <c:v>Lori</c:v>
                </c:pt>
              </c:strCache>
            </c:strRef>
          </c:tx>
          <c:marker>
            <c:symbol val="none"/>
          </c:marker>
          <c:cat>
            <c:numRef>
              <c:f>Лист2!$A$2:$A$1753</c:f>
              <c:numCache>
                <c:formatCode>General</c:formatCode>
                <c:ptCount val="1752"/>
                <c:pt idx="0">
                  <c:v>1981</c:v>
                </c:pt>
                <c:pt idx="1">
                  <c:v>1981</c:v>
                </c:pt>
                <c:pt idx="2">
                  <c:v>1981</c:v>
                </c:pt>
                <c:pt idx="3">
                  <c:v>1981</c:v>
                </c:pt>
                <c:pt idx="4">
                  <c:v>1981</c:v>
                </c:pt>
                <c:pt idx="5">
                  <c:v>1981</c:v>
                </c:pt>
                <c:pt idx="6">
                  <c:v>1981</c:v>
                </c:pt>
                <c:pt idx="7">
                  <c:v>1981</c:v>
                </c:pt>
                <c:pt idx="8">
                  <c:v>1981</c:v>
                </c:pt>
                <c:pt idx="9">
                  <c:v>1981</c:v>
                </c:pt>
                <c:pt idx="10">
                  <c:v>1981</c:v>
                </c:pt>
                <c:pt idx="11">
                  <c:v>1981</c:v>
                </c:pt>
                <c:pt idx="12">
                  <c:v>1981</c:v>
                </c:pt>
                <c:pt idx="13">
                  <c:v>1981</c:v>
                </c:pt>
                <c:pt idx="14">
                  <c:v>1981</c:v>
                </c:pt>
                <c:pt idx="15">
                  <c:v>1981</c:v>
                </c:pt>
                <c:pt idx="16">
                  <c:v>1981</c:v>
                </c:pt>
                <c:pt idx="17">
                  <c:v>1981</c:v>
                </c:pt>
                <c:pt idx="18">
                  <c:v>1982</c:v>
                </c:pt>
                <c:pt idx="19">
                  <c:v>1982</c:v>
                </c:pt>
                <c:pt idx="20">
                  <c:v>1982</c:v>
                </c:pt>
                <c:pt idx="21">
                  <c:v>1982</c:v>
                </c:pt>
                <c:pt idx="22">
                  <c:v>1982</c:v>
                </c:pt>
                <c:pt idx="23">
                  <c:v>1982</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1982</c:v>
                </c:pt>
                <c:pt idx="37">
                  <c:v>1982</c:v>
                </c:pt>
                <c:pt idx="38">
                  <c:v>1982</c:v>
                </c:pt>
                <c:pt idx="39">
                  <c:v>1982</c:v>
                </c:pt>
                <c:pt idx="40">
                  <c:v>1982</c:v>
                </c:pt>
                <c:pt idx="41">
                  <c:v>1982</c:v>
                </c:pt>
                <c:pt idx="42">
                  <c:v>1982</c:v>
                </c:pt>
                <c:pt idx="43">
                  <c:v>1982</c:v>
                </c:pt>
                <c:pt idx="44">
                  <c:v>1982</c:v>
                </c:pt>
                <c:pt idx="45">
                  <c:v>1982</c:v>
                </c:pt>
                <c:pt idx="46">
                  <c:v>1982</c:v>
                </c:pt>
                <c:pt idx="47">
                  <c:v>1982</c:v>
                </c:pt>
                <c:pt idx="48">
                  <c:v>1982</c:v>
                </c:pt>
                <c:pt idx="49">
                  <c:v>1982</c:v>
                </c:pt>
                <c:pt idx="50">
                  <c:v>1982</c:v>
                </c:pt>
                <c:pt idx="51">
                  <c:v>1982</c:v>
                </c:pt>
                <c:pt idx="52">
                  <c:v>1982</c:v>
                </c:pt>
                <c:pt idx="53">
                  <c:v>1982</c:v>
                </c:pt>
                <c:pt idx="54">
                  <c:v>1982</c:v>
                </c:pt>
                <c:pt idx="55">
                  <c:v>1982</c:v>
                </c:pt>
                <c:pt idx="56">
                  <c:v>1982</c:v>
                </c:pt>
                <c:pt idx="57">
                  <c:v>1982</c:v>
                </c:pt>
                <c:pt idx="58">
                  <c:v>1982</c:v>
                </c:pt>
                <c:pt idx="59">
                  <c:v>1982</c:v>
                </c:pt>
                <c:pt idx="60">
                  <c:v>1982</c:v>
                </c:pt>
                <c:pt idx="61">
                  <c:v>1982</c:v>
                </c:pt>
                <c:pt idx="62">
                  <c:v>1982</c:v>
                </c:pt>
                <c:pt idx="63">
                  <c:v>1982</c:v>
                </c:pt>
                <c:pt idx="64">
                  <c:v>1982</c:v>
                </c:pt>
                <c:pt idx="65">
                  <c:v>1982</c:v>
                </c:pt>
                <c:pt idx="66">
                  <c:v>1982</c:v>
                </c:pt>
                <c:pt idx="67">
                  <c:v>1982</c:v>
                </c:pt>
                <c:pt idx="68">
                  <c:v>1982</c:v>
                </c:pt>
                <c:pt idx="69">
                  <c:v>1982</c:v>
                </c:pt>
                <c:pt idx="70">
                  <c:v>1983</c:v>
                </c:pt>
                <c:pt idx="71">
                  <c:v>1983</c:v>
                </c:pt>
                <c:pt idx="72">
                  <c:v>1983</c:v>
                </c:pt>
                <c:pt idx="73">
                  <c:v>1983</c:v>
                </c:pt>
                <c:pt idx="74">
                  <c:v>1983</c:v>
                </c:pt>
                <c:pt idx="75">
                  <c:v>1983</c:v>
                </c:pt>
                <c:pt idx="76">
                  <c:v>1983</c:v>
                </c:pt>
                <c:pt idx="77">
                  <c:v>1983</c:v>
                </c:pt>
                <c:pt idx="78">
                  <c:v>1983</c:v>
                </c:pt>
                <c:pt idx="79">
                  <c:v>1983</c:v>
                </c:pt>
                <c:pt idx="80">
                  <c:v>1983</c:v>
                </c:pt>
                <c:pt idx="81">
                  <c:v>1983</c:v>
                </c:pt>
                <c:pt idx="82">
                  <c:v>1983</c:v>
                </c:pt>
                <c:pt idx="83">
                  <c:v>1983</c:v>
                </c:pt>
                <c:pt idx="84">
                  <c:v>1983</c:v>
                </c:pt>
                <c:pt idx="85">
                  <c:v>1983</c:v>
                </c:pt>
                <c:pt idx="86">
                  <c:v>1983</c:v>
                </c:pt>
                <c:pt idx="87">
                  <c:v>1983</c:v>
                </c:pt>
                <c:pt idx="88">
                  <c:v>1983</c:v>
                </c:pt>
                <c:pt idx="89">
                  <c:v>1983</c:v>
                </c:pt>
                <c:pt idx="90">
                  <c:v>1983</c:v>
                </c:pt>
                <c:pt idx="91">
                  <c:v>1983</c:v>
                </c:pt>
                <c:pt idx="92">
                  <c:v>1983</c:v>
                </c:pt>
                <c:pt idx="93">
                  <c:v>1983</c:v>
                </c:pt>
                <c:pt idx="94">
                  <c:v>1983</c:v>
                </c:pt>
                <c:pt idx="95">
                  <c:v>1983</c:v>
                </c:pt>
                <c:pt idx="96">
                  <c:v>1983</c:v>
                </c:pt>
                <c:pt idx="97">
                  <c:v>1983</c:v>
                </c:pt>
                <c:pt idx="98">
                  <c:v>1983</c:v>
                </c:pt>
                <c:pt idx="99">
                  <c:v>1983</c:v>
                </c:pt>
                <c:pt idx="100">
                  <c:v>1983</c:v>
                </c:pt>
                <c:pt idx="101">
                  <c:v>1983</c:v>
                </c:pt>
                <c:pt idx="102">
                  <c:v>1983</c:v>
                </c:pt>
                <c:pt idx="103">
                  <c:v>1983</c:v>
                </c:pt>
                <c:pt idx="104">
                  <c:v>1983</c:v>
                </c:pt>
                <c:pt idx="105">
                  <c:v>1983</c:v>
                </c:pt>
                <c:pt idx="106">
                  <c:v>1983</c:v>
                </c:pt>
                <c:pt idx="107">
                  <c:v>1983</c:v>
                </c:pt>
                <c:pt idx="108">
                  <c:v>1983</c:v>
                </c:pt>
                <c:pt idx="109">
                  <c:v>1983</c:v>
                </c:pt>
                <c:pt idx="110">
                  <c:v>1983</c:v>
                </c:pt>
                <c:pt idx="111">
                  <c:v>1983</c:v>
                </c:pt>
                <c:pt idx="112">
                  <c:v>1983</c:v>
                </c:pt>
                <c:pt idx="113">
                  <c:v>1983</c:v>
                </c:pt>
                <c:pt idx="114">
                  <c:v>1983</c:v>
                </c:pt>
                <c:pt idx="115">
                  <c:v>1983</c:v>
                </c:pt>
                <c:pt idx="116">
                  <c:v>1983</c:v>
                </c:pt>
                <c:pt idx="117">
                  <c:v>1983</c:v>
                </c:pt>
                <c:pt idx="118">
                  <c:v>1983</c:v>
                </c:pt>
                <c:pt idx="119">
                  <c:v>1983</c:v>
                </c:pt>
                <c:pt idx="120">
                  <c:v>1983</c:v>
                </c:pt>
                <c:pt idx="121">
                  <c:v>1983</c:v>
                </c:pt>
                <c:pt idx="122">
                  <c:v>1984</c:v>
                </c:pt>
                <c:pt idx="123">
                  <c:v>1984</c:v>
                </c:pt>
                <c:pt idx="124">
                  <c:v>1984</c:v>
                </c:pt>
                <c:pt idx="125">
                  <c:v>1984</c:v>
                </c:pt>
                <c:pt idx="126">
                  <c:v>1984</c:v>
                </c:pt>
                <c:pt idx="127">
                  <c:v>1984</c:v>
                </c:pt>
                <c:pt idx="128">
                  <c:v>1984</c:v>
                </c:pt>
                <c:pt idx="129">
                  <c:v>1984</c:v>
                </c:pt>
                <c:pt idx="130">
                  <c:v>1984</c:v>
                </c:pt>
                <c:pt idx="131">
                  <c:v>1984</c:v>
                </c:pt>
                <c:pt idx="132">
                  <c:v>1984</c:v>
                </c:pt>
                <c:pt idx="133">
                  <c:v>1984</c:v>
                </c:pt>
                <c:pt idx="134">
                  <c:v>1984</c:v>
                </c:pt>
                <c:pt idx="135">
                  <c:v>1984</c:v>
                </c:pt>
                <c:pt idx="136">
                  <c:v>1984</c:v>
                </c:pt>
                <c:pt idx="137">
                  <c:v>1984</c:v>
                </c:pt>
                <c:pt idx="138">
                  <c:v>1984</c:v>
                </c:pt>
                <c:pt idx="139">
                  <c:v>1984</c:v>
                </c:pt>
                <c:pt idx="140">
                  <c:v>1984</c:v>
                </c:pt>
                <c:pt idx="141">
                  <c:v>1984</c:v>
                </c:pt>
                <c:pt idx="142">
                  <c:v>1984</c:v>
                </c:pt>
                <c:pt idx="143">
                  <c:v>1984</c:v>
                </c:pt>
                <c:pt idx="144">
                  <c:v>1984</c:v>
                </c:pt>
                <c:pt idx="145">
                  <c:v>1984</c:v>
                </c:pt>
                <c:pt idx="146">
                  <c:v>1984</c:v>
                </c:pt>
                <c:pt idx="147">
                  <c:v>1984</c:v>
                </c:pt>
                <c:pt idx="148">
                  <c:v>1984</c:v>
                </c:pt>
                <c:pt idx="149">
                  <c:v>1984</c:v>
                </c:pt>
                <c:pt idx="150">
                  <c:v>1984</c:v>
                </c:pt>
                <c:pt idx="151">
                  <c:v>1984</c:v>
                </c:pt>
                <c:pt idx="152">
                  <c:v>1984</c:v>
                </c:pt>
                <c:pt idx="153">
                  <c:v>1984</c:v>
                </c:pt>
                <c:pt idx="154">
                  <c:v>1984</c:v>
                </c:pt>
                <c:pt idx="155">
                  <c:v>1984</c:v>
                </c:pt>
                <c:pt idx="156">
                  <c:v>1984</c:v>
                </c:pt>
                <c:pt idx="157">
                  <c:v>1984</c:v>
                </c:pt>
                <c:pt idx="158">
                  <c:v>1984</c:v>
                </c:pt>
                <c:pt idx="159">
                  <c:v>1984</c:v>
                </c:pt>
                <c:pt idx="160">
                  <c:v>1984</c:v>
                </c:pt>
                <c:pt idx="161">
                  <c:v>1984</c:v>
                </c:pt>
                <c:pt idx="162">
                  <c:v>1984</c:v>
                </c:pt>
                <c:pt idx="163">
                  <c:v>1984</c:v>
                </c:pt>
                <c:pt idx="164">
                  <c:v>1984</c:v>
                </c:pt>
                <c:pt idx="165">
                  <c:v>1984</c:v>
                </c:pt>
                <c:pt idx="166">
                  <c:v>1984</c:v>
                </c:pt>
                <c:pt idx="167">
                  <c:v>1984</c:v>
                </c:pt>
                <c:pt idx="168">
                  <c:v>1984</c:v>
                </c:pt>
                <c:pt idx="169">
                  <c:v>1984</c:v>
                </c:pt>
                <c:pt idx="170">
                  <c:v>1984</c:v>
                </c:pt>
                <c:pt idx="171">
                  <c:v>1984</c:v>
                </c:pt>
                <c:pt idx="172">
                  <c:v>1984</c:v>
                </c:pt>
                <c:pt idx="173">
                  <c:v>1984</c:v>
                </c:pt>
                <c:pt idx="174">
                  <c:v>1985</c:v>
                </c:pt>
                <c:pt idx="175">
                  <c:v>1985</c:v>
                </c:pt>
                <c:pt idx="176">
                  <c:v>1985</c:v>
                </c:pt>
                <c:pt idx="177">
                  <c:v>1985</c:v>
                </c:pt>
                <c:pt idx="178">
                  <c:v>1985</c:v>
                </c:pt>
                <c:pt idx="179">
                  <c:v>1985</c:v>
                </c:pt>
                <c:pt idx="180">
                  <c:v>1985</c:v>
                </c:pt>
                <c:pt idx="181">
                  <c:v>1985</c:v>
                </c:pt>
                <c:pt idx="182">
                  <c:v>1985</c:v>
                </c:pt>
                <c:pt idx="183">
                  <c:v>1985</c:v>
                </c:pt>
                <c:pt idx="184">
                  <c:v>1985</c:v>
                </c:pt>
                <c:pt idx="185">
                  <c:v>1985</c:v>
                </c:pt>
                <c:pt idx="186">
                  <c:v>1985</c:v>
                </c:pt>
                <c:pt idx="187">
                  <c:v>1985</c:v>
                </c:pt>
                <c:pt idx="188">
                  <c:v>1985</c:v>
                </c:pt>
                <c:pt idx="189">
                  <c:v>1985</c:v>
                </c:pt>
                <c:pt idx="190">
                  <c:v>1985</c:v>
                </c:pt>
                <c:pt idx="191">
                  <c:v>1985</c:v>
                </c:pt>
                <c:pt idx="192">
                  <c:v>1985</c:v>
                </c:pt>
                <c:pt idx="193">
                  <c:v>1985</c:v>
                </c:pt>
                <c:pt idx="194">
                  <c:v>1985</c:v>
                </c:pt>
                <c:pt idx="195">
                  <c:v>1985</c:v>
                </c:pt>
                <c:pt idx="196">
                  <c:v>1985</c:v>
                </c:pt>
                <c:pt idx="197">
                  <c:v>1985</c:v>
                </c:pt>
                <c:pt idx="198">
                  <c:v>1985</c:v>
                </c:pt>
                <c:pt idx="199">
                  <c:v>1985</c:v>
                </c:pt>
                <c:pt idx="200">
                  <c:v>1985</c:v>
                </c:pt>
                <c:pt idx="201">
                  <c:v>1985</c:v>
                </c:pt>
                <c:pt idx="202">
                  <c:v>1985</c:v>
                </c:pt>
                <c:pt idx="203">
                  <c:v>1985</c:v>
                </c:pt>
                <c:pt idx="204">
                  <c:v>1985</c:v>
                </c:pt>
                <c:pt idx="205">
                  <c:v>1985</c:v>
                </c:pt>
                <c:pt idx="206">
                  <c:v>1985</c:v>
                </c:pt>
                <c:pt idx="207">
                  <c:v>1985</c:v>
                </c:pt>
                <c:pt idx="208">
                  <c:v>1985</c:v>
                </c:pt>
                <c:pt idx="209">
                  <c:v>1985</c:v>
                </c:pt>
                <c:pt idx="210">
                  <c:v>1985</c:v>
                </c:pt>
                <c:pt idx="211">
                  <c:v>1985</c:v>
                </c:pt>
                <c:pt idx="212">
                  <c:v>1985</c:v>
                </c:pt>
                <c:pt idx="213">
                  <c:v>1985</c:v>
                </c:pt>
                <c:pt idx="214">
                  <c:v>1985</c:v>
                </c:pt>
                <c:pt idx="215">
                  <c:v>1985</c:v>
                </c:pt>
                <c:pt idx="216">
                  <c:v>1985</c:v>
                </c:pt>
                <c:pt idx="217">
                  <c:v>1985</c:v>
                </c:pt>
                <c:pt idx="218">
                  <c:v>1985</c:v>
                </c:pt>
                <c:pt idx="219">
                  <c:v>1985</c:v>
                </c:pt>
                <c:pt idx="220">
                  <c:v>1985</c:v>
                </c:pt>
                <c:pt idx="221">
                  <c:v>1985</c:v>
                </c:pt>
                <c:pt idx="222">
                  <c:v>1985</c:v>
                </c:pt>
                <c:pt idx="223">
                  <c:v>1985</c:v>
                </c:pt>
                <c:pt idx="224">
                  <c:v>1985</c:v>
                </c:pt>
                <c:pt idx="225">
                  <c:v>1985</c:v>
                </c:pt>
                <c:pt idx="226">
                  <c:v>1986</c:v>
                </c:pt>
                <c:pt idx="227">
                  <c:v>1986</c:v>
                </c:pt>
                <c:pt idx="228">
                  <c:v>1986</c:v>
                </c:pt>
                <c:pt idx="229">
                  <c:v>1986</c:v>
                </c:pt>
                <c:pt idx="230">
                  <c:v>1986</c:v>
                </c:pt>
                <c:pt idx="231">
                  <c:v>1986</c:v>
                </c:pt>
                <c:pt idx="232">
                  <c:v>1986</c:v>
                </c:pt>
                <c:pt idx="233">
                  <c:v>1986</c:v>
                </c:pt>
                <c:pt idx="234">
                  <c:v>1986</c:v>
                </c:pt>
                <c:pt idx="235">
                  <c:v>1986</c:v>
                </c:pt>
                <c:pt idx="236">
                  <c:v>1986</c:v>
                </c:pt>
                <c:pt idx="237">
                  <c:v>1986</c:v>
                </c:pt>
                <c:pt idx="238">
                  <c:v>1986</c:v>
                </c:pt>
                <c:pt idx="239">
                  <c:v>1986</c:v>
                </c:pt>
                <c:pt idx="240">
                  <c:v>1986</c:v>
                </c:pt>
                <c:pt idx="241">
                  <c:v>1986</c:v>
                </c:pt>
                <c:pt idx="242">
                  <c:v>1986</c:v>
                </c:pt>
                <c:pt idx="243">
                  <c:v>1986</c:v>
                </c:pt>
                <c:pt idx="244">
                  <c:v>1986</c:v>
                </c:pt>
                <c:pt idx="245">
                  <c:v>1986</c:v>
                </c:pt>
                <c:pt idx="246">
                  <c:v>1986</c:v>
                </c:pt>
                <c:pt idx="247">
                  <c:v>1986</c:v>
                </c:pt>
                <c:pt idx="248">
                  <c:v>1986</c:v>
                </c:pt>
                <c:pt idx="249">
                  <c:v>1986</c:v>
                </c:pt>
                <c:pt idx="250">
                  <c:v>1986</c:v>
                </c:pt>
                <c:pt idx="251">
                  <c:v>1986</c:v>
                </c:pt>
                <c:pt idx="252">
                  <c:v>1986</c:v>
                </c:pt>
                <c:pt idx="253">
                  <c:v>1986</c:v>
                </c:pt>
                <c:pt idx="254">
                  <c:v>1986</c:v>
                </c:pt>
                <c:pt idx="255">
                  <c:v>1986</c:v>
                </c:pt>
                <c:pt idx="256">
                  <c:v>1986</c:v>
                </c:pt>
                <c:pt idx="257">
                  <c:v>1986</c:v>
                </c:pt>
                <c:pt idx="258">
                  <c:v>1986</c:v>
                </c:pt>
                <c:pt idx="259">
                  <c:v>1986</c:v>
                </c:pt>
                <c:pt idx="260">
                  <c:v>1986</c:v>
                </c:pt>
                <c:pt idx="261">
                  <c:v>1986</c:v>
                </c:pt>
                <c:pt idx="262">
                  <c:v>1986</c:v>
                </c:pt>
                <c:pt idx="263">
                  <c:v>1986</c:v>
                </c:pt>
                <c:pt idx="264">
                  <c:v>1986</c:v>
                </c:pt>
                <c:pt idx="265">
                  <c:v>1986</c:v>
                </c:pt>
                <c:pt idx="266">
                  <c:v>1986</c:v>
                </c:pt>
                <c:pt idx="267">
                  <c:v>1986</c:v>
                </c:pt>
                <c:pt idx="268">
                  <c:v>1986</c:v>
                </c:pt>
                <c:pt idx="269">
                  <c:v>1986</c:v>
                </c:pt>
                <c:pt idx="270">
                  <c:v>1986</c:v>
                </c:pt>
                <c:pt idx="271">
                  <c:v>1986</c:v>
                </c:pt>
                <c:pt idx="272">
                  <c:v>1986</c:v>
                </c:pt>
                <c:pt idx="273">
                  <c:v>1986</c:v>
                </c:pt>
                <c:pt idx="274">
                  <c:v>1986</c:v>
                </c:pt>
                <c:pt idx="275">
                  <c:v>1986</c:v>
                </c:pt>
                <c:pt idx="276">
                  <c:v>1986</c:v>
                </c:pt>
                <c:pt idx="277">
                  <c:v>1986</c:v>
                </c:pt>
                <c:pt idx="278">
                  <c:v>1987</c:v>
                </c:pt>
                <c:pt idx="279">
                  <c:v>1987</c:v>
                </c:pt>
                <c:pt idx="280">
                  <c:v>1987</c:v>
                </c:pt>
                <c:pt idx="281">
                  <c:v>1987</c:v>
                </c:pt>
                <c:pt idx="282">
                  <c:v>1987</c:v>
                </c:pt>
                <c:pt idx="283">
                  <c:v>1987</c:v>
                </c:pt>
                <c:pt idx="284">
                  <c:v>1987</c:v>
                </c:pt>
                <c:pt idx="285">
                  <c:v>1987</c:v>
                </c:pt>
                <c:pt idx="286">
                  <c:v>1987</c:v>
                </c:pt>
                <c:pt idx="287">
                  <c:v>1987</c:v>
                </c:pt>
                <c:pt idx="288">
                  <c:v>1987</c:v>
                </c:pt>
                <c:pt idx="289">
                  <c:v>1987</c:v>
                </c:pt>
                <c:pt idx="290">
                  <c:v>1987</c:v>
                </c:pt>
                <c:pt idx="291">
                  <c:v>1987</c:v>
                </c:pt>
                <c:pt idx="292">
                  <c:v>1987</c:v>
                </c:pt>
                <c:pt idx="293">
                  <c:v>1987</c:v>
                </c:pt>
                <c:pt idx="294">
                  <c:v>1987</c:v>
                </c:pt>
                <c:pt idx="295">
                  <c:v>1987</c:v>
                </c:pt>
                <c:pt idx="296">
                  <c:v>1987</c:v>
                </c:pt>
                <c:pt idx="297">
                  <c:v>1987</c:v>
                </c:pt>
                <c:pt idx="298">
                  <c:v>1987</c:v>
                </c:pt>
                <c:pt idx="299">
                  <c:v>1987</c:v>
                </c:pt>
                <c:pt idx="300">
                  <c:v>1987</c:v>
                </c:pt>
                <c:pt idx="301">
                  <c:v>1987</c:v>
                </c:pt>
                <c:pt idx="302">
                  <c:v>1987</c:v>
                </c:pt>
                <c:pt idx="303">
                  <c:v>1987</c:v>
                </c:pt>
                <c:pt idx="304">
                  <c:v>1987</c:v>
                </c:pt>
                <c:pt idx="305">
                  <c:v>1987</c:v>
                </c:pt>
                <c:pt idx="306">
                  <c:v>1987</c:v>
                </c:pt>
                <c:pt idx="307">
                  <c:v>1987</c:v>
                </c:pt>
                <c:pt idx="308">
                  <c:v>1987</c:v>
                </c:pt>
                <c:pt idx="309">
                  <c:v>1987</c:v>
                </c:pt>
                <c:pt idx="310">
                  <c:v>1987</c:v>
                </c:pt>
                <c:pt idx="311">
                  <c:v>1987</c:v>
                </c:pt>
                <c:pt idx="312">
                  <c:v>1987</c:v>
                </c:pt>
                <c:pt idx="313">
                  <c:v>1987</c:v>
                </c:pt>
                <c:pt idx="314">
                  <c:v>1987</c:v>
                </c:pt>
                <c:pt idx="315">
                  <c:v>1987</c:v>
                </c:pt>
                <c:pt idx="316">
                  <c:v>1987</c:v>
                </c:pt>
                <c:pt idx="317">
                  <c:v>1987</c:v>
                </c:pt>
                <c:pt idx="318">
                  <c:v>1987</c:v>
                </c:pt>
                <c:pt idx="319">
                  <c:v>1987</c:v>
                </c:pt>
                <c:pt idx="320">
                  <c:v>1987</c:v>
                </c:pt>
                <c:pt idx="321">
                  <c:v>1987</c:v>
                </c:pt>
                <c:pt idx="322">
                  <c:v>1987</c:v>
                </c:pt>
                <c:pt idx="323">
                  <c:v>1987</c:v>
                </c:pt>
                <c:pt idx="324">
                  <c:v>1987</c:v>
                </c:pt>
                <c:pt idx="325">
                  <c:v>1987</c:v>
                </c:pt>
                <c:pt idx="326">
                  <c:v>1987</c:v>
                </c:pt>
                <c:pt idx="327">
                  <c:v>1987</c:v>
                </c:pt>
                <c:pt idx="328">
                  <c:v>1987</c:v>
                </c:pt>
                <c:pt idx="329">
                  <c:v>1987</c:v>
                </c:pt>
                <c:pt idx="330">
                  <c:v>1988</c:v>
                </c:pt>
                <c:pt idx="331">
                  <c:v>1988</c:v>
                </c:pt>
                <c:pt idx="332">
                  <c:v>1988</c:v>
                </c:pt>
                <c:pt idx="333">
                  <c:v>1988</c:v>
                </c:pt>
                <c:pt idx="334">
                  <c:v>1988</c:v>
                </c:pt>
                <c:pt idx="335">
                  <c:v>1988</c:v>
                </c:pt>
                <c:pt idx="336">
                  <c:v>1988</c:v>
                </c:pt>
                <c:pt idx="337">
                  <c:v>1988</c:v>
                </c:pt>
                <c:pt idx="338">
                  <c:v>1988</c:v>
                </c:pt>
                <c:pt idx="339">
                  <c:v>1988</c:v>
                </c:pt>
                <c:pt idx="340">
                  <c:v>1988</c:v>
                </c:pt>
                <c:pt idx="341">
                  <c:v>1988</c:v>
                </c:pt>
                <c:pt idx="342">
                  <c:v>1988</c:v>
                </c:pt>
                <c:pt idx="343">
                  <c:v>1988</c:v>
                </c:pt>
                <c:pt idx="344">
                  <c:v>1988</c:v>
                </c:pt>
                <c:pt idx="345">
                  <c:v>1988</c:v>
                </c:pt>
                <c:pt idx="346">
                  <c:v>1988</c:v>
                </c:pt>
                <c:pt idx="347">
                  <c:v>1988</c:v>
                </c:pt>
                <c:pt idx="348">
                  <c:v>1988</c:v>
                </c:pt>
                <c:pt idx="349">
                  <c:v>1988</c:v>
                </c:pt>
                <c:pt idx="350">
                  <c:v>1988</c:v>
                </c:pt>
                <c:pt idx="351">
                  <c:v>1988</c:v>
                </c:pt>
                <c:pt idx="352">
                  <c:v>1988</c:v>
                </c:pt>
                <c:pt idx="353">
                  <c:v>1988</c:v>
                </c:pt>
                <c:pt idx="354">
                  <c:v>1988</c:v>
                </c:pt>
                <c:pt idx="355">
                  <c:v>1988</c:v>
                </c:pt>
                <c:pt idx="356">
                  <c:v>1988</c:v>
                </c:pt>
                <c:pt idx="357">
                  <c:v>1988</c:v>
                </c:pt>
                <c:pt idx="358">
                  <c:v>1988</c:v>
                </c:pt>
                <c:pt idx="359">
                  <c:v>1988</c:v>
                </c:pt>
                <c:pt idx="360">
                  <c:v>1988</c:v>
                </c:pt>
                <c:pt idx="361">
                  <c:v>1988</c:v>
                </c:pt>
                <c:pt idx="362">
                  <c:v>1988</c:v>
                </c:pt>
                <c:pt idx="363">
                  <c:v>1988</c:v>
                </c:pt>
                <c:pt idx="364">
                  <c:v>1988</c:v>
                </c:pt>
                <c:pt idx="365">
                  <c:v>1988</c:v>
                </c:pt>
                <c:pt idx="366">
                  <c:v>1988</c:v>
                </c:pt>
                <c:pt idx="367">
                  <c:v>1988</c:v>
                </c:pt>
                <c:pt idx="368">
                  <c:v>1988</c:v>
                </c:pt>
                <c:pt idx="369">
                  <c:v>1988</c:v>
                </c:pt>
                <c:pt idx="370">
                  <c:v>1988</c:v>
                </c:pt>
                <c:pt idx="371">
                  <c:v>1988</c:v>
                </c:pt>
                <c:pt idx="372">
                  <c:v>1988</c:v>
                </c:pt>
                <c:pt idx="373">
                  <c:v>1988</c:v>
                </c:pt>
                <c:pt idx="374">
                  <c:v>1988</c:v>
                </c:pt>
                <c:pt idx="375">
                  <c:v>1988</c:v>
                </c:pt>
                <c:pt idx="376">
                  <c:v>1988</c:v>
                </c:pt>
                <c:pt idx="377">
                  <c:v>1988</c:v>
                </c:pt>
                <c:pt idx="378">
                  <c:v>1988</c:v>
                </c:pt>
                <c:pt idx="379">
                  <c:v>1988</c:v>
                </c:pt>
                <c:pt idx="380">
                  <c:v>1988</c:v>
                </c:pt>
                <c:pt idx="381">
                  <c:v>1988</c:v>
                </c:pt>
                <c:pt idx="382">
                  <c:v>1989</c:v>
                </c:pt>
                <c:pt idx="383">
                  <c:v>1989</c:v>
                </c:pt>
                <c:pt idx="384">
                  <c:v>1989</c:v>
                </c:pt>
                <c:pt idx="385">
                  <c:v>1989</c:v>
                </c:pt>
                <c:pt idx="386">
                  <c:v>1989</c:v>
                </c:pt>
                <c:pt idx="387">
                  <c:v>1989</c:v>
                </c:pt>
                <c:pt idx="388">
                  <c:v>1989</c:v>
                </c:pt>
                <c:pt idx="389">
                  <c:v>1989</c:v>
                </c:pt>
                <c:pt idx="390">
                  <c:v>1989</c:v>
                </c:pt>
                <c:pt idx="391">
                  <c:v>1989</c:v>
                </c:pt>
                <c:pt idx="392">
                  <c:v>1989</c:v>
                </c:pt>
                <c:pt idx="393">
                  <c:v>1989</c:v>
                </c:pt>
                <c:pt idx="394">
                  <c:v>1989</c:v>
                </c:pt>
                <c:pt idx="395">
                  <c:v>1989</c:v>
                </c:pt>
                <c:pt idx="396">
                  <c:v>1989</c:v>
                </c:pt>
                <c:pt idx="397">
                  <c:v>1989</c:v>
                </c:pt>
                <c:pt idx="398">
                  <c:v>1989</c:v>
                </c:pt>
                <c:pt idx="399">
                  <c:v>1989</c:v>
                </c:pt>
                <c:pt idx="400">
                  <c:v>1989</c:v>
                </c:pt>
                <c:pt idx="401">
                  <c:v>1989</c:v>
                </c:pt>
                <c:pt idx="402">
                  <c:v>1989</c:v>
                </c:pt>
                <c:pt idx="403">
                  <c:v>1989</c:v>
                </c:pt>
                <c:pt idx="404">
                  <c:v>1989</c:v>
                </c:pt>
                <c:pt idx="405">
                  <c:v>1989</c:v>
                </c:pt>
                <c:pt idx="406">
                  <c:v>1989</c:v>
                </c:pt>
                <c:pt idx="407">
                  <c:v>1989</c:v>
                </c:pt>
                <c:pt idx="408">
                  <c:v>1989</c:v>
                </c:pt>
                <c:pt idx="409">
                  <c:v>1989</c:v>
                </c:pt>
                <c:pt idx="410">
                  <c:v>1989</c:v>
                </c:pt>
                <c:pt idx="411">
                  <c:v>1989</c:v>
                </c:pt>
                <c:pt idx="412">
                  <c:v>1989</c:v>
                </c:pt>
                <c:pt idx="413">
                  <c:v>1989</c:v>
                </c:pt>
                <c:pt idx="414">
                  <c:v>1989</c:v>
                </c:pt>
                <c:pt idx="415">
                  <c:v>1989</c:v>
                </c:pt>
                <c:pt idx="416">
                  <c:v>1989</c:v>
                </c:pt>
                <c:pt idx="417">
                  <c:v>1989</c:v>
                </c:pt>
                <c:pt idx="418">
                  <c:v>1989</c:v>
                </c:pt>
                <c:pt idx="419">
                  <c:v>1989</c:v>
                </c:pt>
                <c:pt idx="420">
                  <c:v>1989</c:v>
                </c:pt>
                <c:pt idx="421">
                  <c:v>1989</c:v>
                </c:pt>
                <c:pt idx="422">
                  <c:v>1989</c:v>
                </c:pt>
                <c:pt idx="423">
                  <c:v>1989</c:v>
                </c:pt>
                <c:pt idx="424">
                  <c:v>1989</c:v>
                </c:pt>
                <c:pt idx="425">
                  <c:v>1989</c:v>
                </c:pt>
                <c:pt idx="426">
                  <c:v>1989</c:v>
                </c:pt>
                <c:pt idx="427">
                  <c:v>1989</c:v>
                </c:pt>
                <c:pt idx="428">
                  <c:v>1989</c:v>
                </c:pt>
                <c:pt idx="429">
                  <c:v>1989</c:v>
                </c:pt>
                <c:pt idx="430">
                  <c:v>1989</c:v>
                </c:pt>
                <c:pt idx="431">
                  <c:v>1989</c:v>
                </c:pt>
                <c:pt idx="432">
                  <c:v>1989</c:v>
                </c:pt>
                <c:pt idx="433">
                  <c:v>1989</c:v>
                </c:pt>
                <c:pt idx="434">
                  <c:v>1990</c:v>
                </c:pt>
                <c:pt idx="435">
                  <c:v>1990</c:v>
                </c:pt>
                <c:pt idx="436">
                  <c:v>1990</c:v>
                </c:pt>
                <c:pt idx="437">
                  <c:v>1990</c:v>
                </c:pt>
                <c:pt idx="438">
                  <c:v>1990</c:v>
                </c:pt>
                <c:pt idx="439">
                  <c:v>1990</c:v>
                </c:pt>
                <c:pt idx="440">
                  <c:v>1990</c:v>
                </c:pt>
                <c:pt idx="441">
                  <c:v>1990</c:v>
                </c:pt>
                <c:pt idx="442">
                  <c:v>1990</c:v>
                </c:pt>
                <c:pt idx="443">
                  <c:v>1990</c:v>
                </c:pt>
                <c:pt idx="444">
                  <c:v>1990</c:v>
                </c:pt>
                <c:pt idx="445">
                  <c:v>1990</c:v>
                </c:pt>
                <c:pt idx="446">
                  <c:v>1990</c:v>
                </c:pt>
                <c:pt idx="447">
                  <c:v>1990</c:v>
                </c:pt>
                <c:pt idx="448">
                  <c:v>1990</c:v>
                </c:pt>
                <c:pt idx="449">
                  <c:v>1990</c:v>
                </c:pt>
                <c:pt idx="450">
                  <c:v>1990</c:v>
                </c:pt>
                <c:pt idx="451">
                  <c:v>1990</c:v>
                </c:pt>
                <c:pt idx="452">
                  <c:v>1990</c:v>
                </c:pt>
                <c:pt idx="453">
                  <c:v>1990</c:v>
                </c:pt>
                <c:pt idx="454">
                  <c:v>1990</c:v>
                </c:pt>
                <c:pt idx="455">
                  <c:v>1990</c:v>
                </c:pt>
                <c:pt idx="456">
                  <c:v>1990</c:v>
                </c:pt>
                <c:pt idx="457">
                  <c:v>1990</c:v>
                </c:pt>
                <c:pt idx="458">
                  <c:v>1990</c:v>
                </c:pt>
                <c:pt idx="459">
                  <c:v>1990</c:v>
                </c:pt>
                <c:pt idx="460">
                  <c:v>1990</c:v>
                </c:pt>
                <c:pt idx="461">
                  <c:v>1990</c:v>
                </c:pt>
                <c:pt idx="462">
                  <c:v>1990</c:v>
                </c:pt>
                <c:pt idx="463">
                  <c:v>1990</c:v>
                </c:pt>
                <c:pt idx="464">
                  <c:v>1990</c:v>
                </c:pt>
                <c:pt idx="465">
                  <c:v>1990</c:v>
                </c:pt>
                <c:pt idx="466">
                  <c:v>1990</c:v>
                </c:pt>
                <c:pt idx="467">
                  <c:v>1990</c:v>
                </c:pt>
                <c:pt idx="468">
                  <c:v>1990</c:v>
                </c:pt>
                <c:pt idx="469">
                  <c:v>1990</c:v>
                </c:pt>
                <c:pt idx="470">
                  <c:v>1990</c:v>
                </c:pt>
                <c:pt idx="471">
                  <c:v>1990</c:v>
                </c:pt>
                <c:pt idx="472">
                  <c:v>1990</c:v>
                </c:pt>
                <c:pt idx="473">
                  <c:v>1990</c:v>
                </c:pt>
                <c:pt idx="474">
                  <c:v>1990</c:v>
                </c:pt>
                <c:pt idx="475">
                  <c:v>1990</c:v>
                </c:pt>
                <c:pt idx="476">
                  <c:v>1990</c:v>
                </c:pt>
                <c:pt idx="477">
                  <c:v>1990</c:v>
                </c:pt>
                <c:pt idx="478">
                  <c:v>1990</c:v>
                </c:pt>
                <c:pt idx="479">
                  <c:v>1990</c:v>
                </c:pt>
                <c:pt idx="480">
                  <c:v>1990</c:v>
                </c:pt>
                <c:pt idx="481">
                  <c:v>1990</c:v>
                </c:pt>
                <c:pt idx="482">
                  <c:v>1990</c:v>
                </c:pt>
                <c:pt idx="483">
                  <c:v>1990</c:v>
                </c:pt>
                <c:pt idx="484">
                  <c:v>1990</c:v>
                </c:pt>
                <c:pt idx="485">
                  <c:v>1990</c:v>
                </c:pt>
                <c:pt idx="486">
                  <c:v>1991</c:v>
                </c:pt>
                <c:pt idx="487">
                  <c:v>1991</c:v>
                </c:pt>
                <c:pt idx="488">
                  <c:v>1991</c:v>
                </c:pt>
                <c:pt idx="489">
                  <c:v>1991</c:v>
                </c:pt>
                <c:pt idx="490">
                  <c:v>1991</c:v>
                </c:pt>
                <c:pt idx="491">
                  <c:v>1991</c:v>
                </c:pt>
                <c:pt idx="492">
                  <c:v>1991</c:v>
                </c:pt>
                <c:pt idx="493">
                  <c:v>1991</c:v>
                </c:pt>
                <c:pt idx="494">
                  <c:v>1991</c:v>
                </c:pt>
                <c:pt idx="495">
                  <c:v>1991</c:v>
                </c:pt>
                <c:pt idx="496">
                  <c:v>1991</c:v>
                </c:pt>
                <c:pt idx="497">
                  <c:v>1991</c:v>
                </c:pt>
                <c:pt idx="498">
                  <c:v>1991</c:v>
                </c:pt>
                <c:pt idx="499">
                  <c:v>1991</c:v>
                </c:pt>
                <c:pt idx="500">
                  <c:v>1991</c:v>
                </c:pt>
                <c:pt idx="501">
                  <c:v>1991</c:v>
                </c:pt>
                <c:pt idx="502">
                  <c:v>1991</c:v>
                </c:pt>
                <c:pt idx="503">
                  <c:v>1991</c:v>
                </c:pt>
                <c:pt idx="504">
                  <c:v>1991</c:v>
                </c:pt>
                <c:pt idx="505">
                  <c:v>1991</c:v>
                </c:pt>
                <c:pt idx="506">
                  <c:v>1991</c:v>
                </c:pt>
                <c:pt idx="507">
                  <c:v>1991</c:v>
                </c:pt>
                <c:pt idx="508">
                  <c:v>1991</c:v>
                </c:pt>
                <c:pt idx="509">
                  <c:v>1991</c:v>
                </c:pt>
                <c:pt idx="510">
                  <c:v>1991</c:v>
                </c:pt>
                <c:pt idx="511">
                  <c:v>1991</c:v>
                </c:pt>
                <c:pt idx="512">
                  <c:v>1991</c:v>
                </c:pt>
                <c:pt idx="513">
                  <c:v>1991</c:v>
                </c:pt>
                <c:pt idx="514">
                  <c:v>1991</c:v>
                </c:pt>
                <c:pt idx="515">
                  <c:v>1991</c:v>
                </c:pt>
                <c:pt idx="516">
                  <c:v>1991</c:v>
                </c:pt>
                <c:pt idx="517">
                  <c:v>1991</c:v>
                </c:pt>
                <c:pt idx="518">
                  <c:v>1991</c:v>
                </c:pt>
                <c:pt idx="519">
                  <c:v>1991</c:v>
                </c:pt>
                <c:pt idx="520">
                  <c:v>1991</c:v>
                </c:pt>
                <c:pt idx="521">
                  <c:v>1991</c:v>
                </c:pt>
                <c:pt idx="522">
                  <c:v>1991</c:v>
                </c:pt>
                <c:pt idx="523">
                  <c:v>1991</c:v>
                </c:pt>
                <c:pt idx="524">
                  <c:v>1991</c:v>
                </c:pt>
                <c:pt idx="525">
                  <c:v>1991</c:v>
                </c:pt>
                <c:pt idx="526">
                  <c:v>1991</c:v>
                </c:pt>
                <c:pt idx="527">
                  <c:v>1991</c:v>
                </c:pt>
                <c:pt idx="528">
                  <c:v>1991</c:v>
                </c:pt>
                <c:pt idx="529">
                  <c:v>1991</c:v>
                </c:pt>
                <c:pt idx="530">
                  <c:v>1991</c:v>
                </c:pt>
                <c:pt idx="531">
                  <c:v>1991</c:v>
                </c:pt>
                <c:pt idx="532">
                  <c:v>1991</c:v>
                </c:pt>
                <c:pt idx="533">
                  <c:v>1991</c:v>
                </c:pt>
                <c:pt idx="534">
                  <c:v>1991</c:v>
                </c:pt>
                <c:pt idx="535">
                  <c:v>1991</c:v>
                </c:pt>
                <c:pt idx="536">
                  <c:v>1991</c:v>
                </c:pt>
                <c:pt idx="537">
                  <c:v>1991</c:v>
                </c:pt>
                <c:pt idx="538">
                  <c:v>1992</c:v>
                </c:pt>
                <c:pt idx="539">
                  <c:v>1992</c:v>
                </c:pt>
                <c:pt idx="540">
                  <c:v>1992</c:v>
                </c:pt>
                <c:pt idx="541">
                  <c:v>1992</c:v>
                </c:pt>
                <c:pt idx="542">
                  <c:v>1992</c:v>
                </c:pt>
                <c:pt idx="543">
                  <c:v>1992</c:v>
                </c:pt>
                <c:pt idx="544">
                  <c:v>1992</c:v>
                </c:pt>
                <c:pt idx="545">
                  <c:v>1992</c:v>
                </c:pt>
                <c:pt idx="546">
                  <c:v>1992</c:v>
                </c:pt>
                <c:pt idx="547">
                  <c:v>1992</c:v>
                </c:pt>
                <c:pt idx="548">
                  <c:v>1992</c:v>
                </c:pt>
                <c:pt idx="549">
                  <c:v>1992</c:v>
                </c:pt>
                <c:pt idx="550">
                  <c:v>1992</c:v>
                </c:pt>
                <c:pt idx="551">
                  <c:v>1992</c:v>
                </c:pt>
                <c:pt idx="552">
                  <c:v>1992</c:v>
                </c:pt>
                <c:pt idx="553">
                  <c:v>1992</c:v>
                </c:pt>
                <c:pt idx="554">
                  <c:v>1992</c:v>
                </c:pt>
                <c:pt idx="555">
                  <c:v>1992</c:v>
                </c:pt>
                <c:pt idx="556">
                  <c:v>1992</c:v>
                </c:pt>
                <c:pt idx="557">
                  <c:v>1992</c:v>
                </c:pt>
                <c:pt idx="558">
                  <c:v>1992</c:v>
                </c:pt>
                <c:pt idx="559">
                  <c:v>1992</c:v>
                </c:pt>
                <c:pt idx="560">
                  <c:v>1992</c:v>
                </c:pt>
                <c:pt idx="561">
                  <c:v>1992</c:v>
                </c:pt>
                <c:pt idx="562">
                  <c:v>1992</c:v>
                </c:pt>
                <c:pt idx="563">
                  <c:v>1992</c:v>
                </c:pt>
                <c:pt idx="564">
                  <c:v>1992</c:v>
                </c:pt>
                <c:pt idx="565">
                  <c:v>1992</c:v>
                </c:pt>
                <c:pt idx="566">
                  <c:v>1992</c:v>
                </c:pt>
                <c:pt idx="567">
                  <c:v>1992</c:v>
                </c:pt>
                <c:pt idx="568">
                  <c:v>1992</c:v>
                </c:pt>
                <c:pt idx="569">
                  <c:v>1992</c:v>
                </c:pt>
                <c:pt idx="570">
                  <c:v>1992</c:v>
                </c:pt>
                <c:pt idx="571">
                  <c:v>1992</c:v>
                </c:pt>
                <c:pt idx="572">
                  <c:v>1992</c:v>
                </c:pt>
                <c:pt idx="573">
                  <c:v>1992</c:v>
                </c:pt>
                <c:pt idx="574">
                  <c:v>1992</c:v>
                </c:pt>
                <c:pt idx="575">
                  <c:v>1992</c:v>
                </c:pt>
                <c:pt idx="576">
                  <c:v>1992</c:v>
                </c:pt>
                <c:pt idx="577">
                  <c:v>1992</c:v>
                </c:pt>
                <c:pt idx="578">
                  <c:v>1992</c:v>
                </c:pt>
                <c:pt idx="579">
                  <c:v>1992</c:v>
                </c:pt>
                <c:pt idx="580">
                  <c:v>1992</c:v>
                </c:pt>
                <c:pt idx="581">
                  <c:v>1992</c:v>
                </c:pt>
                <c:pt idx="582">
                  <c:v>1992</c:v>
                </c:pt>
                <c:pt idx="583">
                  <c:v>1992</c:v>
                </c:pt>
                <c:pt idx="584">
                  <c:v>1992</c:v>
                </c:pt>
                <c:pt idx="585">
                  <c:v>1992</c:v>
                </c:pt>
                <c:pt idx="586">
                  <c:v>1992</c:v>
                </c:pt>
                <c:pt idx="587">
                  <c:v>1992</c:v>
                </c:pt>
                <c:pt idx="588">
                  <c:v>1992</c:v>
                </c:pt>
                <c:pt idx="589">
                  <c:v>1992</c:v>
                </c:pt>
                <c:pt idx="590">
                  <c:v>1993</c:v>
                </c:pt>
                <c:pt idx="591">
                  <c:v>1993</c:v>
                </c:pt>
                <c:pt idx="592">
                  <c:v>1993</c:v>
                </c:pt>
                <c:pt idx="593">
                  <c:v>1993</c:v>
                </c:pt>
                <c:pt idx="594">
                  <c:v>1993</c:v>
                </c:pt>
                <c:pt idx="595">
                  <c:v>1993</c:v>
                </c:pt>
                <c:pt idx="596">
                  <c:v>1993</c:v>
                </c:pt>
                <c:pt idx="597">
                  <c:v>1993</c:v>
                </c:pt>
                <c:pt idx="598">
                  <c:v>1993</c:v>
                </c:pt>
                <c:pt idx="599">
                  <c:v>1993</c:v>
                </c:pt>
                <c:pt idx="600">
                  <c:v>1993</c:v>
                </c:pt>
                <c:pt idx="601">
                  <c:v>1993</c:v>
                </c:pt>
                <c:pt idx="602">
                  <c:v>1993</c:v>
                </c:pt>
                <c:pt idx="603">
                  <c:v>1993</c:v>
                </c:pt>
                <c:pt idx="604">
                  <c:v>1993</c:v>
                </c:pt>
                <c:pt idx="605">
                  <c:v>1993</c:v>
                </c:pt>
                <c:pt idx="606">
                  <c:v>1993</c:v>
                </c:pt>
                <c:pt idx="607">
                  <c:v>1993</c:v>
                </c:pt>
                <c:pt idx="608">
                  <c:v>1993</c:v>
                </c:pt>
                <c:pt idx="609">
                  <c:v>1993</c:v>
                </c:pt>
                <c:pt idx="610">
                  <c:v>1993</c:v>
                </c:pt>
                <c:pt idx="611">
                  <c:v>1993</c:v>
                </c:pt>
                <c:pt idx="612">
                  <c:v>1993</c:v>
                </c:pt>
                <c:pt idx="613">
                  <c:v>1993</c:v>
                </c:pt>
                <c:pt idx="614">
                  <c:v>1993</c:v>
                </c:pt>
                <c:pt idx="615">
                  <c:v>1993</c:v>
                </c:pt>
                <c:pt idx="616">
                  <c:v>1993</c:v>
                </c:pt>
                <c:pt idx="617">
                  <c:v>1993</c:v>
                </c:pt>
                <c:pt idx="618">
                  <c:v>1993</c:v>
                </c:pt>
                <c:pt idx="619">
                  <c:v>1993</c:v>
                </c:pt>
                <c:pt idx="620">
                  <c:v>1993</c:v>
                </c:pt>
                <c:pt idx="621">
                  <c:v>1993</c:v>
                </c:pt>
                <c:pt idx="622">
                  <c:v>1993</c:v>
                </c:pt>
                <c:pt idx="623">
                  <c:v>1993</c:v>
                </c:pt>
                <c:pt idx="624">
                  <c:v>1993</c:v>
                </c:pt>
                <c:pt idx="625">
                  <c:v>1993</c:v>
                </c:pt>
                <c:pt idx="626">
                  <c:v>1993</c:v>
                </c:pt>
                <c:pt idx="627">
                  <c:v>1993</c:v>
                </c:pt>
                <c:pt idx="628">
                  <c:v>1993</c:v>
                </c:pt>
                <c:pt idx="629">
                  <c:v>1993</c:v>
                </c:pt>
                <c:pt idx="630">
                  <c:v>1993</c:v>
                </c:pt>
                <c:pt idx="631">
                  <c:v>1993</c:v>
                </c:pt>
                <c:pt idx="632">
                  <c:v>1993</c:v>
                </c:pt>
                <c:pt idx="633">
                  <c:v>1993</c:v>
                </c:pt>
                <c:pt idx="634">
                  <c:v>1993</c:v>
                </c:pt>
                <c:pt idx="635">
                  <c:v>1993</c:v>
                </c:pt>
                <c:pt idx="636">
                  <c:v>1993</c:v>
                </c:pt>
                <c:pt idx="637">
                  <c:v>1993</c:v>
                </c:pt>
                <c:pt idx="638">
                  <c:v>1993</c:v>
                </c:pt>
                <c:pt idx="639">
                  <c:v>1993</c:v>
                </c:pt>
                <c:pt idx="640">
                  <c:v>1993</c:v>
                </c:pt>
                <c:pt idx="641">
                  <c:v>1993</c:v>
                </c:pt>
                <c:pt idx="642">
                  <c:v>1994</c:v>
                </c:pt>
                <c:pt idx="643">
                  <c:v>1994</c:v>
                </c:pt>
                <c:pt idx="644">
                  <c:v>1994</c:v>
                </c:pt>
                <c:pt idx="645">
                  <c:v>1994</c:v>
                </c:pt>
                <c:pt idx="646">
                  <c:v>1994</c:v>
                </c:pt>
                <c:pt idx="647">
                  <c:v>1994</c:v>
                </c:pt>
                <c:pt idx="648">
                  <c:v>1994</c:v>
                </c:pt>
                <c:pt idx="649">
                  <c:v>1994</c:v>
                </c:pt>
                <c:pt idx="650">
                  <c:v>1994</c:v>
                </c:pt>
                <c:pt idx="651">
                  <c:v>1994</c:v>
                </c:pt>
                <c:pt idx="652">
                  <c:v>1994</c:v>
                </c:pt>
                <c:pt idx="653">
                  <c:v>1994</c:v>
                </c:pt>
                <c:pt idx="654">
                  <c:v>1994</c:v>
                </c:pt>
                <c:pt idx="655">
                  <c:v>1994</c:v>
                </c:pt>
                <c:pt idx="656">
                  <c:v>1994</c:v>
                </c:pt>
                <c:pt idx="657">
                  <c:v>1994</c:v>
                </c:pt>
                <c:pt idx="658">
                  <c:v>1994</c:v>
                </c:pt>
                <c:pt idx="659">
                  <c:v>1994</c:v>
                </c:pt>
                <c:pt idx="660">
                  <c:v>1994</c:v>
                </c:pt>
                <c:pt idx="661">
                  <c:v>1994</c:v>
                </c:pt>
                <c:pt idx="662">
                  <c:v>1994</c:v>
                </c:pt>
                <c:pt idx="663">
                  <c:v>1994</c:v>
                </c:pt>
                <c:pt idx="664">
                  <c:v>1994</c:v>
                </c:pt>
                <c:pt idx="665">
                  <c:v>1994</c:v>
                </c:pt>
                <c:pt idx="666">
                  <c:v>1994</c:v>
                </c:pt>
                <c:pt idx="667">
                  <c:v>1994</c:v>
                </c:pt>
                <c:pt idx="668">
                  <c:v>1994</c:v>
                </c:pt>
                <c:pt idx="669">
                  <c:v>1994</c:v>
                </c:pt>
                <c:pt idx="670">
                  <c:v>1994</c:v>
                </c:pt>
                <c:pt idx="671">
                  <c:v>1994</c:v>
                </c:pt>
                <c:pt idx="672">
                  <c:v>1994</c:v>
                </c:pt>
                <c:pt idx="673">
                  <c:v>1994</c:v>
                </c:pt>
                <c:pt idx="674">
                  <c:v>1994</c:v>
                </c:pt>
                <c:pt idx="675">
                  <c:v>1994</c:v>
                </c:pt>
                <c:pt idx="676">
                  <c:v>1994</c:v>
                </c:pt>
                <c:pt idx="677">
                  <c:v>1994</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1995</c:v>
                </c:pt>
                <c:pt idx="695">
                  <c:v>1995</c:v>
                </c:pt>
                <c:pt idx="696">
                  <c:v>1995</c:v>
                </c:pt>
                <c:pt idx="697">
                  <c:v>1995</c:v>
                </c:pt>
                <c:pt idx="698">
                  <c:v>1995</c:v>
                </c:pt>
                <c:pt idx="699">
                  <c:v>1995</c:v>
                </c:pt>
                <c:pt idx="700">
                  <c:v>1995</c:v>
                </c:pt>
                <c:pt idx="701">
                  <c:v>1995</c:v>
                </c:pt>
                <c:pt idx="702">
                  <c:v>1995</c:v>
                </c:pt>
                <c:pt idx="703">
                  <c:v>1995</c:v>
                </c:pt>
                <c:pt idx="704">
                  <c:v>1995</c:v>
                </c:pt>
                <c:pt idx="705">
                  <c:v>1995</c:v>
                </c:pt>
                <c:pt idx="706">
                  <c:v>1995</c:v>
                </c:pt>
                <c:pt idx="707">
                  <c:v>1995</c:v>
                </c:pt>
                <c:pt idx="708">
                  <c:v>1995</c:v>
                </c:pt>
                <c:pt idx="709">
                  <c:v>1995</c:v>
                </c:pt>
                <c:pt idx="710">
                  <c:v>1995</c:v>
                </c:pt>
                <c:pt idx="711">
                  <c:v>1995</c:v>
                </c:pt>
                <c:pt idx="712">
                  <c:v>1995</c:v>
                </c:pt>
                <c:pt idx="713">
                  <c:v>1995</c:v>
                </c:pt>
                <c:pt idx="714">
                  <c:v>1995</c:v>
                </c:pt>
                <c:pt idx="715">
                  <c:v>1995</c:v>
                </c:pt>
                <c:pt idx="716">
                  <c:v>1995</c:v>
                </c:pt>
                <c:pt idx="717">
                  <c:v>1995</c:v>
                </c:pt>
                <c:pt idx="718">
                  <c:v>1995</c:v>
                </c:pt>
                <c:pt idx="719">
                  <c:v>1995</c:v>
                </c:pt>
                <c:pt idx="720">
                  <c:v>1995</c:v>
                </c:pt>
                <c:pt idx="721">
                  <c:v>1995</c:v>
                </c:pt>
                <c:pt idx="722">
                  <c:v>1995</c:v>
                </c:pt>
                <c:pt idx="723">
                  <c:v>1995</c:v>
                </c:pt>
                <c:pt idx="724">
                  <c:v>1995</c:v>
                </c:pt>
                <c:pt idx="725">
                  <c:v>1995</c:v>
                </c:pt>
                <c:pt idx="726">
                  <c:v>1995</c:v>
                </c:pt>
                <c:pt idx="727">
                  <c:v>1995</c:v>
                </c:pt>
                <c:pt idx="728">
                  <c:v>1995</c:v>
                </c:pt>
                <c:pt idx="729">
                  <c:v>1995</c:v>
                </c:pt>
                <c:pt idx="730">
                  <c:v>1995</c:v>
                </c:pt>
                <c:pt idx="731">
                  <c:v>1995</c:v>
                </c:pt>
                <c:pt idx="732">
                  <c:v>1995</c:v>
                </c:pt>
                <c:pt idx="733">
                  <c:v>1995</c:v>
                </c:pt>
                <c:pt idx="734">
                  <c:v>1995</c:v>
                </c:pt>
                <c:pt idx="735">
                  <c:v>1995</c:v>
                </c:pt>
                <c:pt idx="736">
                  <c:v>1995</c:v>
                </c:pt>
                <c:pt idx="737">
                  <c:v>1995</c:v>
                </c:pt>
                <c:pt idx="738">
                  <c:v>1995</c:v>
                </c:pt>
                <c:pt idx="739">
                  <c:v>1995</c:v>
                </c:pt>
                <c:pt idx="740">
                  <c:v>1995</c:v>
                </c:pt>
                <c:pt idx="741">
                  <c:v>1995</c:v>
                </c:pt>
                <c:pt idx="742">
                  <c:v>1995</c:v>
                </c:pt>
                <c:pt idx="743">
                  <c:v>1995</c:v>
                </c:pt>
                <c:pt idx="744">
                  <c:v>1995</c:v>
                </c:pt>
                <c:pt idx="745">
                  <c:v>1995</c:v>
                </c:pt>
                <c:pt idx="746">
                  <c:v>1996</c:v>
                </c:pt>
                <c:pt idx="747">
                  <c:v>1996</c:v>
                </c:pt>
                <c:pt idx="748">
                  <c:v>1996</c:v>
                </c:pt>
                <c:pt idx="749">
                  <c:v>1996</c:v>
                </c:pt>
                <c:pt idx="750">
                  <c:v>1996</c:v>
                </c:pt>
                <c:pt idx="751">
                  <c:v>1996</c:v>
                </c:pt>
                <c:pt idx="752">
                  <c:v>1996</c:v>
                </c:pt>
                <c:pt idx="753">
                  <c:v>1996</c:v>
                </c:pt>
                <c:pt idx="754">
                  <c:v>1996</c:v>
                </c:pt>
                <c:pt idx="755">
                  <c:v>1996</c:v>
                </c:pt>
                <c:pt idx="756">
                  <c:v>1996</c:v>
                </c:pt>
                <c:pt idx="757">
                  <c:v>1996</c:v>
                </c:pt>
                <c:pt idx="758">
                  <c:v>1996</c:v>
                </c:pt>
                <c:pt idx="759">
                  <c:v>1996</c:v>
                </c:pt>
                <c:pt idx="760">
                  <c:v>1996</c:v>
                </c:pt>
                <c:pt idx="761">
                  <c:v>1996</c:v>
                </c:pt>
                <c:pt idx="762">
                  <c:v>1996</c:v>
                </c:pt>
                <c:pt idx="763">
                  <c:v>1996</c:v>
                </c:pt>
                <c:pt idx="764">
                  <c:v>1996</c:v>
                </c:pt>
                <c:pt idx="765">
                  <c:v>1996</c:v>
                </c:pt>
                <c:pt idx="766">
                  <c:v>1996</c:v>
                </c:pt>
                <c:pt idx="767">
                  <c:v>1996</c:v>
                </c:pt>
                <c:pt idx="768">
                  <c:v>1996</c:v>
                </c:pt>
                <c:pt idx="769">
                  <c:v>1996</c:v>
                </c:pt>
                <c:pt idx="770">
                  <c:v>1996</c:v>
                </c:pt>
                <c:pt idx="771">
                  <c:v>1996</c:v>
                </c:pt>
                <c:pt idx="772">
                  <c:v>1996</c:v>
                </c:pt>
                <c:pt idx="773">
                  <c:v>1996</c:v>
                </c:pt>
                <c:pt idx="774">
                  <c:v>1996</c:v>
                </c:pt>
                <c:pt idx="775">
                  <c:v>1996</c:v>
                </c:pt>
                <c:pt idx="776">
                  <c:v>1996</c:v>
                </c:pt>
                <c:pt idx="777">
                  <c:v>1996</c:v>
                </c:pt>
                <c:pt idx="778">
                  <c:v>1996</c:v>
                </c:pt>
                <c:pt idx="779">
                  <c:v>1996</c:v>
                </c:pt>
                <c:pt idx="780">
                  <c:v>1996</c:v>
                </c:pt>
                <c:pt idx="781">
                  <c:v>1996</c:v>
                </c:pt>
                <c:pt idx="782">
                  <c:v>1996</c:v>
                </c:pt>
                <c:pt idx="783">
                  <c:v>1996</c:v>
                </c:pt>
                <c:pt idx="784">
                  <c:v>1996</c:v>
                </c:pt>
                <c:pt idx="785">
                  <c:v>1996</c:v>
                </c:pt>
                <c:pt idx="786">
                  <c:v>1996</c:v>
                </c:pt>
                <c:pt idx="787">
                  <c:v>1996</c:v>
                </c:pt>
                <c:pt idx="788">
                  <c:v>1996</c:v>
                </c:pt>
                <c:pt idx="789">
                  <c:v>1996</c:v>
                </c:pt>
                <c:pt idx="790">
                  <c:v>1996</c:v>
                </c:pt>
                <c:pt idx="791">
                  <c:v>1996</c:v>
                </c:pt>
                <c:pt idx="792">
                  <c:v>1996</c:v>
                </c:pt>
                <c:pt idx="793">
                  <c:v>1996</c:v>
                </c:pt>
                <c:pt idx="794">
                  <c:v>1996</c:v>
                </c:pt>
                <c:pt idx="795">
                  <c:v>1996</c:v>
                </c:pt>
                <c:pt idx="796">
                  <c:v>1996</c:v>
                </c:pt>
                <c:pt idx="797">
                  <c:v>1996</c:v>
                </c:pt>
                <c:pt idx="798">
                  <c:v>1997</c:v>
                </c:pt>
                <c:pt idx="799">
                  <c:v>1997</c:v>
                </c:pt>
                <c:pt idx="800">
                  <c:v>1997</c:v>
                </c:pt>
                <c:pt idx="801">
                  <c:v>1997</c:v>
                </c:pt>
                <c:pt idx="802">
                  <c:v>1997</c:v>
                </c:pt>
                <c:pt idx="803">
                  <c:v>1997</c:v>
                </c:pt>
                <c:pt idx="804">
                  <c:v>1997</c:v>
                </c:pt>
                <c:pt idx="805">
                  <c:v>1997</c:v>
                </c:pt>
                <c:pt idx="806">
                  <c:v>1997</c:v>
                </c:pt>
                <c:pt idx="807">
                  <c:v>1997</c:v>
                </c:pt>
                <c:pt idx="808">
                  <c:v>1997</c:v>
                </c:pt>
                <c:pt idx="809">
                  <c:v>1997</c:v>
                </c:pt>
                <c:pt idx="810">
                  <c:v>1997</c:v>
                </c:pt>
                <c:pt idx="811">
                  <c:v>1997</c:v>
                </c:pt>
                <c:pt idx="812">
                  <c:v>1997</c:v>
                </c:pt>
                <c:pt idx="813">
                  <c:v>1997</c:v>
                </c:pt>
                <c:pt idx="814">
                  <c:v>1997</c:v>
                </c:pt>
                <c:pt idx="815">
                  <c:v>1997</c:v>
                </c:pt>
                <c:pt idx="816">
                  <c:v>1997</c:v>
                </c:pt>
                <c:pt idx="817">
                  <c:v>1997</c:v>
                </c:pt>
                <c:pt idx="818">
                  <c:v>1997</c:v>
                </c:pt>
                <c:pt idx="819">
                  <c:v>1997</c:v>
                </c:pt>
                <c:pt idx="820">
                  <c:v>1997</c:v>
                </c:pt>
                <c:pt idx="821">
                  <c:v>1997</c:v>
                </c:pt>
                <c:pt idx="822">
                  <c:v>1997</c:v>
                </c:pt>
                <c:pt idx="823">
                  <c:v>1997</c:v>
                </c:pt>
                <c:pt idx="824">
                  <c:v>1997</c:v>
                </c:pt>
                <c:pt idx="825">
                  <c:v>1997</c:v>
                </c:pt>
                <c:pt idx="826">
                  <c:v>1997</c:v>
                </c:pt>
                <c:pt idx="827">
                  <c:v>1997</c:v>
                </c:pt>
                <c:pt idx="828">
                  <c:v>1997</c:v>
                </c:pt>
                <c:pt idx="829">
                  <c:v>1997</c:v>
                </c:pt>
                <c:pt idx="830">
                  <c:v>1997</c:v>
                </c:pt>
                <c:pt idx="831">
                  <c:v>1997</c:v>
                </c:pt>
                <c:pt idx="832">
                  <c:v>1997</c:v>
                </c:pt>
                <c:pt idx="833">
                  <c:v>1997</c:v>
                </c:pt>
                <c:pt idx="834">
                  <c:v>1997</c:v>
                </c:pt>
                <c:pt idx="835">
                  <c:v>1997</c:v>
                </c:pt>
                <c:pt idx="836">
                  <c:v>1997</c:v>
                </c:pt>
                <c:pt idx="837">
                  <c:v>1997</c:v>
                </c:pt>
                <c:pt idx="838">
                  <c:v>1997</c:v>
                </c:pt>
                <c:pt idx="839">
                  <c:v>1997</c:v>
                </c:pt>
                <c:pt idx="840">
                  <c:v>1997</c:v>
                </c:pt>
                <c:pt idx="841">
                  <c:v>1997</c:v>
                </c:pt>
                <c:pt idx="842">
                  <c:v>1997</c:v>
                </c:pt>
                <c:pt idx="843">
                  <c:v>1997</c:v>
                </c:pt>
                <c:pt idx="844">
                  <c:v>1997</c:v>
                </c:pt>
                <c:pt idx="845">
                  <c:v>1997</c:v>
                </c:pt>
                <c:pt idx="846">
                  <c:v>1997</c:v>
                </c:pt>
                <c:pt idx="847">
                  <c:v>1997</c:v>
                </c:pt>
                <c:pt idx="848">
                  <c:v>1997</c:v>
                </c:pt>
                <c:pt idx="849">
                  <c:v>1997</c:v>
                </c:pt>
                <c:pt idx="850">
                  <c:v>1998</c:v>
                </c:pt>
                <c:pt idx="851">
                  <c:v>1998</c:v>
                </c:pt>
                <c:pt idx="852">
                  <c:v>1998</c:v>
                </c:pt>
                <c:pt idx="853">
                  <c:v>1998</c:v>
                </c:pt>
                <c:pt idx="854">
                  <c:v>1998</c:v>
                </c:pt>
                <c:pt idx="855">
                  <c:v>1998</c:v>
                </c:pt>
                <c:pt idx="856">
                  <c:v>1998</c:v>
                </c:pt>
                <c:pt idx="857">
                  <c:v>1998</c:v>
                </c:pt>
                <c:pt idx="858">
                  <c:v>1998</c:v>
                </c:pt>
                <c:pt idx="859">
                  <c:v>1998</c:v>
                </c:pt>
                <c:pt idx="860">
                  <c:v>1998</c:v>
                </c:pt>
                <c:pt idx="861">
                  <c:v>1998</c:v>
                </c:pt>
                <c:pt idx="862">
                  <c:v>1998</c:v>
                </c:pt>
                <c:pt idx="863">
                  <c:v>1998</c:v>
                </c:pt>
                <c:pt idx="864">
                  <c:v>1998</c:v>
                </c:pt>
                <c:pt idx="865">
                  <c:v>1998</c:v>
                </c:pt>
                <c:pt idx="866">
                  <c:v>1998</c:v>
                </c:pt>
                <c:pt idx="867">
                  <c:v>1998</c:v>
                </c:pt>
                <c:pt idx="868">
                  <c:v>1998</c:v>
                </c:pt>
                <c:pt idx="869">
                  <c:v>1998</c:v>
                </c:pt>
                <c:pt idx="870">
                  <c:v>1998</c:v>
                </c:pt>
                <c:pt idx="871">
                  <c:v>1998</c:v>
                </c:pt>
                <c:pt idx="872">
                  <c:v>1998</c:v>
                </c:pt>
                <c:pt idx="873">
                  <c:v>1998</c:v>
                </c:pt>
                <c:pt idx="874">
                  <c:v>1998</c:v>
                </c:pt>
                <c:pt idx="875">
                  <c:v>1998</c:v>
                </c:pt>
                <c:pt idx="876">
                  <c:v>1998</c:v>
                </c:pt>
                <c:pt idx="877">
                  <c:v>1998</c:v>
                </c:pt>
                <c:pt idx="878">
                  <c:v>1998</c:v>
                </c:pt>
                <c:pt idx="879">
                  <c:v>1998</c:v>
                </c:pt>
                <c:pt idx="880">
                  <c:v>1998</c:v>
                </c:pt>
                <c:pt idx="881">
                  <c:v>1998</c:v>
                </c:pt>
                <c:pt idx="882">
                  <c:v>1998</c:v>
                </c:pt>
                <c:pt idx="883">
                  <c:v>1998</c:v>
                </c:pt>
                <c:pt idx="884">
                  <c:v>1998</c:v>
                </c:pt>
                <c:pt idx="885">
                  <c:v>1998</c:v>
                </c:pt>
                <c:pt idx="886">
                  <c:v>1998</c:v>
                </c:pt>
                <c:pt idx="887">
                  <c:v>1998</c:v>
                </c:pt>
                <c:pt idx="888">
                  <c:v>1998</c:v>
                </c:pt>
                <c:pt idx="889">
                  <c:v>1998</c:v>
                </c:pt>
                <c:pt idx="890">
                  <c:v>1998</c:v>
                </c:pt>
                <c:pt idx="891">
                  <c:v>1998</c:v>
                </c:pt>
                <c:pt idx="892">
                  <c:v>1998</c:v>
                </c:pt>
                <c:pt idx="893">
                  <c:v>1998</c:v>
                </c:pt>
                <c:pt idx="894">
                  <c:v>1998</c:v>
                </c:pt>
                <c:pt idx="895">
                  <c:v>1998</c:v>
                </c:pt>
                <c:pt idx="896">
                  <c:v>1998</c:v>
                </c:pt>
                <c:pt idx="897">
                  <c:v>1998</c:v>
                </c:pt>
                <c:pt idx="898">
                  <c:v>1998</c:v>
                </c:pt>
                <c:pt idx="899">
                  <c:v>1998</c:v>
                </c:pt>
                <c:pt idx="900">
                  <c:v>1998</c:v>
                </c:pt>
                <c:pt idx="901">
                  <c:v>1998</c:v>
                </c:pt>
                <c:pt idx="902">
                  <c:v>1999</c:v>
                </c:pt>
                <c:pt idx="903">
                  <c:v>1999</c:v>
                </c:pt>
                <c:pt idx="904">
                  <c:v>1999</c:v>
                </c:pt>
                <c:pt idx="905">
                  <c:v>1999</c:v>
                </c:pt>
                <c:pt idx="906">
                  <c:v>1999</c:v>
                </c:pt>
                <c:pt idx="907">
                  <c:v>1999</c:v>
                </c:pt>
                <c:pt idx="908">
                  <c:v>1999</c:v>
                </c:pt>
                <c:pt idx="909">
                  <c:v>1999</c:v>
                </c:pt>
                <c:pt idx="910">
                  <c:v>1999</c:v>
                </c:pt>
                <c:pt idx="911">
                  <c:v>1999</c:v>
                </c:pt>
                <c:pt idx="912">
                  <c:v>1999</c:v>
                </c:pt>
                <c:pt idx="913">
                  <c:v>1999</c:v>
                </c:pt>
                <c:pt idx="914">
                  <c:v>1999</c:v>
                </c:pt>
                <c:pt idx="915">
                  <c:v>1999</c:v>
                </c:pt>
                <c:pt idx="916">
                  <c:v>1999</c:v>
                </c:pt>
                <c:pt idx="917">
                  <c:v>1999</c:v>
                </c:pt>
                <c:pt idx="918">
                  <c:v>1999</c:v>
                </c:pt>
                <c:pt idx="919">
                  <c:v>1999</c:v>
                </c:pt>
                <c:pt idx="920">
                  <c:v>1999</c:v>
                </c:pt>
                <c:pt idx="921">
                  <c:v>1999</c:v>
                </c:pt>
                <c:pt idx="922">
                  <c:v>1999</c:v>
                </c:pt>
                <c:pt idx="923">
                  <c:v>1999</c:v>
                </c:pt>
                <c:pt idx="924">
                  <c:v>1999</c:v>
                </c:pt>
                <c:pt idx="925">
                  <c:v>1999</c:v>
                </c:pt>
                <c:pt idx="926">
                  <c:v>1999</c:v>
                </c:pt>
                <c:pt idx="927">
                  <c:v>1999</c:v>
                </c:pt>
                <c:pt idx="928">
                  <c:v>1999</c:v>
                </c:pt>
                <c:pt idx="929">
                  <c:v>1999</c:v>
                </c:pt>
                <c:pt idx="930">
                  <c:v>1999</c:v>
                </c:pt>
                <c:pt idx="931">
                  <c:v>1999</c:v>
                </c:pt>
                <c:pt idx="932">
                  <c:v>1999</c:v>
                </c:pt>
                <c:pt idx="933">
                  <c:v>1999</c:v>
                </c:pt>
                <c:pt idx="934">
                  <c:v>1999</c:v>
                </c:pt>
                <c:pt idx="935">
                  <c:v>1999</c:v>
                </c:pt>
                <c:pt idx="936">
                  <c:v>1999</c:v>
                </c:pt>
                <c:pt idx="937">
                  <c:v>1999</c:v>
                </c:pt>
                <c:pt idx="938">
                  <c:v>1999</c:v>
                </c:pt>
                <c:pt idx="939">
                  <c:v>1999</c:v>
                </c:pt>
                <c:pt idx="940">
                  <c:v>1999</c:v>
                </c:pt>
                <c:pt idx="941">
                  <c:v>1999</c:v>
                </c:pt>
                <c:pt idx="942">
                  <c:v>1999</c:v>
                </c:pt>
                <c:pt idx="943">
                  <c:v>1999</c:v>
                </c:pt>
                <c:pt idx="944">
                  <c:v>1999</c:v>
                </c:pt>
                <c:pt idx="945">
                  <c:v>1999</c:v>
                </c:pt>
                <c:pt idx="946">
                  <c:v>1999</c:v>
                </c:pt>
                <c:pt idx="947">
                  <c:v>1999</c:v>
                </c:pt>
                <c:pt idx="948">
                  <c:v>1999</c:v>
                </c:pt>
                <c:pt idx="949">
                  <c:v>1999</c:v>
                </c:pt>
                <c:pt idx="950">
                  <c:v>1999</c:v>
                </c:pt>
                <c:pt idx="951">
                  <c:v>1999</c:v>
                </c:pt>
                <c:pt idx="952">
                  <c:v>1999</c:v>
                </c:pt>
                <c:pt idx="953">
                  <c:v>1999</c:v>
                </c:pt>
                <c:pt idx="954">
                  <c:v>2000</c:v>
                </c:pt>
                <c:pt idx="955">
                  <c:v>2000</c:v>
                </c:pt>
                <c:pt idx="956">
                  <c:v>2000</c:v>
                </c:pt>
                <c:pt idx="957">
                  <c:v>2000</c:v>
                </c:pt>
                <c:pt idx="958">
                  <c:v>2000</c:v>
                </c:pt>
                <c:pt idx="959">
                  <c:v>2000</c:v>
                </c:pt>
                <c:pt idx="960">
                  <c:v>2000</c:v>
                </c:pt>
                <c:pt idx="961">
                  <c:v>2000</c:v>
                </c:pt>
                <c:pt idx="962">
                  <c:v>2000</c:v>
                </c:pt>
                <c:pt idx="963">
                  <c:v>2000</c:v>
                </c:pt>
                <c:pt idx="964">
                  <c:v>2000</c:v>
                </c:pt>
                <c:pt idx="965">
                  <c:v>2000</c:v>
                </c:pt>
                <c:pt idx="966">
                  <c:v>2000</c:v>
                </c:pt>
                <c:pt idx="967">
                  <c:v>2000</c:v>
                </c:pt>
                <c:pt idx="968">
                  <c:v>2000</c:v>
                </c:pt>
                <c:pt idx="969">
                  <c:v>2000</c:v>
                </c:pt>
                <c:pt idx="970">
                  <c:v>2000</c:v>
                </c:pt>
                <c:pt idx="971">
                  <c:v>2000</c:v>
                </c:pt>
                <c:pt idx="972">
                  <c:v>2000</c:v>
                </c:pt>
                <c:pt idx="973">
                  <c:v>2000</c:v>
                </c:pt>
                <c:pt idx="974">
                  <c:v>2000</c:v>
                </c:pt>
                <c:pt idx="975">
                  <c:v>2000</c:v>
                </c:pt>
                <c:pt idx="976">
                  <c:v>2000</c:v>
                </c:pt>
                <c:pt idx="977">
                  <c:v>2000</c:v>
                </c:pt>
                <c:pt idx="978">
                  <c:v>2000</c:v>
                </c:pt>
                <c:pt idx="979">
                  <c:v>2000</c:v>
                </c:pt>
                <c:pt idx="980">
                  <c:v>2000</c:v>
                </c:pt>
                <c:pt idx="981">
                  <c:v>2000</c:v>
                </c:pt>
                <c:pt idx="982">
                  <c:v>2000</c:v>
                </c:pt>
                <c:pt idx="983">
                  <c:v>2000</c:v>
                </c:pt>
                <c:pt idx="984">
                  <c:v>2000</c:v>
                </c:pt>
                <c:pt idx="985">
                  <c:v>2000</c:v>
                </c:pt>
                <c:pt idx="986">
                  <c:v>2000</c:v>
                </c:pt>
                <c:pt idx="987">
                  <c:v>2000</c:v>
                </c:pt>
                <c:pt idx="988">
                  <c:v>2000</c:v>
                </c:pt>
                <c:pt idx="989">
                  <c:v>2000</c:v>
                </c:pt>
                <c:pt idx="990">
                  <c:v>2000</c:v>
                </c:pt>
                <c:pt idx="991">
                  <c:v>2000</c:v>
                </c:pt>
                <c:pt idx="992">
                  <c:v>2000</c:v>
                </c:pt>
                <c:pt idx="993">
                  <c:v>2000</c:v>
                </c:pt>
                <c:pt idx="994">
                  <c:v>2000</c:v>
                </c:pt>
                <c:pt idx="995">
                  <c:v>2000</c:v>
                </c:pt>
                <c:pt idx="996">
                  <c:v>2000</c:v>
                </c:pt>
                <c:pt idx="997">
                  <c:v>2000</c:v>
                </c:pt>
                <c:pt idx="998">
                  <c:v>2000</c:v>
                </c:pt>
                <c:pt idx="999">
                  <c:v>2000</c:v>
                </c:pt>
                <c:pt idx="1000">
                  <c:v>2000</c:v>
                </c:pt>
                <c:pt idx="1001">
                  <c:v>2000</c:v>
                </c:pt>
                <c:pt idx="1002">
                  <c:v>2000</c:v>
                </c:pt>
                <c:pt idx="1003">
                  <c:v>2000</c:v>
                </c:pt>
                <c:pt idx="1004">
                  <c:v>2000</c:v>
                </c:pt>
                <c:pt idx="1005">
                  <c:v>2000</c:v>
                </c:pt>
                <c:pt idx="1006">
                  <c:v>2001</c:v>
                </c:pt>
                <c:pt idx="1007">
                  <c:v>2001</c:v>
                </c:pt>
                <c:pt idx="1008">
                  <c:v>2001</c:v>
                </c:pt>
                <c:pt idx="1009">
                  <c:v>2001</c:v>
                </c:pt>
                <c:pt idx="1010">
                  <c:v>2001</c:v>
                </c:pt>
                <c:pt idx="1011">
                  <c:v>2001</c:v>
                </c:pt>
                <c:pt idx="1012">
                  <c:v>2001</c:v>
                </c:pt>
                <c:pt idx="1013">
                  <c:v>2001</c:v>
                </c:pt>
                <c:pt idx="1014">
                  <c:v>2001</c:v>
                </c:pt>
                <c:pt idx="1015">
                  <c:v>2001</c:v>
                </c:pt>
                <c:pt idx="1016">
                  <c:v>2001</c:v>
                </c:pt>
                <c:pt idx="1017">
                  <c:v>2001</c:v>
                </c:pt>
                <c:pt idx="1018">
                  <c:v>2001</c:v>
                </c:pt>
                <c:pt idx="1019">
                  <c:v>2001</c:v>
                </c:pt>
                <c:pt idx="1020">
                  <c:v>2001</c:v>
                </c:pt>
                <c:pt idx="1021">
                  <c:v>2001</c:v>
                </c:pt>
                <c:pt idx="1022">
                  <c:v>2001</c:v>
                </c:pt>
                <c:pt idx="1023">
                  <c:v>2001</c:v>
                </c:pt>
                <c:pt idx="1024">
                  <c:v>2001</c:v>
                </c:pt>
                <c:pt idx="1025">
                  <c:v>2001</c:v>
                </c:pt>
                <c:pt idx="1026">
                  <c:v>2001</c:v>
                </c:pt>
                <c:pt idx="1027">
                  <c:v>2001</c:v>
                </c:pt>
                <c:pt idx="1028">
                  <c:v>2001</c:v>
                </c:pt>
                <c:pt idx="1029">
                  <c:v>2001</c:v>
                </c:pt>
                <c:pt idx="1030">
                  <c:v>2001</c:v>
                </c:pt>
                <c:pt idx="1031">
                  <c:v>2001</c:v>
                </c:pt>
                <c:pt idx="1032">
                  <c:v>2001</c:v>
                </c:pt>
                <c:pt idx="1033">
                  <c:v>2001</c:v>
                </c:pt>
                <c:pt idx="1034">
                  <c:v>2001</c:v>
                </c:pt>
                <c:pt idx="1035">
                  <c:v>2001</c:v>
                </c:pt>
                <c:pt idx="1036">
                  <c:v>2001</c:v>
                </c:pt>
                <c:pt idx="1037">
                  <c:v>2001</c:v>
                </c:pt>
                <c:pt idx="1038">
                  <c:v>2001</c:v>
                </c:pt>
                <c:pt idx="1039">
                  <c:v>2001</c:v>
                </c:pt>
                <c:pt idx="1040">
                  <c:v>2001</c:v>
                </c:pt>
                <c:pt idx="1041">
                  <c:v>2001</c:v>
                </c:pt>
                <c:pt idx="1042">
                  <c:v>2001</c:v>
                </c:pt>
                <c:pt idx="1043">
                  <c:v>2001</c:v>
                </c:pt>
                <c:pt idx="1044">
                  <c:v>2001</c:v>
                </c:pt>
                <c:pt idx="1045">
                  <c:v>2001</c:v>
                </c:pt>
                <c:pt idx="1046">
                  <c:v>2001</c:v>
                </c:pt>
                <c:pt idx="1047">
                  <c:v>2001</c:v>
                </c:pt>
                <c:pt idx="1048">
                  <c:v>2001</c:v>
                </c:pt>
                <c:pt idx="1049">
                  <c:v>2001</c:v>
                </c:pt>
                <c:pt idx="1050">
                  <c:v>2001</c:v>
                </c:pt>
                <c:pt idx="1051">
                  <c:v>2001</c:v>
                </c:pt>
                <c:pt idx="1052">
                  <c:v>2001</c:v>
                </c:pt>
                <c:pt idx="1053">
                  <c:v>2001</c:v>
                </c:pt>
                <c:pt idx="1054">
                  <c:v>2001</c:v>
                </c:pt>
                <c:pt idx="1055">
                  <c:v>2001</c:v>
                </c:pt>
                <c:pt idx="1056">
                  <c:v>2001</c:v>
                </c:pt>
                <c:pt idx="1057">
                  <c:v>2001</c:v>
                </c:pt>
                <c:pt idx="1058">
                  <c:v>2002</c:v>
                </c:pt>
                <c:pt idx="1059">
                  <c:v>2002</c:v>
                </c:pt>
                <c:pt idx="1060">
                  <c:v>2002</c:v>
                </c:pt>
                <c:pt idx="1061">
                  <c:v>2002</c:v>
                </c:pt>
                <c:pt idx="1062">
                  <c:v>2002</c:v>
                </c:pt>
                <c:pt idx="1063">
                  <c:v>2002</c:v>
                </c:pt>
                <c:pt idx="1064">
                  <c:v>2002</c:v>
                </c:pt>
                <c:pt idx="1065">
                  <c:v>2002</c:v>
                </c:pt>
                <c:pt idx="1066">
                  <c:v>2002</c:v>
                </c:pt>
                <c:pt idx="1067">
                  <c:v>2002</c:v>
                </c:pt>
                <c:pt idx="1068">
                  <c:v>2002</c:v>
                </c:pt>
                <c:pt idx="1069">
                  <c:v>2002</c:v>
                </c:pt>
                <c:pt idx="1070">
                  <c:v>2002</c:v>
                </c:pt>
                <c:pt idx="1071">
                  <c:v>2002</c:v>
                </c:pt>
                <c:pt idx="1072">
                  <c:v>2002</c:v>
                </c:pt>
                <c:pt idx="1073">
                  <c:v>2002</c:v>
                </c:pt>
                <c:pt idx="1074">
                  <c:v>2002</c:v>
                </c:pt>
                <c:pt idx="1075">
                  <c:v>2002</c:v>
                </c:pt>
                <c:pt idx="1076">
                  <c:v>2002</c:v>
                </c:pt>
                <c:pt idx="1077">
                  <c:v>2002</c:v>
                </c:pt>
                <c:pt idx="1078">
                  <c:v>2002</c:v>
                </c:pt>
                <c:pt idx="1079">
                  <c:v>2002</c:v>
                </c:pt>
                <c:pt idx="1080">
                  <c:v>2002</c:v>
                </c:pt>
                <c:pt idx="1081">
                  <c:v>2002</c:v>
                </c:pt>
                <c:pt idx="1082">
                  <c:v>2002</c:v>
                </c:pt>
                <c:pt idx="1083">
                  <c:v>2002</c:v>
                </c:pt>
                <c:pt idx="1084">
                  <c:v>2002</c:v>
                </c:pt>
                <c:pt idx="1085">
                  <c:v>2002</c:v>
                </c:pt>
                <c:pt idx="1086">
                  <c:v>2002</c:v>
                </c:pt>
                <c:pt idx="1087">
                  <c:v>2002</c:v>
                </c:pt>
                <c:pt idx="1088">
                  <c:v>2002</c:v>
                </c:pt>
                <c:pt idx="1089">
                  <c:v>2002</c:v>
                </c:pt>
                <c:pt idx="1090">
                  <c:v>2002</c:v>
                </c:pt>
                <c:pt idx="1091">
                  <c:v>2002</c:v>
                </c:pt>
                <c:pt idx="1092">
                  <c:v>2002</c:v>
                </c:pt>
                <c:pt idx="1093">
                  <c:v>2002</c:v>
                </c:pt>
                <c:pt idx="1094">
                  <c:v>2002</c:v>
                </c:pt>
                <c:pt idx="1095">
                  <c:v>2002</c:v>
                </c:pt>
                <c:pt idx="1096">
                  <c:v>2002</c:v>
                </c:pt>
                <c:pt idx="1097">
                  <c:v>2002</c:v>
                </c:pt>
                <c:pt idx="1098">
                  <c:v>2002</c:v>
                </c:pt>
                <c:pt idx="1099">
                  <c:v>2002</c:v>
                </c:pt>
                <c:pt idx="1100">
                  <c:v>2002</c:v>
                </c:pt>
                <c:pt idx="1101">
                  <c:v>2002</c:v>
                </c:pt>
                <c:pt idx="1102">
                  <c:v>2002</c:v>
                </c:pt>
                <c:pt idx="1103">
                  <c:v>2002</c:v>
                </c:pt>
                <c:pt idx="1104">
                  <c:v>2002</c:v>
                </c:pt>
                <c:pt idx="1105">
                  <c:v>2002</c:v>
                </c:pt>
                <c:pt idx="1106">
                  <c:v>2002</c:v>
                </c:pt>
                <c:pt idx="1107">
                  <c:v>2002</c:v>
                </c:pt>
                <c:pt idx="1108">
                  <c:v>2002</c:v>
                </c:pt>
                <c:pt idx="1109">
                  <c:v>2002</c:v>
                </c:pt>
                <c:pt idx="1110">
                  <c:v>2003</c:v>
                </c:pt>
                <c:pt idx="1111">
                  <c:v>2003</c:v>
                </c:pt>
                <c:pt idx="1112">
                  <c:v>2003</c:v>
                </c:pt>
                <c:pt idx="1113">
                  <c:v>2003</c:v>
                </c:pt>
                <c:pt idx="1114">
                  <c:v>2003</c:v>
                </c:pt>
                <c:pt idx="1115">
                  <c:v>2003</c:v>
                </c:pt>
                <c:pt idx="1116">
                  <c:v>2003</c:v>
                </c:pt>
                <c:pt idx="1117">
                  <c:v>2003</c:v>
                </c:pt>
                <c:pt idx="1118">
                  <c:v>2003</c:v>
                </c:pt>
                <c:pt idx="1119">
                  <c:v>2003</c:v>
                </c:pt>
                <c:pt idx="1120">
                  <c:v>2003</c:v>
                </c:pt>
                <c:pt idx="1121">
                  <c:v>2003</c:v>
                </c:pt>
                <c:pt idx="1122">
                  <c:v>2003</c:v>
                </c:pt>
                <c:pt idx="1123">
                  <c:v>2003</c:v>
                </c:pt>
                <c:pt idx="1124">
                  <c:v>2003</c:v>
                </c:pt>
                <c:pt idx="1125">
                  <c:v>2003</c:v>
                </c:pt>
                <c:pt idx="1126">
                  <c:v>2003</c:v>
                </c:pt>
                <c:pt idx="1127">
                  <c:v>2003</c:v>
                </c:pt>
                <c:pt idx="1128">
                  <c:v>2003</c:v>
                </c:pt>
                <c:pt idx="1129">
                  <c:v>2003</c:v>
                </c:pt>
                <c:pt idx="1130">
                  <c:v>2003</c:v>
                </c:pt>
                <c:pt idx="1131">
                  <c:v>2003</c:v>
                </c:pt>
                <c:pt idx="1132">
                  <c:v>2003</c:v>
                </c:pt>
                <c:pt idx="1133">
                  <c:v>2003</c:v>
                </c:pt>
                <c:pt idx="1134">
                  <c:v>2003</c:v>
                </c:pt>
                <c:pt idx="1135">
                  <c:v>2003</c:v>
                </c:pt>
                <c:pt idx="1136">
                  <c:v>2003</c:v>
                </c:pt>
                <c:pt idx="1137">
                  <c:v>2003</c:v>
                </c:pt>
                <c:pt idx="1138">
                  <c:v>2003</c:v>
                </c:pt>
                <c:pt idx="1139">
                  <c:v>2003</c:v>
                </c:pt>
                <c:pt idx="1140">
                  <c:v>2003</c:v>
                </c:pt>
                <c:pt idx="1141">
                  <c:v>2003</c:v>
                </c:pt>
                <c:pt idx="1142">
                  <c:v>2003</c:v>
                </c:pt>
                <c:pt idx="1143">
                  <c:v>2003</c:v>
                </c:pt>
                <c:pt idx="1144">
                  <c:v>2003</c:v>
                </c:pt>
                <c:pt idx="1145">
                  <c:v>2003</c:v>
                </c:pt>
                <c:pt idx="1146">
                  <c:v>2003</c:v>
                </c:pt>
                <c:pt idx="1147">
                  <c:v>2003</c:v>
                </c:pt>
                <c:pt idx="1148">
                  <c:v>2003</c:v>
                </c:pt>
                <c:pt idx="1149">
                  <c:v>2003</c:v>
                </c:pt>
                <c:pt idx="1150">
                  <c:v>2003</c:v>
                </c:pt>
                <c:pt idx="1151">
                  <c:v>2003</c:v>
                </c:pt>
                <c:pt idx="1152">
                  <c:v>2003</c:v>
                </c:pt>
                <c:pt idx="1153">
                  <c:v>2003</c:v>
                </c:pt>
                <c:pt idx="1154">
                  <c:v>2003</c:v>
                </c:pt>
                <c:pt idx="1155">
                  <c:v>2003</c:v>
                </c:pt>
                <c:pt idx="1156">
                  <c:v>2003</c:v>
                </c:pt>
                <c:pt idx="1157">
                  <c:v>2003</c:v>
                </c:pt>
                <c:pt idx="1158">
                  <c:v>2003</c:v>
                </c:pt>
                <c:pt idx="1159">
                  <c:v>2003</c:v>
                </c:pt>
                <c:pt idx="1160">
                  <c:v>2003</c:v>
                </c:pt>
                <c:pt idx="1161">
                  <c:v>2003</c:v>
                </c:pt>
                <c:pt idx="1162">
                  <c:v>2004</c:v>
                </c:pt>
                <c:pt idx="1163">
                  <c:v>2004</c:v>
                </c:pt>
                <c:pt idx="1164">
                  <c:v>2004</c:v>
                </c:pt>
                <c:pt idx="1165">
                  <c:v>2004</c:v>
                </c:pt>
                <c:pt idx="1166">
                  <c:v>2004</c:v>
                </c:pt>
                <c:pt idx="1167">
                  <c:v>2004</c:v>
                </c:pt>
                <c:pt idx="1168">
                  <c:v>2004</c:v>
                </c:pt>
                <c:pt idx="1169">
                  <c:v>2004</c:v>
                </c:pt>
                <c:pt idx="1170">
                  <c:v>2004</c:v>
                </c:pt>
                <c:pt idx="1171">
                  <c:v>2004</c:v>
                </c:pt>
                <c:pt idx="1172">
                  <c:v>2004</c:v>
                </c:pt>
                <c:pt idx="1173">
                  <c:v>2004</c:v>
                </c:pt>
                <c:pt idx="1174">
                  <c:v>2004</c:v>
                </c:pt>
                <c:pt idx="1175">
                  <c:v>2004</c:v>
                </c:pt>
                <c:pt idx="1176">
                  <c:v>2004</c:v>
                </c:pt>
                <c:pt idx="1177">
                  <c:v>2004</c:v>
                </c:pt>
                <c:pt idx="1178">
                  <c:v>2004</c:v>
                </c:pt>
                <c:pt idx="1179">
                  <c:v>2004</c:v>
                </c:pt>
                <c:pt idx="1180">
                  <c:v>2004</c:v>
                </c:pt>
                <c:pt idx="1181">
                  <c:v>2004</c:v>
                </c:pt>
                <c:pt idx="1182">
                  <c:v>2004</c:v>
                </c:pt>
                <c:pt idx="1183">
                  <c:v>2004</c:v>
                </c:pt>
                <c:pt idx="1184">
                  <c:v>2004</c:v>
                </c:pt>
                <c:pt idx="1185">
                  <c:v>2004</c:v>
                </c:pt>
                <c:pt idx="1186">
                  <c:v>2004</c:v>
                </c:pt>
                <c:pt idx="1187">
                  <c:v>2004</c:v>
                </c:pt>
                <c:pt idx="1188">
                  <c:v>2004</c:v>
                </c:pt>
                <c:pt idx="1189">
                  <c:v>2004</c:v>
                </c:pt>
                <c:pt idx="1190">
                  <c:v>2004</c:v>
                </c:pt>
                <c:pt idx="1191">
                  <c:v>2004</c:v>
                </c:pt>
                <c:pt idx="1192">
                  <c:v>2004</c:v>
                </c:pt>
                <c:pt idx="1193">
                  <c:v>2004</c:v>
                </c:pt>
                <c:pt idx="1194">
                  <c:v>2004</c:v>
                </c:pt>
                <c:pt idx="1195">
                  <c:v>2004</c:v>
                </c:pt>
                <c:pt idx="1196">
                  <c:v>2004</c:v>
                </c:pt>
                <c:pt idx="1197">
                  <c:v>2004</c:v>
                </c:pt>
                <c:pt idx="1198">
                  <c:v>2004</c:v>
                </c:pt>
                <c:pt idx="1199">
                  <c:v>2004</c:v>
                </c:pt>
                <c:pt idx="1200">
                  <c:v>2004</c:v>
                </c:pt>
                <c:pt idx="1201">
                  <c:v>2004</c:v>
                </c:pt>
                <c:pt idx="1202">
                  <c:v>2004</c:v>
                </c:pt>
                <c:pt idx="1203">
                  <c:v>2004</c:v>
                </c:pt>
                <c:pt idx="1204">
                  <c:v>2004</c:v>
                </c:pt>
                <c:pt idx="1205">
                  <c:v>2004</c:v>
                </c:pt>
                <c:pt idx="1206">
                  <c:v>2004</c:v>
                </c:pt>
                <c:pt idx="1207">
                  <c:v>2004</c:v>
                </c:pt>
                <c:pt idx="1208">
                  <c:v>2004</c:v>
                </c:pt>
                <c:pt idx="1209">
                  <c:v>2004</c:v>
                </c:pt>
                <c:pt idx="1210">
                  <c:v>2004</c:v>
                </c:pt>
                <c:pt idx="1211">
                  <c:v>2004</c:v>
                </c:pt>
                <c:pt idx="1212">
                  <c:v>2004</c:v>
                </c:pt>
                <c:pt idx="1213">
                  <c:v>2004</c:v>
                </c:pt>
                <c:pt idx="1214">
                  <c:v>2005</c:v>
                </c:pt>
                <c:pt idx="1215">
                  <c:v>2005</c:v>
                </c:pt>
                <c:pt idx="1216">
                  <c:v>2005</c:v>
                </c:pt>
                <c:pt idx="1217">
                  <c:v>2005</c:v>
                </c:pt>
                <c:pt idx="1218">
                  <c:v>2005</c:v>
                </c:pt>
                <c:pt idx="1219">
                  <c:v>2005</c:v>
                </c:pt>
                <c:pt idx="1220">
                  <c:v>2005</c:v>
                </c:pt>
                <c:pt idx="1221">
                  <c:v>2005</c:v>
                </c:pt>
                <c:pt idx="1222">
                  <c:v>2005</c:v>
                </c:pt>
                <c:pt idx="1223">
                  <c:v>2005</c:v>
                </c:pt>
                <c:pt idx="1224">
                  <c:v>2005</c:v>
                </c:pt>
                <c:pt idx="1225">
                  <c:v>2005</c:v>
                </c:pt>
                <c:pt idx="1226">
                  <c:v>2005</c:v>
                </c:pt>
                <c:pt idx="1227">
                  <c:v>2005</c:v>
                </c:pt>
                <c:pt idx="1228">
                  <c:v>2005</c:v>
                </c:pt>
                <c:pt idx="1229">
                  <c:v>2005</c:v>
                </c:pt>
                <c:pt idx="1230">
                  <c:v>2005</c:v>
                </c:pt>
                <c:pt idx="1231">
                  <c:v>2005</c:v>
                </c:pt>
                <c:pt idx="1232">
                  <c:v>2005</c:v>
                </c:pt>
                <c:pt idx="1233">
                  <c:v>2005</c:v>
                </c:pt>
                <c:pt idx="1234">
                  <c:v>2005</c:v>
                </c:pt>
                <c:pt idx="1235">
                  <c:v>2005</c:v>
                </c:pt>
                <c:pt idx="1236">
                  <c:v>2005</c:v>
                </c:pt>
                <c:pt idx="1237">
                  <c:v>2005</c:v>
                </c:pt>
                <c:pt idx="1238">
                  <c:v>2005</c:v>
                </c:pt>
                <c:pt idx="1239">
                  <c:v>2005</c:v>
                </c:pt>
                <c:pt idx="1240">
                  <c:v>2005</c:v>
                </c:pt>
                <c:pt idx="1241">
                  <c:v>2005</c:v>
                </c:pt>
                <c:pt idx="1242">
                  <c:v>2005</c:v>
                </c:pt>
                <c:pt idx="1243">
                  <c:v>2005</c:v>
                </c:pt>
                <c:pt idx="1244">
                  <c:v>2005</c:v>
                </c:pt>
                <c:pt idx="1245">
                  <c:v>2005</c:v>
                </c:pt>
                <c:pt idx="1246">
                  <c:v>2005</c:v>
                </c:pt>
                <c:pt idx="1247">
                  <c:v>2005</c:v>
                </c:pt>
                <c:pt idx="1248">
                  <c:v>2005</c:v>
                </c:pt>
                <c:pt idx="1249">
                  <c:v>2005</c:v>
                </c:pt>
                <c:pt idx="1250">
                  <c:v>2005</c:v>
                </c:pt>
                <c:pt idx="1251">
                  <c:v>2005</c:v>
                </c:pt>
                <c:pt idx="1252">
                  <c:v>2005</c:v>
                </c:pt>
                <c:pt idx="1253">
                  <c:v>2005</c:v>
                </c:pt>
                <c:pt idx="1254">
                  <c:v>2005</c:v>
                </c:pt>
                <c:pt idx="1255">
                  <c:v>2005</c:v>
                </c:pt>
                <c:pt idx="1256">
                  <c:v>2005</c:v>
                </c:pt>
                <c:pt idx="1257">
                  <c:v>2005</c:v>
                </c:pt>
                <c:pt idx="1258">
                  <c:v>2005</c:v>
                </c:pt>
                <c:pt idx="1259">
                  <c:v>2005</c:v>
                </c:pt>
                <c:pt idx="1260">
                  <c:v>2005</c:v>
                </c:pt>
                <c:pt idx="1261">
                  <c:v>2005</c:v>
                </c:pt>
                <c:pt idx="1262">
                  <c:v>2005</c:v>
                </c:pt>
                <c:pt idx="1263">
                  <c:v>2005</c:v>
                </c:pt>
                <c:pt idx="1264">
                  <c:v>2005</c:v>
                </c:pt>
                <c:pt idx="1265">
                  <c:v>2005</c:v>
                </c:pt>
                <c:pt idx="1266">
                  <c:v>2006</c:v>
                </c:pt>
                <c:pt idx="1267">
                  <c:v>2006</c:v>
                </c:pt>
                <c:pt idx="1268">
                  <c:v>2006</c:v>
                </c:pt>
                <c:pt idx="1269">
                  <c:v>2006</c:v>
                </c:pt>
                <c:pt idx="1270">
                  <c:v>2006</c:v>
                </c:pt>
                <c:pt idx="1271">
                  <c:v>2006</c:v>
                </c:pt>
                <c:pt idx="1272">
                  <c:v>2006</c:v>
                </c:pt>
                <c:pt idx="1273">
                  <c:v>2006</c:v>
                </c:pt>
                <c:pt idx="1274">
                  <c:v>2006</c:v>
                </c:pt>
                <c:pt idx="1275">
                  <c:v>2006</c:v>
                </c:pt>
                <c:pt idx="1276">
                  <c:v>2006</c:v>
                </c:pt>
                <c:pt idx="1277">
                  <c:v>2006</c:v>
                </c:pt>
                <c:pt idx="1278">
                  <c:v>2006</c:v>
                </c:pt>
                <c:pt idx="1279">
                  <c:v>2006</c:v>
                </c:pt>
                <c:pt idx="1280">
                  <c:v>2006</c:v>
                </c:pt>
                <c:pt idx="1281">
                  <c:v>2006</c:v>
                </c:pt>
                <c:pt idx="1282">
                  <c:v>2006</c:v>
                </c:pt>
                <c:pt idx="1283">
                  <c:v>2006</c:v>
                </c:pt>
                <c:pt idx="1284">
                  <c:v>2006</c:v>
                </c:pt>
                <c:pt idx="1285">
                  <c:v>2006</c:v>
                </c:pt>
                <c:pt idx="1286">
                  <c:v>2006</c:v>
                </c:pt>
                <c:pt idx="1287">
                  <c:v>2006</c:v>
                </c:pt>
                <c:pt idx="1288">
                  <c:v>2006</c:v>
                </c:pt>
                <c:pt idx="1289">
                  <c:v>2006</c:v>
                </c:pt>
                <c:pt idx="1290">
                  <c:v>2006</c:v>
                </c:pt>
                <c:pt idx="1291">
                  <c:v>2006</c:v>
                </c:pt>
                <c:pt idx="1292">
                  <c:v>2006</c:v>
                </c:pt>
                <c:pt idx="1293">
                  <c:v>2006</c:v>
                </c:pt>
                <c:pt idx="1294">
                  <c:v>2006</c:v>
                </c:pt>
                <c:pt idx="1295">
                  <c:v>2006</c:v>
                </c:pt>
                <c:pt idx="1296">
                  <c:v>2006</c:v>
                </c:pt>
                <c:pt idx="1297">
                  <c:v>2006</c:v>
                </c:pt>
                <c:pt idx="1298">
                  <c:v>2006</c:v>
                </c:pt>
                <c:pt idx="1299">
                  <c:v>2006</c:v>
                </c:pt>
                <c:pt idx="1300">
                  <c:v>2006</c:v>
                </c:pt>
                <c:pt idx="1301">
                  <c:v>2006</c:v>
                </c:pt>
                <c:pt idx="1302">
                  <c:v>2006</c:v>
                </c:pt>
                <c:pt idx="1303">
                  <c:v>2006</c:v>
                </c:pt>
                <c:pt idx="1304">
                  <c:v>2006</c:v>
                </c:pt>
                <c:pt idx="1305">
                  <c:v>2006</c:v>
                </c:pt>
                <c:pt idx="1306">
                  <c:v>2006</c:v>
                </c:pt>
                <c:pt idx="1307">
                  <c:v>2006</c:v>
                </c:pt>
                <c:pt idx="1308">
                  <c:v>2006</c:v>
                </c:pt>
                <c:pt idx="1309">
                  <c:v>2006</c:v>
                </c:pt>
                <c:pt idx="1310">
                  <c:v>2006</c:v>
                </c:pt>
                <c:pt idx="1311">
                  <c:v>2006</c:v>
                </c:pt>
                <c:pt idx="1312">
                  <c:v>2006</c:v>
                </c:pt>
                <c:pt idx="1313">
                  <c:v>2006</c:v>
                </c:pt>
                <c:pt idx="1314">
                  <c:v>2006</c:v>
                </c:pt>
                <c:pt idx="1315">
                  <c:v>2006</c:v>
                </c:pt>
                <c:pt idx="1316">
                  <c:v>2006</c:v>
                </c:pt>
                <c:pt idx="1317">
                  <c:v>2006</c:v>
                </c:pt>
                <c:pt idx="1318">
                  <c:v>2007</c:v>
                </c:pt>
                <c:pt idx="1319">
                  <c:v>2007</c:v>
                </c:pt>
                <c:pt idx="1320">
                  <c:v>2007</c:v>
                </c:pt>
                <c:pt idx="1321">
                  <c:v>2007</c:v>
                </c:pt>
                <c:pt idx="1322">
                  <c:v>2007</c:v>
                </c:pt>
                <c:pt idx="1323">
                  <c:v>2007</c:v>
                </c:pt>
                <c:pt idx="1324">
                  <c:v>2007</c:v>
                </c:pt>
                <c:pt idx="1325">
                  <c:v>2007</c:v>
                </c:pt>
                <c:pt idx="1326">
                  <c:v>2007</c:v>
                </c:pt>
                <c:pt idx="1327">
                  <c:v>2007</c:v>
                </c:pt>
                <c:pt idx="1328">
                  <c:v>2007</c:v>
                </c:pt>
                <c:pt idx="1329">
                  <c:v>2007</c:v>
                </c:pt>
                <c:pt idx="1330">
                  <c:v>2007</c:v>
                </c:pt>
                <c:pt idx="1331">
                  <c:v>2007</c:v>
                </c:pt>
                <c:pt idx="1332">
                  <c:v>2007</c:v>
                </c:pt>
                <c:pt idx="1333">
                  <c:v>2007</c:v>
                </c:pt>
                <c:pt idx="1334">
                  <c:v>2007</c:v>
                </c:pt>
                <c:pt idx="1335">
                  <c:v>2007</c:v>
                </c:pt>
                <c:pt idx="1336">
                  <c:v>2007</c:v>
                </c:pt>
                <c:pt idx="1337">
                  <c:v>2007</c:v>
                </c:pt>
                <c:pt idx="1338">
                  <c:v>2007</c:v>
                </c:pt>
                <c:pt idx="1339">
                  <c:v>2007</c:v>
                </c:pt>
                <c:pt idx="1340">
                  <c:v>2007</c:v>
                </c:pt>
                <c:pt idx="1341">
                  <c:v>2007</c:v>
                </c:pt>
                <c:pt idx="1342">
                  <c:v>2007</c:v>
                </c:pt>
                <c:pt idx="1343">
                  <c:v>2007</c:v>
                </c:pt>
                <c:pt idx="1344">
                  <c:v>2007</c:v>
                </c:pt>
                <c:pt idx="1345">
                  <c:v>2007</c:v>
                </c:pt>
                <c:pt idx="1346">
                  <c:v>2007</c:v>
                </c:pt>
                <c:pt idx="1347">
                  <c:v>2007</c:v>
                </c:pt>
                <c:pt idx="1348">
                  <c:v>2007</c:v>
                </c:pt>
                <c:pt idx="1349">
                  <c:v>2007</c:v>
                </c:pt>
                <c:pt idx="1350">
                  <c:v>2007</c:v>
                </c:pt>
                <c:pt idx="1351">
                  <c:v>2007</c:v>
                </c:pt>
                <c:pt idx="1352">
                  <c:v>2007</c:v>
                </c:pt>
                <c:pt idx="1353">
                  <c:v>2007</c:v>
                </c:pt>
                <c:pt idx="1354">
                  <c:v>2007</c:v>
                </c:pt>
                <c:pt idx="1355">
                  <c:v>2007</c:v>
                </c:pt>
                <c:pt idx="1356">
                  <c:v>2007</c:v>
                </c:pt>
                <c:pt idx="1357">
                  <c:v>2007</c:v>
                </c:pt>
                <c:pt idx="1358">
                  <c:v>2007</c:v>
                </c:pt>
                <c:pt idx="1359">
                  <c:v>2007</c:v>
                </c:pt>
                <c:pt idx="1360">
                  <c:v>2007</c:v>
                </c:pt>
                <c:pt idx="1361">
                  <c:v>2007</c:v>
                </c:pt>
                <c:pt idx="1362">
                  <c:v>2007</c:v>
                </c:pt>
                <c:pt idx="1363">
                  <c:v>2007</c:v>
                </c:pt>
                <c:pt idx="1364">
                  <c:v>2007</c:v>
                </c:pt>
                <c:pt idx="1365">
                  <c:v>2007</c:v>
                </c:pt>
                <c:pt idx="1366">
                  <c:v>2007</c:v>
                </c:pt>
                <c:pt idx="1367">
                  <c:v>2007</c:v>
                </c:pt>
                <c:pt idx="1368">
                  <c:v>2007</c:v>
                </c:pt>
                <c:pt idx="1369">
                  <c:v>2007</c:v>
                </c:pt>
                <c:pt idx="1370">
                  <c:v>2008</c:v>
                </c:pt>
                <c:pt idx="1371">
                  <c:v>2008</c:v>
                </c:pt>
                <c:pt idx="1372">
                  <c:v>2008</c:v>
                </c:pt>
                <c:pt idx="1373">
                  <c:v>2008</c:v>
                </c:pt>
                <c:pt idx="1374">
                  <c:v>2008</c:v>
                </c:pt>
                <c:pt idx="1375">
                  <c:v>2008</c:v>
                </c:pt>
                <c:pt idx="1376">
                  <c:v>2008</c:v>
                </c:pt>
                <c:pt idx="1377">
                  <c:v>2008</c:v>
                </c:pt>
                <c:pt idx="1378">
                  <c:v>2008</c:v>
                </c:pt>
                <c:pt idx="1379">
                  <c:v>2008</c:v>
                </c:pt>
                <c:pt idx="1380">
                  <c:v>2008</c:v>
                </c:pt>
                <c:pt idx="1381">
                  <c:v>2008</c:v>
                </c:pt>
                <c:pt idx="1382">
                  <c:v>2008</c:v>
                </c:pt>
                <c:pt idx="1383">
                  <c:v>2008</c:v>
                </c:pt>
                <c:pt idx="1384">
                  <c:v>2008</c:v>
                </c:pt>
                <c:pt idx="1385">
                  <c:v>2008</c:v>
                </c:pt>
                <c:pt idx="1386">
                  <c:v>2008</c:v>
                </c:pt>
                <c:pt idx="1387">
                  <c:v>2008</c:v>
                </c:pt>
                <c:pt idx="1388">
                  <c:v>2008</c:v>
                </c:pt>
                <c:pt idx="1389">
                  <c:v>2008</c:v>
                </c:pt>
                <c:pt idx="1390">
                  <c:v>2008</c:v>
                </c:pt>
                <c:pt idx="1391">
                  <c:v>2008</c:v>
                </c:pt>
                <c:pt idx="1392">
                  <c:v>2008</c:v>
                </c:pt>
                <c:pt idx="1393">
                  <c:v>2008</c:v>
                </c:pt>
                <c:pt idx="1394">
                  <c:v>2008</c:v>
                </c:pt>
                <c:pt idx="1395">
                  <c:v>2008</c:v>
                </c:pt>
                <c:pt idx="1396">
                  <c:v>2008</c:v>
                </c:pt>
                <c:pt idx="1397">
                  <c:v>2008</c:v>
                </c:pt>
                <c:pt idx="1398">
                  <c:v>2008</c:v>
                </c:pt>
                <c:pt idx="1399">
                  <c:v>2008</c:v>
                </c:pt>
                <c:pt idx="1400">
                  <c:v>2008</c:v>
                </c:pt>
                <c:pt idx="1401">
                  <c:v>2008</c:v>
                </c:pt>
                <c:pt idx="1402">
                  <c:v>2008</c:v>
                </c:pt>
                <c:pt idx="1403">
                  <c:v>2008</c:v>
                </c:pt>
                <c:pt idx="1404">
                  <c:v>2008</c:v>
                </c:pt>
                <c:pt idx="1405">
                  <c:v>2008</c:v>
                </c:pt>
                <c:pt idx="1406">
                  <c:v>2008</c:v>
                </c:pt>
                <c:pt idx="1407">
                  <c:v>2008</c:v>
                </c:pt>
                <c:pt idx="1408">
                  <c:v>2008</c:v>
                </c:pt>
                <c:pt idx="1409">
                  <c:v>2008</c:v>
                </c:pt>
                <c:pt idx="1410">
                  <c:v>2008</c:v>
                </c:pt>
                <c:pt idx="1411">
                  <c:v>2008</c:v>
                </c:pt>
                <c:pt idx="1412">
                  <c:v>2008</c:v>
                </c:pt>
                <c:pt idx="1413">
                  <c:v>2008</c:v>
                </c:pt>
                <c:pt idx="1414">
                  <c:v>2008</c:v>
                </c:pt>
                <c:pt idx="1415">
                  <c:v>2008</c:v>
                </c:pt>
                <c:pt idx="1416">
                  <c:v>2008</c:v>
                </c:pt>
                <c:pt idx="1417">
                  <c:v>2008</c:v>
                </c:pt>
                <c:pt idx="1418">
                  <c:v>2008</c:v>
                </c:pt>
                <c:pt idx="1419">
                  <c:v>2008</c:v>
                </c:pt>
                <c:pt idx="1420">
                  <c:v>2008</c:v>
                </c:pt>
                <c:pt idx="1421">
                  <c:v>2008</c:v>
                </c:pt>
                <c:pt idx="1422">
                  <c:v>2009</c:v>
                </c:pt>
                <c:pt idx="1423">
                  <c:v>2009</c:v>
                </c:pt>
                <c:pt idx="1424">
                  <c:v>2009</c:v>
                </c:pt>
                <c:pt idx="1425">
                  <c:v>2009</c:v>
                </c:pt>
                <c:pt idx="1426">
                  <c:v>2009</c:v>
                </c:pt>
                <c:pt idx="1427">
                  <c:v>2009</c:v>
                </c:pt>
                <c:pt idx="1428">
                  <c:v>2009</c:v>
                </c:pt>
                <c:pt idx="1429">
                  <c:v>2009</c:v>
                </c:pt>
                <c:pt idx="1430">
                  <c:v>2009</c:v>
                </c:pt>
                <c:pt idx="1431">
                  <c:v>2009</c:v>
                </c:pt>
                <c:pt idx="1432">
                  <c:v>2009</c:v>
                </c:pt>
                <c:pt idx="1433">
                  <c:v>2009</c:v>
                </c:pt>
                <c:pt idx="1434">
                  <c:v>2009</c:v>
                </c:pt>
                <c:pt idx="1435">
                  <c:v>2009</c:v>
                </c:pt>
                <c:pt idx="1436">
                  <c:v>2009</c:v>
                </c:pt>
                <c:pt idx="1437">
                  <c:v>2009</c:v>
                </c:pt>
                <c:pt idx="1438">
                  <c:v>2009</c:v>
                </c:pt>
                <c:pt idx="1439">
                  <c:v>2009</c:v>
                </c:pt>
                <c:pt idx="1440">
                  <c:v>2009</c:v>
                </c:pt>
                <c:pt idx="1441">
                  <c:v>2009</c:v>
                </c:pt>
                <c:pt idx="1442">
                  <c:v>2009</c:v>
                </c:pt>
                <c:pt idx="1443">
                  <c:v>2009</c:v>
                </c:pt>
                <c:pt idx="1444">
                  <c:v>2009</c:v>
                </c:pt>
                <c:pt idx="1445">
                  <c:v>2009</c:v>
                </c:pt>
                <c:pt idx="1446">
                  <c:v>2009</c:v>
                </c:pt>
                <c:pt idx="1447">
                  <c:v>2009</c:v>
                </c:pt>
                <c:pt idx="1448">
                  <c:v>2009</c:v>
                </c:pt>
                <c:pt idx="1449">
                  <c:v>2009</c:v>
                </c:pt>
                <c:pt idx="1450">
                  <c:v>2009</c:v>
                </c:pt>
                <c:pt idx="1451">
                  <c:v>2009</c:v>
                </c:pt>
                <c:pt idx="1452">
                  <c:v>2009</c:v>
                </c:pt>
                <c:pt idx="1453">
                  <c:v>2009</c:v>
                </c:pt>
                <c:pt idx="1454">
                  <c:v>2009</c:v>
                </c:pt>
                <c:pt idx="1455">
                  <c:v>2009</c:v>
                </c:pt>
                <c:pt idx="1456">
                  <c:v>2009</c:v>
                </c:pt>
                <c:pt idx="1457">
                  <c:v>2009</c:v>
                </c:pt>
                <c:pt idx="1458">
                  <c:v>2009</c:v>
                </c:pt>
                <c:pt idx="1459">
                  <c:v>2009</c:v>
                </c:pt>
                <c:pt idx="1460">
                  <c:v>2009</c:v>
                </c:pt>
                <c:pt idx="1461">
                  <c:v>2009</c:v>
                </c:pt>
                <c:pt idx="1462">
                  <c:v>2009</c:v>
                </c:pt>
                <c:pt idx="1463">
                  <c:v>2009</c:v>
                </c:pt>
                <c:pt idx="1464">
                  <c:v>2009</c:v>
                </c:pt>
                <c:pt idx="1465">
                  <c:v>2009</c:v>
                </c:pt>
                <c:pt idx="1466">
                  <c:v>2009</c:v>
                </c:pt>
                <c:pt idx="1467">
                  <c:v>2009</c:v>
                </c:pt>
                <c:pt idx="1468">
                  <c:v>2009</c:v>
                </c:pt>
                <c:pt idx="1469">
                  <c:v>2009</c:v>
                </c:pt>
                <c:pt idx="1470">
                  <c:v>2009</c:v>
                </c:pt>
                <c:pt idx="1471">
                  <c:v>2009</c:v>
                </c:pt>
                <c:pt idx="1472">
                  <c:v>2009</c:v>
                </c:pt>
                <c:pt idx="1473">
                  <c:v>2009</c:v>
                </c:pt>
                <c:pt idx="1474">
                  <c:v>2010</c:v>
                </c:pt>
                <c:pt idx="1475">
                  <c:v>2010</c:v>
                </c:pt>
                <c:pt idx="1476">
                  <c:v>2010</c:v>
                </c:pt>
                <c:pt idx="1477">
                  <c:v>2010</c:v>
                </c:pt>
                <c:pt idx="1478">
                  <c:v>2010</c:v>
                </c:pt>
                <c:pt idx="1479">
                  <c:v>2010</c:v>
                </c:pt>
                <c:pt idx="1480">
                  <c:v>2010</c:v>
                </c:pt>
                <c:pt idx="1481">
                  <c:v>2010</c:v>
                </c:pt>
                <c:pt idx="1482">
                  <c:v>2010</c:v>
                </c:pt>
                <c:pt idx="1483">
                  <c:v>2010</c:v>
                </c:pt>
                <c:pt idx="1484">
                  <c:v>2010</c:v>
                </c:pt>
                <c:pt idx="1485">
                  <c:v>2010</c:v>
                </c:pt>
                <c:pt idx="1486">
                  <c:v>2010</c:v>
                </c:pt>
                <c:pt idx="1487">
                  <c:v>2010</c:v>
                </c:pt>
                <c:pt idx="1488">
                  <c:v>2010</c:v>
                </c:pt>
                <c:pt idx="1489">
                  <c:v>2010</c:v>
                </c:pt>
                <c:pt idx="1490">
                  <c:v>2010</c:v>
                </c:pt>
                <c:pt idx="1491">
                  <c:v>2010</c:v>
                </c:pt>
                <c:pt idx="1492">
                  <c:v>2010</c:v>
                </c:pt>
                <c:pt idx="1493">
                  <c:v>2010</c:v>
                </c:pt>
                <c:pt idx="1494">
                  <c:v>2010</c:v>
                </c:pt>
                <c:pt idx="1495">
                  <c:v>2010</c:v>
                </c:pt>
                <c:pt idx="1496">
                  <c:v>2010</c:v>
                </c:pt>
                <c:pt idx="1497">
                  <c:v>2010</c:v>
                </c:pt>
                <c:pt idx="1498">
                  <c:v>2010</c:v>
                </c:pt>
                <c:pt idx="1499">
                  <c:v>2010</c:v>
                </c:pt>
                <c:pt idx="1500">
                  <c:v>2010</c:v>
                </c:pt>
                <c:pt idx="1501">
                  <c:v>2010</c:v>
                </c:pt>
                <c:pt idx="1502">
                  <c:v>2010</c:v>
                </c:pt>
                <c:pt idx="1503">
                  <c:v>2010</c:v>
                </c:pt>
                <c:pt idx="1504">
                  <c:v>2010</c:v>
                </c:pt>
                <c:pt idx="1505">
                  <c:v>2010</c:v>
                </c:pt>
                <c:pt idx="1506">
                  <c:v>2010</c:v>
                </c:pt>
                <c:pt idx="1507">
                  <c:v>2010</c:v>
                </c:pt>
                <c:pt idx="1508">
                  <c:v>2010</c:v>
                </c:pt>
                <c:pt idx="1509">
                  <c:v>2010</c:v>
                </c:pt>
                <c:pt idx="1510">
                  <c:v>2010</c:v>
                </c:pt>
                <c:pt idx="1511">
                  <c:v>2010</c:v>
                </c:pt>
                <c:pt idx="1512">
                  <c:v>2010</c:v>
                </c:pt>
                <c:pt idx="1513">
                  <c:v>2010</c:v>
                </c:pt>
                <c:pt idx="1514">
                  <c:v>2010</c:v>
                </c:pt>
                <c:pt idx="1515">
                  <c:v>2010</c:v>
                </c:pt>
                <c:pt idx="1516">
                  <c:v>2010</c:v>
                </c:pt>
                <c:pt idx="1517">
                  <c:v>2010</c:v>
                </c:pt>
                <c:pt idx="1518">
                  <c:v>2010</c:v>
                </c:pt>
                <c:pt idx="1519">
                  <c:v>2010</c:v>
                </c:pt>
                <c:pt idx="1520">
                  <c:v>2010</c:v>
                </c:pt>
                <c:pt idx="1521">
                  <c:v>2010</c:v>
                </c:pt>
                <c:pt idx="1522">
                  <c:v>2010</c:v>
                </c:pt>
                <c:pt idx="1523">
                  <c:v>2010</c:v>
                </c:pt>
                <c:pt idx="1524">
                  <c:v>2010</c:v>
                </c:pt>
                <c:pt idx="1525">
                  <c:v>2010</c:v>
                </c:pt>
                <c:pt idx="1526">
                  <c:v>2011</c:v>
                </c:pt>
                <c:pt idx="1527">
                  <c:v>2011</c:v>
                </c:pt>
                <c:pt idx="1528">
                  <c:v>2011</c:v>
                </c:pt>
                <c:pt idx="1529">
                  <c:v>2011</c:v>
                </c:pt>
                <c:pt idx="1530">
                  <c:v>2011</c:v>
                </c:pt>
                <c:pt idx="1531">
                  <c:v>2011</c:v>
                </c:pt>
                <c:pt idx="1532">
                  <c:v>2011</c:v>
                </c:pt>
                <c:pt idx="1533">
                  <c:v>2011</c:v>
                </c:pt>
                <c:pt idx="1534">
                  <c:v>2011</c:v>
                </c:pt>
                <c:pt idx="1535">
                  <c:v>2011</c:v>
                </c:pt>
                <c:pt idx="1536">
                  <c:v>2011</c:v>
                </c:pt>
                <c:pt idx="1537">
                  <c:v>2011</c:v>
                </c:pt>
                <c:pt idx="1538">
                  <c:v>2011</c:v>
                </c:pt>
                <c:pt idx="1539">
                  <c:v>2011</c:v>
                </c:pt>
                <c:pt idx="1540">
                  <c:v>2011</c:v>
                </c:pt>
                <c:pt idx="1541">
                  <c:v>2011</c:v>
                </c:pt>
                <c:pt idx="1542">
                  <c:v>2011</c:v>
                </c:pt>
                <c:pt idx="1543">
                  <c:v>2011</c:v>
                </c:pt>
                <c:pt idx="1544">
                  <c:v>2011</c:v>
                </c:pt>
                <c:pt idx="1545">
                  <c:v>2011</c:v>
                </c:pt>
                <c:pt idx="1546">
                  <c:v>2011</c:v>
                </c:pt>
                <c:pt idx="1547">
                  <c:v>2011</c:v>
                </c:pt>
                <c:pt idx="1548">
                  <c:v>2011</c:v>
                </c:pt>
                <c:pt idx="1549">
                  <c:v>2011</c:v>
                </c:pt>
                <c:pt idx="1550">
                  <c:v>2011</c:v>
                </c:pt>
                <c:pt idx="1551">
                  <c:v>2011</c:v>
                </c:pt>
                <c:pt idx="1552">
                  <c:v>2011</c:v>
                </c:pt>
                <c:pt idx="1553">
                  <c:v>2011</c:v>
                </c:pt>
                <c:pt idx="1554">
                  <c:v>2011</c:v>
                </c:pt>
                <c:pt idx="1555">
                  <c:v>2011</c:v>
                </c:pt>
                <c:pt idx="1556">
                  <c:v>2011</c:v>
                </c:pt>
                <c:pt idx="1557">
                  <c:v>2011</c:v>
                </c:pt>
                <c:pt idx="1558">
                  <c:v>2011</c:v>
                </c:pt>
                <c:pt idx="1559">
                  <c:v>2011</c:v>
                </c:pt>
                <c:pt idx="1560">
                  <c:v>2011</c:v>
                </c:pt>
                <c:pt idx="1561">
                  <c:v>2011</c:v>
                </c:pt>
                <c:pt idx="1562">
                  <c:v>2011</c:v>
                </c:pt>
                <c:pt idx="1563">
                  <c:v>2011</c:v>
                </c:pt>
                <c:pt idx="1564">
                  <c:v>2011</c:v>
                </c:pt>
                <c:pt idx="1565">
                  <c:v>2011</c:v>
                </c:pt>
                <c:pt idx="1566">
                  <c:v>2011</c:v>
                </c:pt>
                <c:pt idx="1567">
                  <c:v>2011</c:v>
                </c:pt>
                <c:pt idx="1568">
                  <c:v>2011</c:v>
                </c:pt>
                <c:pt idx="1569">
                  <c:v>2011</c:v>
                </c:pt>
                <c:pt idx="1570">
                  <c:v>2011</c:v>
                </c:pt>
                <c:pt idx="1571">
                  <c:v>2011</c:v>
                </c:pt>
                <c:pt idx="1572">
                  <c:v>2011</c:v>
                </c:pt>
                <c:pt idx="1573">
                  <c:v>2011</c:v>
                </c:pt>
                <c:pt idx="1574">
                  <c:v>2011</c:v>
                </c:pt>
                <c:pt idx="1575">
                  <c:v>2011</c:v>
                </c:pt>
                <c:pt idx="1576">
                  <c:v>2011</c:v>
                </c:pt>
                <c:pt idx="1577">
                  <c:v>2011</c:v>
                </c:pt>
                <c:pt idx="1578">
                  <c:v>2012</c:v>
                </c:pt>
                <c:pt idx="1579">
                  <c:v>2012</c:v>
                </c:pt>
                <c:pt idx="1580">
                  <c:v>2012</c:v>
                </c:pt>
                <c:pt idx="1581">
                  <c:v>2012</c:v>
                </c:pt>
                <c:pt idx="1582">
                  <c:v>2012</c:v>
                </c:pt>
                <c:pt idx="1583">
                  <c:v>2012</c:v>
                </c:pt>
                <c:pt idx="1584">
                  <c:v>2012</c:v>
                </c:pt>
                <c:pt idx="1585">
                  <c:v>2012</c:v>
                </c:pt>
                <c:pt idx="1586">
                  <c:v>2012</c:v>
                </c:pt>
                <c:pt idx="1587">
                  <c:v>2012</c:v>
                </c:pt>
                <c:pt idx="1588">
                  <c:v>2012</c:v>
                </c:pt>
                <c:pt idx="1589">
                  <c:v>2012</c:v>
                </c:pt>
                <c:pt idx="1590">
                  <c:v>2012</c:v>
                </c:pt>
                <c:pt idx="1591">
                  <c:v>2012</c:v>
                </c:pt>
                <c:pt idx="1592">
                  <c:v>2012</c:v>
                </c:pt>
                <c:pt idx="1593">
                  <c:v>2012</c:v>
                </c:pt>
                <c:pt idx="1594">
                  <c:v>2012</c:v>
                </c:pt>
                <c:pt idx="1595">
                  <c:v>2012</c:v>
                </c:pt>
                <c:pt idx="1596">
                  <c:v>2012</c:v>
                </c:pt>
                <c:pt idx="1597">
                  <c:v>2012</c:v>
                </c:pt>
                <c:pt idx="1598">
                  <c:v>2012</c:v>
                </c:pt>
                <c:pt idx="1599">
                  <c:v>2012</c:v>
                </c:pt>
                <c:pt idx="1600">
                  <c:v>2012</c:v>
                </c:pt>
                <c:pt idx="1601">
                  <c:v>2012</c:v>
                </c:pt>
                <c:pt idx="1602">
                  <c:v>2012</c:v>
                </c:pt>
                <c:pt idx="1603">
                  <c:v>2012</c:v>
                </c:pt>
                <c:pt idx="1604">
                  <c:v>2012</c:v>
                </c:pt>
                <c:pt idx="1605">
                  <c:v>2012</c:v>
                </c:pt>
                <c:pt idx="1606">
                  <c:v>2012</c:v>
                </c:pt>
                <c:pt idx="1607">
                  <c:v>2012</c:v>
                </c:pt>
                <c:pt idx="1608">
                  <c:v>2012</c:v>
                </c:pt>
                <c:pt idx="1609">
                  <c:v>2012</c:v>
                </c:pt>
                <c:pt idx="1610">
                  <c:v>2012</c:v>
                </c:pt>
                <c:pt idx="1611">
                  <c:v>2012</c:v>
                </c:pt>
                <c:pt idx="1612">
                  <c:v>2012</c:v>
                </c:pt>
                <c:pt idx="1613">
                  <c:v>2012</c:v>
                </c:pt>
                <c:pt idx="1614">
                  <c:v>2012</c:v>
                </c:pt>
                <c:pt idx="1615">
                  <c:v>2012</c:v>
                </c:pt>
                <c:pt idx="1616">
                  <c:v>2012</c:v>
                </c:pt>
                <c:pt idx="1617">
                  <c:v>2012</c:v>
                </c:pt>
                <c:pt idx="1618">
                  <c:v>2012</c:v>
                </c:pt>
                <c:pt idx="1619">
                  <c:v>2012</c:v>
                </c:pt>
                <c:pt idx="1620">
                  <c:v>2012</c:v>
                </c:pt>
                <c:pt idx="1621">
                  <c:v>2012</c:v>
                </c:pt>
                <c:pt idx="1622">
                  <c:v>2012</c:v>
                </c:pt>
                <c:pt idx="1623">
                  <c:v>2012</c:v>
                </c:pt>
                <c:pt idx="1624">
                  <c:v>2012</c:v>
                </c:pt>
                <c:pt idx="1625">
                  <c:v>2012</c:v>
                </c:pt>
                <c:pt idx="1626">
                  <c:v>2012</c:v>
                </c:pt>
                <c:pt idx="1627">
                  <c:v>2012</c:v>
                </c:pt>
                <c:pt idx="1628">
                  <c:v>2012</c:v>
                </c:pt>
                <c:pt idx="1629">
                  <c:v>2012</c:v>
                </c:pt>
                <c:pt idx="1630">
                  <c:v>2013</c:v>
                </c:pt>
                <c:pt idx="1631">
                  <c:v>2013</c:v>
                </c:pt>
                <c:pt idx="1632">
                  <c:v>2013</c:v>
                </c:pt>
                <c:pt idx="1633">
                  <c:v>2013</c:v>
                </c:pt>
                <c:pt idx="1634">
                  <c:v>2013</c:v>
                </c:pt>
                <c:pt idx="1635">
                  <c:v>2013</c:v>
                </c:pt>
                <c:pt idx="1636">
                  <c:v>2013</c:v>
                </c:pt>
                <c:pt idx="1637">
                  <c:v>2013</c:v>
                </c:pt>
                <c:pt idx="1638">
                  <c:v>2013</c:v>
                </c:pt>
                <c:pt idx="1639">
                  <c:v>2013</c:v>
                </c:pt>
                <c:pt idx="1640">
                  <c:v>2013</c:v>
                </c:pt>
                <c:pt idx="1641">
                  <c:v>2013</c:v>
                </c:pt>
                <c:pt idx="1642">
                  <c:v>2013</c:v>
                </c:pt>
                <c:pt idx="1643">
                  <c:v>2013</c:v>
                </c:pt>
                <c:pt idx="1644">
                  <c:v>2013</c:v>
                </c:pt>
                <c:pt idx="1645">
                  <c:v>2013</c:v>
                </c:pt>
                <c:pt idx="1646">
                  <c:v>2013</c:v>
                </c:pt>
                <c:pt idx="1647">
                  <c:v>2013</c:v>
                </c:pt>
                <c:pt idx="1648">
                  <c:v>2013</c:v>
                </c:pt>
                <c:pt idx="1649">
                  <c:v>2013</c:v>
                </c:pt>
                <c:pt idx="1650">
                  <c:v>2013</c:v>
                </c:pt>
                <c:pt idx="1651">
                  <c:v>2013</c:v>
                </c:pt>
                <c:pt idx="1652">
                  <c:v>2013</c:v>
                </c:pt>
                <c:pt idx="1653">
                  <c:v>2013</c:v>
                </c:pt>
                <c:pt idx="1654">
                  <c:v>2013</c:v>
                </c:pt>
                <c:pt idx="1655">
                  <c:v>2013</c:v>
                </c:pt>
                <c:pt idx="1656">
                  <c:v>2013</c:v>
                </c:pt>
                <c:pt idx="1657">
                  <c:v>2013</c:v>
                </c:pt>
                <c:pt idx="1658">
                  <c:v>2013</c:v>
                </c:pt>
                <c:pt idx="1659">
                  <c:v>2013</c:v>
                </c:pt>
                <c:pt idx="1660">
                  <c:v>2013</c:v>
                </c:pt>
                <c:pt idx="1661">
                  <c:v>2013</c:v>
                </c:pt>
                <c:pt idx="1662">
                  <c:v>2013</c:v>
                </c:pt>
                <c:pt idx="1663">
                  <c:v>2013</c:v>
                </c:pt>
                <c:pt idx="1664">
                  <c:v>2013</c:v>
                </c:pt>
                <c:pt idx="1665">
                  <c:v>2013</c:v>
                </c:pt>
                <c:pt idx="1666">
                  <c:v>2013</c:v>
                </c:pt>
                <c:pt idx="1667">
                  <c:v>2013</c:v>
                </c:pt>
                <c:pt idx="1668">
                  <c:v>2013</c:v>
                </c:pt>
                <c:pt idx="1669">
                  <c:v>2013</c:v>
                </c:pt>
                <c:pt idx="1670">
                  <c:v>2013</c:v>
                </c:pt>
                <c:pt idx="1671">
                  <c:v>2013</c:v>
                </c:pt>
                <c:pt idx="1672">
                  <c:v>2013</c:v>
                </c:pt>
                <c:pt idx="1673">
                  <c:v>2013</c:v>
                </c:pt>
                <c:pt idx="1674">
                  <c:v>2013</c:v>
                </c:pt>
                <c:pt idx="1675">
                  <c:v>2013</c:v>
                </c:pt>
                <c:pt idx="1676">
                  <c:v>2013</c:v>
                </c:pt>
                <c:pt idx="1677">
                  <c:v>2013</c:v>
                </c:pt>
                <c:pt idx="1678">
                  <c:v>2013</c:v>
                </c:pt>
                <c:pt idx="1679">
                  <c:v>2013</c:v>
                </c:pt>
                <c:pt idx="1680">
                  <c:v>2013</c:v>
                </c:pt>
                <c:pt idx="1681">
                  <c:v>2013</c:v>
                </c:pt>
                <c:pt idx="1682">
                  <c:v>2014</c:v>
                </c:pt>
                <c:pt idx="1683">
                  <c:v>2014</c:v>
                </c:pt>
                <c:pt idx="1684">
                  <c:v>2014</c:v>
                </c:pt>
                <c:pt idx="1685">
                  <c:v>2014</c:v>
                </c:pt>
                <c:pt idx="1686">
                  <c:v>2014</c:v>
                </c:pt>
                <c:pt idx="1687">
                  <c:v>2014</c:v>
                </c:pt>
                <c:pt idx="1688">
                  <c:v>2014</c:v>
                </c:pt>
                <c:pt idx="1689">
                  <c:v>2014</c:v>
                </c:pt>
                <c:pt idx="1690">
                  <c:v>2014</c:v>
                </c:pt>
                <c:pt idx="1691">
                  <c:v>2014</c:v>
                </c:pt>
                <c:pt idx="1692">
                  <c:v>2014</c:v>
                </c:pt>
                <c:pt idx="1693">
                  <c:v>2014</c:v>
                </c:pt>
                <c:pt idx="1694">
                  <c:v>2014</c:v>
                </c:pt>
                <c:pt idx="1695">
                  <c:v>2014</c:v>
                </c:pt>
                <c:pt idx="1696">
                  <c:v>2014</c:v>
                </c:pt>
                <c:pt idx="1697">
                  <c:v>2014</c:v>
                </c:pt>
                <c:pt idx="1698">
                  <c:v>2014</c:v>
                </c:pt>
                <c:pt idx="1699">
                  <c:v>2014</c:v>
                </c:pt>
                <c:pt idx="1700">
                  <c:v>2014</c:v>
                </c:pt>
                <c:pt idx="1701">
                  <c:v>2014</c:v>
                </c:pt>
                <c:pt idx="1702">
                  <c:v>2014</c:v>
                </c:pt>
                <c:pt idx="1703">
                  <c:v>2014</c:v>
                </c:pt>
                <c:pt idx="1704">
                  <c:v>2014</c:v>
                </c:pt>
                <c:pt idx="1705">
                  <c:v>2014</c:v>
                </c:pt>
                <c:pt idx="1706">
                  <c:v>2014</c:v>
                </c:pt>
                <c:pt idx="1707">
                  <c:v>2014</c:v>
                </c:pt>
                <c:pt idx="1708">
                  <c:v>2014</c:v>
                </c:pt>
                <c:pt idx="1709">
                  <c:v>2014</c:v>
                </c:pt>
                <c:pt idx="1710">
                  <c:v>2014</c:v>
                </c:pt>
                <c:pt idx="1711">
                  <c:v>2014</c:v>
                </c:pt>
                <c:pt idx="1712">
                  <c:v>2014</c:v>
                </c:pt>
                <c:pt idx="1713">
                  <c:v>2014</c:v>
                </c:pt>
                <c:pt idx="1714">
                  <c:v>2014</c:v>
                </c:pt>
                <c:pt idx="1715">
                  <c:v>2014</c:v>
                </c:pt>
                <c:pt idx="1716">
                  <c:v>2014</c:v>
                </c:pt>
                <c:pt idx="1717">
                  <c:v>2014</c:v>
                </c:pt>
                <c:pt idx="1718">
                  <c:v>2014</c:v>
                </c:pt>
                <c:pt idx="1719">
                  <c:v>2014</c:v>
                </c:pt>
                <c:pt idx="1720">
                  <c:v>2014</c:v>
                </c:pt>
                <c:pt idx="1721">
                  <c:v>2014</c:v>
                </c:pt>
                <c:pt idx="1722">
                  <c:v>2014</c:v>
                </c:pt>
                <c:pt idx="1723">
                  <c:v>2014</c:v>
                </c:pt>
                <c:pt idx="1724">
                  <c:v>2014</c:v>
                </c:pt>
                <c:pt idx="1725">
                  <c:v>2014</c:v>
                </c:pt>
                <c:pt idx="1726">
                  <c:v>2014</c:v>
                </c:pt>
                <c:pt idx="1727">
                  <c:v>2014</c:v>
                </c:pt>
                <c:pt idx="1728">
                  <c:v>2014</c:v>
                </c:pt>
                <c:pt idx="1729">
                  <c:v>2014</c:v>
                </c:pt>
                <c:pt idx="1730">
                  <c:v>2014</c:v>
                </c:pt>
                <c:pt idx="1731">
                  <c:v>2014</c:v>
                </c:pt>
                <c:pt idx="1732">
                  <c:v>2014</c:v>
                </c:pt>
                <c:pt idx="1733">
                  <c:v>2014</c:v>
                </c:pt>
                <c:pt idx="1734">
                  <c:v>2015</c:v>
                </c:pt>
                <c:pt idx="1735">
                  <c:v>2015</c:v>
                </c:pt>
                <c:pt idx="1736">
                  <c:v>2015</c:v>
                </c:pt>
                <c:pt idx="1737">
                  <c:v>2015</c:v>
                </c:pt>
                <c:pt idx="1738">
                  <c:v>2015</c:v>
                </c:pt>
                <c:pt idx="1739">
                  <c:v>2015</c:v>
                </c:pt>
                <c:pt idx="1740">
                  <c:v>2015</c:v>
                </c:pt>
                <c:pt idx="1741">
                  <c:v>2015</c:v>
                </c:pt>
                <c:pt idx="1742">
                  <c:v>2015</c:v>
                </c:pt>
                <c:pt idx="1743">
                  <c:v>2015</c:v>
                </c:pt>
                <c:pt idx="1744">
                  <c:v>2015</c:v>
                </c:pt>
                <c:pt idx="1745">
                  <c:v>2015</c:v>
                </c:pt>
                <c:pt idx="1746">
                  <c:v>2015</c:v>
                </c:pt>
                <c:pt idx="1747">
                  <c:v>2015</c:v>
                </c:pt>
                <c:pt idx="1748">
                  <c:v>2015</c:v>
                </c:pt>
                <c:pt idx="1749">
                  <c:v>2015</c:v>
                </c:pt>
              </c:numCache>
            </c:numRef>
          </c:cat>
          <c:val>
            <c:numRef>
              <c:f>Лист2!$R$2:$R$1753</c:f>
              <c:numCache>
                <c:formatCode>General</c:formatCode>
                <c:ptCount val="1752"/>
                <c:pt idx="0">
                  <c:v>49.44</c:v>
                </c:pt>
                <c:pt idx="1">
                  <c:v>50.25</c:v>
                </c:pt>
                <c:pt idx="2">
                  <c:v>50.339999999999996</c:v>
                </c:pt>
                <c:pt idx="3">
                  <c:v>48.6</c:v>
                </c:pt>
                <c:pt idx="4">
                  <c:v>46.260000000000005</c:v>
                </c:pt>
                <c:pt idx="5">
                  <c:v>43.230000000000004</c:v>
                </c:pt>
                <c:pt idx="6">
                  <c:v>40.98</c:v>
                </c:pt>
                <c:pt idx="7">
                  <c:v>38.82</c:v>
                </c:pt>
                <c:pt idx="8">
                  <c:v>37.39</c:v>
                </c:pt>
                <c:pt idx="9">
                  <c:v>36.800000000000011</c:v>
                </c:pt>
                <c:pt idx="10">
                  <c:v>36.53</c:v>
                </c:pt>
                <c:pt idx="11">
                  <c:v>36.56</c:v>
                </c:pt>
                <c:pt idx="12">
                  <c:v>36.86</c:v>
                </c:pt>
                <c:pt idx="13">
                  <c:v>37.839999999999996</c:v>
                </c:pt>
                <c:pt idx="14">
                  <c:v>39</c:v>
                </c:pt>
                <c:pt idx="15">
                  <c:v>39.46</c:v>
                </c:pt>
                <c:pt idx="16">
                  <c:v>38.190000000000005</c:v>
                </c:pt>
                <c:pt idx="17">
                  <c:v>37.83</c:v>
                </c:pt>
                <c:pt idx="18">
                  <c:v>40.190000000000005</c:v>
                </c:pt>
                <c:pt idx="19">
                  <c:v>38.33</c:v>
                </c:pt>
                <c:pt idx="20">
                  <c:v>36.980000000000004</c:v>
                </c:pt>
                <c:pt idx="21">
                  <c:v>36.160000000000004</c:v>
                </c:pt>
                <c:pt idx="22">
                  <c:v>35.839999999999996</c:v>
                </c:pt>
                <c:pt idx="23">
                  <c:v>34.65</c:v>
                </c:pt>
                <c:pt idx="24">
                  <c:v>32.379999999999995</c:v>
                </c:pt>
                <c:pt idx="25">
                  <c:v>30.439999999999998</c:v>
                </c:pt>
                <c:pt idx="26">
                  <c:v>29.06</c:v>
                </c:pt>
                <c:pt idx="27">
                  <c:v>27.8</c:v>
                </c:pt>
                <c:pt idx="28">
                  <c:v>26.759999999999998</c:v>
                </c:pt>
                <c:pt idx="29">
                  <c:v>25.939999999999998</c:v>
                </c:pt>
                <c:pt idx="30">
                  <c:v>26.32</c:v>
                </c:pt>
                <c:pt idx="31">
                  <c:v>27.58</c:v>
                </c:pt>
                <c:pt idx="32">
                  <c:v>28.05</c:v>
                </c:pt>
                <c:pt idx="33">
                  <c:v>33.6</c:v>
                </c:pt>
                <c:pt idx="34">
                  <c:v>36.93</c:v>
                </c:pt>
                <c:pt idx="35">
                  <c:v>40.94</c:v>
                </c:pt>
                <c:pt idx="36">
                  <c:v>44.03</c:v>
                </c:pt>
                <c:pt idx="37">
                  <c:v>41.7</c:v>
                </c:pt>
                <c:pt idx="38">
                  <c:v>42.56</c:v>
                </c:pt>
                <c:pt idx="39">
                  <c:v>43.57</c:v>
                </c:pt>
                <c:pt idx="40">
                  <c:v>45.790000000000006</c:v>
                </c:pt>
                <c:pt idx="41">
                  <c:v>48.01</c:v>
                </c:pt>
                <c:pt idx="42">
                  <c:v>48.15</c:v>
                </c:pt>
                <c:pt idx="43">
                  <c:v>49.25</c:v>
                </c:pt>
                <c:pt idx="44">
                  <c:v>48.879999999999995</c:v>
                </c:pt>
                <c:pt idx="45">
                  <c:v>48.46</c:v>
                </c:pt>
                <c:pt idx="46">
                  <c:v>48.93</c:v>
                </c:pt>
                <c:pt idx="47">
                  <c:v>51.64</c:v>
                </c:pt>
                <c:pt idx="48">
                  <c:v>53.1</c:v>
                </c:pt>
                <c:pt idx="49">
                  <c:v>54.230000000000004</c:v>
                </c:pt>
                <c:pt idx="50">
                  <c:v>55.7</c:v>
                </c:pt>
                <c:pt idx="51">
                  <c:v>55.78</c:v>
                </c:pt>
                <c:pt idx="52">
                  <c:v>54.760000000000005</c:v>
                </c:pt>
                <c:pt idx="53">
                  <c:v>54.8</c:v>
                </c:pt>
                <c:pt idx="54">
                  <c:v>53.97</c:v>
                </c:pt>
                <c:pt idx="55">
                  <c:v>51.94</c:v>
                </c:pt>
                <c:pt idx="56">
                  <c:v>48.44</c:v>
                </c:pt>
                <c:pt idx="57">
                  <c:v>44.03</c:v>
                </c:pt>
                <c:pt idx="58">
                  <c:v>41.71</c:v>
                </c:pt>
                <c:pt idx="59">
                  <c:v>40.08</c:v>
                </c:pt>
                <c:pt idx="60">
                  <c:v>38.290000000000006</c:v>
                </c:pt>
                <c:pt idx="61">
                  <c:v>36.39</c:v>
                </c:pt>
                <c:pt idx="62">
                  <c:v>34.33</c:v>
                </c:pt>
                <c:pt idx="63">
                  <c:v>34.99</c:v>
                </c:pt>
                <c:pt idx="64">
                  <c:v>34.39</c:v>
                </c:pt>
                <c:pt idx="65">
                  <c:v>31.330000000000002</c:v>
                </c:pt>
                <c:pt idx="66">
                  <c:v>29.38</c:v>
                </c:pt>
                <c:pt idx="67">
                  <c:v>26.919999999999998</c:v>
                </c:pt>
                <c:pt idx="68">
                  <c:v>25.05</c:v>
                </c:pt>
                <c:pt idx="69">
                  <c:v>24.41</c:v>
                </c:pt>
                <c:pt idx="70">
                  <c:v>28.02</c:v>
                </c:pt>
                <c:pt idx="71">
                  <c:v>29.77</c:v>
                </c:pt>
                <c:pt idx="72">
                  <c:v>30.55</c:v>
                </c:pt>
                <c:pt idx="73">
                  <c:v>30.88</c:v>
                </c:pt>
                <c:pt idx="74">
                  <c:v>31.130000000000003</c:v>
                </c:pt>
                <c:pt idx="75">
                  <c:v>31.939999999999998</c:v>
                </c:pt>
                <c:pt idx="76">
                  <c:v>34.020000000000003</c:v>
                </c:pt>
                <c:pt idx="77">
                  <c:v>35.43</c:v>
                </c:pt>
                <c:pt idx="78">
                  <c:v>35.520000000000003</c:v>
                </c:pt>
                <c:pt idx="79">
                  <c:v>35.15</c:v>
                </c:pt>
                <c:pt idx="80">
                  <c:v>32.74</c:v>
                </c:pt>
                <c:pt idx="81">
                  <c:v>31.38</c:v>
                </c:pt>
                <c:pt idx="82">
                  <c:v>30.35</c:v>
                </c:pt>
                <c:pt idx="83">
                  <c:v>30.330000000000002</c:v>
                </c:pt>
                <c:pt idx="84">
                  <c:v>32.17</c:v>
                </c:pt>
                <c:pt idx="85">
                  <c:v>38.01</c:v>
                </c:pt>
                <c:pt idx="86">
                  <c:v>39.97</c:v>
                </c:pt>
                <c:pt idx="87">
                  <c:v>41.760000000000005</c:v>
                </c:pt>
                <c:pt idx="88">
                  <c:v>42.46</c:v>
                </c:pt>
                <c:pt idx="89">
                  <c:v>41.620000000000005</c:v>
                </c:pt>
                <c:pt idx="90">
                  <c:v>43.190000000000005</c:v>
                </c:pt>
                <c:pt idx="91">
                  <c:v>44.07</c:v>
                </c:pt>
                <c:pt idx="92">
                  <c:v>44.59</c:v>
                </c:pt>
                <c:pt idx="93">
                  <c:v>44.94</c:v>
                </c:pt>
                <c:pt idx="94">
                  <c:v>45.46</c:v>
                </c:pt>
                <c:pt idx="95">
                  <c:v>45.03</c:v>
                </c:pt>
                <c:pt idx="96">
                  <c:v>45.75</c:v>
                </c:pt>
                <c:pt idx="97">
                  <c:v>46.56</c:v>
                </c:pt>
                <c:pt idx="98">
                  <c:v>45.379999999999995</c:v>
                </c:pt>
                <c:pt idx="99">
                  <c:v>46.51</c:v>
                </c:pt>
                <c:pt idx="100">
                  <c:v>47.28</c:v>
                </c:pt>
                <c:pt idx="101">
                  <c:v>48.91</c:v>
                </c:pt>
                <c:pt idx="102">
                  <c:v>49.91</c:v>
                </c:pt>
                <c:pt idx="103">
                  <c:v>51</c:v>
                </c:pt>
                <c:pt idx="104">
                  <c:v>51.57</c:v>
                </c:pt>
                <c:pt idx="105">
                  <c:v>51.620000000000005</c:v>
                </c:pt>
                <c:pt idx="106">
                  <c:v>51.230000000000004</c:v>
                </c:pt>
                <c:pt idx="107">
                  <c:v>50.349999999999994</c:v>
                </c:pt>
                <c:pt idx="108">
                  <c:v>50.849999999999994</c:v>
                </c:pt>
                <c:pt idx="109">
                  <c:v>49.55</c:v>
                </c:pt>
                <c:pt idx="110">
                  <c:v>45.879999999999995</c:v>
                </c:pt>
                <c:pt idx="111">
                  <c:v>44.02</c:v>
                </c:pt>
                <c:pt idx="112">
                  <c:v>41.96</c:v>
                </c:pt>
                <c:pt idx="113">
                  <c:v>40.349999999999994</c:v>
                </c:pt>
                <c:pt idx="114">
                  <c:v>39.78</c:v>
                </c:pt>
                <c:pt idx="115">
                  <c:v>40.64</c:v>
                </c:pt>
                <c:pt idx="116">
                  <c:v>41.290000000000006</c:v>
                </c:pt>
                <c:pt idx="117">
                  <c:v>42.06</c:v>
                </c:pt>
                <c:pt idx="118">
                  <c:v>43.18</c:v>
                </c:pt>
                <c:pt idx="119">
                  <c:v>45.44</c:v>
                </c:pt>
                <c:pt idx="120">
                  <c:v>46.78</c:v>
                </c:pt>
                <c:pt idx="121">
                  <c:v>46.92</c:v>
                </c:pt>
                <c:pt idx="122">
                  <c:v>46.55</c:v>
                </c:pt>
                <c:pt idx="123">
                  <c:v>44.379999999999995</c:v>
                </c:pt>
                <c:pt idx="124">
                  <c:v>44.03</c:v>
                </c:pt>
                <c:pt idx="125">
                  <c:v>42.54</c:v>
                </c:pt>
                <c:pt idx="126">
                  <c:v>41.08</c:v>
                </c:pt>
                <c:pt idx="127">
                  <c:v>41.25</c:v>
                </c:pt>
                <c:pt idx="128">
                  <c:v>42.94</c:v>
                </c:pt>
                <c:pt idx="129">
                  <c:v>43.56</c:v>
                </c:pt>
                <c:pt idx="130">
                  <c:v>43.03</c:v>
                </c:pt>
                <c:pt idx="131">
                  <c:v>42.36</c:v>
                </c:pt>
                <c:pt idx="132">
                  <c:v>42.160000000000004</c:v>
                </c:pt>
                <c:pt idx="133">
                  <c:v>40.220000000000006</c:v>
                </c:pt>
                <c:pt idx="134">
                  <c:v>38.57</c:v>
                </c:pt>
                <c:pt idx="135">
                  <c:v>37.49</c:v>
                </c:pt>
                <c:pt idx="136">
                  <c:v>38.1</c:v>
                </c:pt>
                <c:pt idx="137">
                  <c:v>46.349999999999994</c:v>
                </c:pt>
                <c:pt idx="138">
                  <c:v>47.01</c:v>
                </c:pt>
                <c:pt idx="139">
                  <c:v>45.8</c:v>
                </c:pt>
                <c:pt idx="140">
                  <c:v>45.86</c:v>
                </c:pt>
                <c:pt idx="141">
                  <c:v>43.46</c:v>
                </c:pt>
                <c:pt idx="142">
                  <c:v>43.879999999999995</c:v>
                </c:pt>
                <c:pt idx="143">
                  <c:v>44.02</c:v>
                </c:pt>
                <c:pt idx="144">
                  <c:v>44.260000000000005</c:v>
                </c:pt>
                <c:pt idx="145">
                  <c:v>44.290000000000006</c:v>
                </c:pt>
                <c:pt idx="146">
                  <c:v>44.220000000000006</c:v>
                </c:pt>
                <c:pt idx="147">
                  <c:v>44.879999999999995</c:v>
                </c:pt>
                <c:pt idx="148">
                  <c:v>44.78</c:v>
                </c:pt>
                <c:pt idx="149">
                  <c:v>45.4</c:v>
                </c:pt>
                <c:pt idx="150">
                  <c:v>44.58</c:v>
                </c:pt>
                <c:pt idx="151">
                  <c:v>46.37</c:v>
                </c:pt>
                <c:pt idx="152">
                  <c:v>48.08</c:v>
                </c:pt>
                <c:pt idx="153">
                  <c:v>49.349999999999994</c:v>
                </c:pt>
                <c:pt idx="154">
                  <c:v>49.9</c:v>
                </c:pt>
                <c:pt idx="155">
                  <c:v>50.71</c:v>
                </c:pt>
                <c:pt idx="156">
                  <c:v>51.07</c:v>
                </c:pt>
                <c:pt idx="157">
                  <c:v>49.92</c:v>
                </c:pt>
                <c:pt idx="158">
                  <c:v>48.53</c:v>
                </c:pt>
                <c:pt idx="159">
                  <c:v>47.24</c:v>
                </c:pt>
                <c:pt idx="160">
                  <c:v>46.06</c:v>
                </c:pt>
                <c:pt idx="161">
                  <c:v>44.59</c:v>
                </c:pt>
                <c:pt idx="162">
                  <c:v>42.65</c:v>
                </c:pt>
                <c:pt idx="163">
                  <c:v>42.7</c:v>
                </c:pt>
                <c:pt idx="164">
                  <c:v>43.54</c:v>
                </c:pt>
                <c:pt idx="165">
                  <c:v>44.449999999999996</c:v>
                </c:pt>
                <c:pt idx="166">
                  <c:v>45.42</c:v>
                </c:pt>
                <c:pt idx="167">
                  <c:v>46.730000000000004</c:v>
                </c:pt>
                <c:pt idx="168">
                  <c:v>47.660000000000004</c:v>
                </c:pt>
                <c:pt idx="169">
                  <c:v>48.37</c:v>
                </c:pt>
                <c:pt idx="170">
                  <c:v>47.620000000000005</c:v>
                </c:pt>
                <c:pt idx="171">
                  <c:v>47.260000000000005</c:v>
                </c:pt>
                <c:pt idx="172">
                  <c:v>46</c:v>
                </c:pt>
                <c:pt idx="173">
                  <c:v>45.379999999999995</c:v>
                </c:pt>
                <c:pt idx="174">
                  <c:v>46.9</c:v>
                </c:pt>
                <c:pt idx="175">
                  <c:v>44.03</c:v>
                </c:pt>
                <c:pt idx="176">
                  <c:v>40.910000000000004</c:v>
                </c:pt>
                <c:pt idx="177">
                  <c:v>38.980000000000004</c:v>
                </c:pt>
                <c:pt idx="178">
                  <c:v>38.190000000000005</c:v>
                </c:pt>
                <c:pt idx="188">
                  <c:v>43.09</c:v>
                </c:pt>
                <c:pt idx="189">
                  <c:v>44.39</c:v>
                </c:pt>
                <c:pt idx="190">
                  <c:v>43.74</c:v>
                </c:pt>
                <c:pt idx="191">
                  <c:v>44.8</c:v>
                </c:pt>
                <c:pt idx="192">
                  <c:v>46.65</c:v>
                </c:pt>
                <c:pt idx="193">
                  <c:v>39.230000000000011</c:v>
                </c:pt>
                <c:pt idx="194">
                  <c:v>41.25</c:v>
                </c:pt>
                <c:pt idx="195">
                  <c:v>42.08</c:v>
                </c:pt>
                <c:pt idx="196">
                  <c:v>43.379999999999995</c:v>
                </c:pt>
                <c:pt idx="197">
                  <c:v>44.57</c:v>
                </c:pt>
                <c:pt idx="198">
                  <c:v>43.32</c:v>
                </c:pt>
                <c:pt idx="199">
                  <c:v>41.620000000000005</c:v>
                </c:pt>
                <c:pt idx="200">
                  <c:v>40.690000000000005</c:v>
                </c:pt>
                <c:pt idx="201">
                  <c:v>39.220000000000006</c:v>
                </c:pt>
                <c:pt idx="202">
                  <c:v>36.96</c:v>
                </c:pt>
                <c:pt idx="203">
                  <c:v>37.160000000000004</c:v>
                </c:pt>
                <c:pt idx="204">
                  <c:v>35.92</c:v>
                </c:pt>
                <c:pt idx="205">
                  <c:v>35.4</c:v>
                </c:pt>
                <c:pt idx="206">
                  <c:v>33.94</c:v>
                </c:pt>
                <c:pt idx="207">
                  <c:v>31.51</c:v>
                </c:pt>
                <c:pt idx="208">
                  <c:v>29.419999999999998</c:v>
                </c:pt>
                <c:pt idx="209">
                  <c:v>27.64</c:v>
                </c:pt>
                <c:pt idx="210">
                  <c:v>25</c:v>
                </c:pt>
                <c:pt idx="211">
                  <c:v>23.57</c:v>
                </c:pt>
                <c:pt idx="212">
                  <c:v>21.87</c:v>
                </c:pt>
                <c:pt idx="213">
                  <c:v>20.110000000000003</c:v>
                </c:pt>
                <c:pt idx="214">
                  <c:v>21.85</c:v>
                </c:pt>
                <c:pt idx="215">
                  <c:v>22.610000000000003</c:v>
                </c:pt>
                <c:pt idx="216">
                  <c:v>22.35</c:v>
                </c:pt>
                <c:pt idx="217">
                  <c:v>22.14</c:v>
                </c:pt>
                <c:pt idx="218">
                  <c:v>21.74</c:v>
                </c:pt>
                <c:pt idx="219">
                  <c:v>22.310000000000002</c:v>
                </c:pt>
                <c:pt idx="220">
                  <c:v>22.02</c:v>
                </c:pt>
                <c:pt idx="221">
                  <c:v>21.36</c:v>
                </c:pt>
                <c:pt idx="222">
                  <c:v>20.82</c:v>
                </c:pt>
                <c:pt idx="223">
                  <c:v>20.630000000000003</c:v>
                </c:pt>
                <c:pt idx="224">
                  <c:v>20.85</c:v>
                </c:pt>
                <c:pt idx="225">
                  <c:v>20.97</c:v>
                </c:pt>
                <c:pt idx="226">
                  <c:v>22.6</c:v>
                </c:pt>
                <c:pt idx="227">
                  <c:v>22.64</c:v>
                </c:pt>
                <c:pt idx="228">
                  <c:v>23.53</c:v>
                </c:pt>
                <c:pt idx="229">
                  <c:v>24.66</c:v>
                </c:pt>
                <c:pt idx="230">
                  <c:v>24.56</c:v>
                </c:pt>
                <c:pt idx="231">
                  <c:v>24.1</c:v>
                </c:pt>
                <c:pt idx="232">
                  <c:v>25.02</c:v>
                </c:pt>
                <c:pt idx="233">
                  <c:v>25.130000000000003</c:v>
                </c:pt>
                <c:pt idx="234">
                  <c:v>24.43</c:v>
                </c:pt>
                <c:pt idx="235">
                  <c:v>22.5</c:v>
                </c:pt>
                <c:pt idx="236">
                  <c:v>20.86</c:v>
                </c:pt>
                <c:pt idx="237">
                  <c:v>21.259999999999998</c:v>
                </c:pt>
                <c:pt idx="238">
                  <c:v>20.47</c:v>
                </c:pt>
                <c:pt idx="239">
                  <c:v>21.650000000000002</c:v>
                </c:pt>
                <c:pt idx="240">
                  <c:v>25.43</c:v>
                </c:pt>
                <c:pt idx="241">
                  <c:v>33.65</c:v>
                </c:pt>
                <c:pt idx="242">
                  <c:v>37.11</c:v>
                </c:pt>
                <c:pt idx="243">
                  <c:v>38.83</c:v>
                </c:pt>
                <c:pt idx="244">
                  <c:v>40.410000000000004</c:v>
                </c:pt>
                <c:pt idx="245">
                  <c:v>40.98</c:v>
                </c:pt>
                <c:pt idx="246">
                  <c:v>42.08</c:v>
                </c:pt>
                <c:pt idx="247">
                  <c:v>43.37</c:v>
                </c:pt>
                <c:pt idx="248">
                  <c:v>44.74</c:v>
                </c:pt>
                <c:pt idx="249">
                  <c:v>45.07</c:v>
                </c:pt>
                <c:pt idx="250">
                  <c:v>44.67</c:v>
                </c:pt>
                <c:pt idx="251">
                  <c:v>43.75</c:v>
                </c:pt>
                <c:pt idx="252">
                  <c:v>41.94</c:v>
                </c:pt>
                <c:pt idx="253">
                  <c:v>39.92</c:v>
                </c:pt>
                <c:pt idx="254">
                  <c:v>39.78</c:v>
                </c:pt>
                <c:pt idx="255">
                  <c:v>42.120000000000005</c:v>
                </c:pt>
                <c:pt idx="256">
                  <c:v>41.39</c:v>
                </c:pt>
                <c:pt idx="257">
                  <c:v>41.349999999999994</c:v>
                </c:pt>
                <c:pt idx="258">
                  <c:v>41.54</c:v>
                </c:pt>
                <c:pt idx="259">
                  <c:v>40.220000000000006</c:v>
                </c:pt>
                <c:pt idx="260">
                  <c:v>38.14</c:v>
                </c:pt>
                <c:pt idx="261">
                  <c:v>36.92</c:v>
                </c:pt>
                <c:pt idx="262">
                  <c:v>37.349999999999994</c:v>
                </c:pt>
                <c:pt idx="263">
                  <c:v>38.879999999999995</c:v>
                </c:pt>
                <c:pt idx="264">
                  <c:v>39.300000000000011</c:v>
                </c:pt>
                <c:pt idx="265">
                  <c:v>37.720000000000006</c:v>
                </c:pt>
                <c:pt idx="266">
                  <c:v>37.46</c:v>
                </c:pt>
                <c:pt idx="267">
                  <c:v>36.849999999999994</c:v>
                </c:pt>
                <c:pt idx="268">
                  <c:v>35.520000000000003</c:v>
                </c:pt>
                <c:pt idx="269">
                  <c:v>36.270000000000003</c:v>
                </c:pt>
                <c:pt idx="270">
                  <c:v>37.480000000000004</c:v>
                </c:pt>
                <c:pt idx="271">
                  <c:v>40.15</c:v>
                </c:pt>
                <c:pt idx="272">
                  <c:v>40.71</c:v>
                </c:pt>
                <c:pt idx="273">
                  <c:v>38.53</c:v>
                </c:pt>
                <c:pt idx="274">
                  <c:v>38.64</c:v>
                </c:pt>
                <c:pt idx="275">
                  <c:v>40.5</c:v>
                </c:pt>
                <c:pt idx="276">
                  <c:v>41.89</c:v>
                </c:pt>
                <c:pt idx="277">
                  <c:v>43.83</c:v>
                </c:pt>
                <c:pt idx="278">
                  <c:v>47.08</c:v>
                </c:pt>
                <c:pt idx="279">
                  <c:v>46.290000000000006</c:v>
                </c:pt>
                <c:pt idx="280">
                  <c:v>44.51</c:v>
                </c:pt>
                <c:pt idx="281">
                  <c:v>42.01</c:v>
                </c:pt>
                <c:pt idx="282">
                  <c:v>40.6</c:v>
                </c:pt>
                <c:pt idx="283">
                  <c:v>39.83</c:v>
                </c:pt>
                <c:pt idx="284">
                  <c:v>40.200000000000003</c:v>
                </c:pt>
                <c:pt idx="285">
                  <c:v>41.55</c:v>
                </c:pt>
                <c:pt idx="286">
                  <c:v>43</c:v>
                </c:pt>
                <c:pt idx="287">
                  <c:v>43.74</c:v>
                </c:pt>
                <c:pt idx="288">
                  <c:v>42.849999999999994</c:v>
                </c:pt>
                <c:pt idx="289">
                  <c:v>41.61</c:v>
                </c:pt>
                <c:pt idx="290">
                  <c:v>41.03</c:v>
                </c:pt>
                <c:pt idx="291">
                  <c:v>40.61</c:v>
                </c:pt>
                <c:pt idx="292">
                  <c:v>41.04</c:v>
                </c:pt>
                <c:pt idx="293">
                  <c:v>47.13</c:v>
                </c:pt>
                <c:pt idx="294">
                  <c:v>45.949999999999996</c:v>
                </c:pt>
                <c:pt idx="295">
                  <c:v>43.61</c:v>
                </c:pt>
                <c:pt idx="296">
                  <c:v>40.44</c:v>
                </c:pt>
                <c:pt idx="297">
                  <c:v>34.99</c:v>
                </c:pt>
                <c:pt idx="298">
                  <c:v>36.33</c:v>
                </c:pt>
                <c:pt idx="299">
                  <c:v>36.700000000000003</c:v>
                </c:pt>
                <c:pt idx="300">
                  <c:v>37.42</c:v>
                </c:pt>
                <c:pt idx="301">
                  <c:v>37.449999999999996</c:v>
                </c:pt>
                <c:pt idx="302">
                  <c:v>37.17</c:v>
                </c:pt>
                <c:pt idx="303">
                  <c:v>35.630000000000003</c:v>
                </c:pt>
                <c:pt idx="304">
                  <c:v>33.25</c:v>
                </c:pt>
                <c:pt idx="305">
                  <c:v>32.520000000000003</c:v>
                </c:pt>
                <c:pt idx="306">
                  <c:v>31.64</c:v>
                </c:pt>
                <c:pt idx="307">
                  <c:v>35.220000000000006</c:v>
                </c:pt>
                <c:pt idx="308">
                  <c:v>37.44</c:v>
                </c:pt>
                <c:pt idx="309">
                  <c:v>39.92</c:v>
                </c:pt>
                <c:pt idx="310">
                  <c:v>43.4</c:v>
                </c:pt>
                <c:pt idx="311">
                  <c:v>46.660000000000004</c:v>
                </c:pt>
                <c:pt idx="312">
                  <c:v>49.82</c:v>
                </c:pt>
                <c:pt idx="313">
                  <c:v>53.6</c:v>
                </c:pt>
                <c:pt idx="314">
                  <c:v>57.3</c:v>
                </c:pt>
                <c:pt idx="315">
                  <c:v>59.809999999999995</c:v>
                </c:pt>
                <c:pt idx="316">
                  <c:v>58.55</c:v>
                </c:pt>
                <c:pt idx="317">
                  <c:v>54.160000000000004</c:v>
                </c:pt>
                <c:pt idx="318">
                  <c:v>50.18</c:v>
                </c:pt>
                <c:pt idx="319">
                  <c:v>49.01</c:v>
                </c:pt>
                <c:pt idx="320">
                  <c:v>48.230000000000004</c:v>
                </c:pt>
                <c:pt idx="321">
                  <c:v>47.1</c:v>
                </c:pt>
                <c:pt idx="322">
                  <c:v>45.92</c:v>
                </c:pt>
                <c:pt idx="323">
                  <c:v>43.96</c:v>
                </c:pt>
                <c:pt idx="324">
                  <c:v>42.53</c:v>
                </c:pt>
                <c:pt idx="325">
                  <c:v>42.839999999999996</c:v>
                </c:pt>
                <c:pt idx="326">
                  <c:v>45.75</c:v>
                </c:pt>
                <c:pt idx="327">
                  <c:v>49.41</c:v>
                </c:pt>
                <c:pt idx="328">
                  <c:v>50.78</c:v>
                </c:pt>
                <c:pt idx="329">
                  <c:v>50.1</c:v>
                </c:pt>
                <c:pt idx="330">
                  <c:v>51.339999999999996</c:v>
                </c:pt>
                <c:pt idx="331">
                  <c:v>49.78</c:v>
                </c:pt>
                <c:pt idx="332">
                  <c:v>48.05</c:v>
                </c:pt>
                <c:pt idx="333">
                  <c:v>47.720000000000006</c:v>
                </c:pt>
                <c:pt idx="334">
                  <c:v>47.89</c:v>
                </c:pt>
                <c:pt idx="335">
                  <c:v>47.75</c:v>
                </c:pt>
                <c:pt idx="336">
                  <c:v>46.17</c:v>
                </c:pt>
                <c:pt idx="337">
                  <c:v>45.02</c:v>
                </c:pt>
                <c:pt idx="338">
                  <c:v>45.7</c:v>
                </c:pt>
                <c:pt idx="339">
                  <c:v>47.15</c:v>
                </c:pt>
                <c:pt idx="340">
                  <c:v>46.78</c:v>
                </c:pt>
                <c:pt idx="341">
                  <c:v>44.83</c:v>
                </c:pt>
                <c:pt idx="342">
                  <c:v>42.28</c:v>
                </c:pt>
                <c:pt idx="343">
                  <c:v>40.760000000000005</c:v>
                </c:pt>
                <c:pt idx="344">
                  <c:v>40.39</c:v>
                </c:pt>
                <c:pt idx="345">
                  <c:v>45.47</c:v>
                </c:pt>
                <c:pt idx="346">
                  <c:v>45.56</c:v>
                </c:pt>
                <c:pt idx="347">
                  <c:v>46.68</c:v>
                </c:pt>
                <c:pt idx="348">
                  <c:v>48</c:v>
                </c:pt>
                <c:pt idx="349">
                  <c:v>44.77</c:v>
                </c:pt>
                <c:pt idx="350">
                  <c:v>45.78</c:v>
                </c:pt>
                <c:pt idx="351">
                  <c:v>47.91</c:v>
                </c:pt>
                <c:pt idx="352">
                  <c:v>50.24</c:v>
                </c:pt>
                <c:pt idx="353">
                  <c:v>52.56</c:v>
                </c:pt>
                <c:pt idx="354">
                  <c:v>55.03</c:v>
                </c:pt>
                <c:pt idx="355">
                  <c:v>57.720000000000006</c:v>
                </c:pt>
                <c:pt idx="356">
                  <c:v>58.63</c:v>
                </c:pt>
                <c:pt idx="357">
                  <c:v>58.15</c:v>
                </c:pt>
                <c:pt idx="358">
                  <c:v>56.99</c:v>
                </c:pt>
                <c:pt idx="359">
                  <c:v>61.11</c:v>
                </c:pt>
                <c:pt idx="360">
                  <c:v>62.91</c:v>
                </c:pt>
                <c:pt idx="361">
                  <c:v>64.55</c:v>
                </c:pt>
                <c:pt idx="362">
                  <c:v>66.36</c:v>
                </c:pt>
                <c:pt idx="363">
                  <c:v>67.489999999999995</c:v>
                </c:pt>
                <c:pt idx="364">
                  <c:v>68.290000000000006</c:v>
                </c:pt>
                <c:pt idx="365">
                  <c:v>68.510000000000005</c:v>
                </c:pt>
                <c:pt idx="366">
                  <c:v>66.52</c:v>
                </c:pt>
                <c:pt idx="367">
                  <c:v>62.96</c:v>
                </c:pt>
                <c:pt idx="368">
                  <c:v>57.449999999999996</c:v>
                </c:pt>
                <c:pt idx="369">
                  <c:v>50.99</c:v>
                </c:pt>
                <c:pt idx="370">
                  <c:v>46.760000000000005</c:v>
                </c:pt>
                <c:pt idx="371">
                  <c:v>44.96</c:v>
                </c:pt>
                <c:pt idx="372">
                  <c:v>43.349999999999994</c:v>
                </c:pt>
                <c:pt idx="373">
                  <c:v>42.15</c:v>
                </c:pt>
                <c:pt idx="375">
                  <c:v>41.52</c:v>
                </c:pt>
                <c:pt idx="376">
                  <c:v>40.800000000000011</c:v>
                </c:pt>
                <c:pt idx="377">
                  <c:v>41.07</c:v>
                </c:pt>
                <c:pt idx="378">
                  <c:v>42.720000000000006</c:v>
                </c:pt>
                <c:pt idx="379">
                  <c:v>43.760000000000005</c:v>
                </c:pt>
                <c:pt idx="380">
                  <c:v>43.94</c:v>
                </c:pt>
                <c:pt idx="381">
                  <c:v>44.879999999999995</c:v>
                </c:pt>
                <c:pt idx="382">
                  <c:v>47.349999999999994</c:v>
                </c:pt>
                <c:pt idx="383">
                  <c:v>46.33</c:v>
                </c:pt>
                <c:pt idx="384">
                  <c:v>45.05</c:v>
                </c:pt>
                <c:pt idx="385">
                  <c:v>44</c:v>
                </c:pt>
                <c:pt idx="386">
                  <c:v>43.06</c:v>
                </c:pt>
                <c:pt idx="387">
                  <c:v>41.849999999999994</c:v>
                </c:pt>
                <c:pt idx="388">
                  <c:v>39.89</c:v>
                </c:pt>
                <c:pt idx="389">
                  <c:v>38.130000000000003</c:v>
                </c:pt>
                <c:pt idx="390">
                  <c:v>39.33</c:v>
                </c:pt>
                <c:pt idx="391">
                  <c:v>41.14</c:v>
                </c:pt>
                <c:pt idx="392">
                  <c:v>42.21</c:v>
                </c:pt>
                <c:pt idx="393">
                  <c:v>44.68</c:v>
                </c:pt>
                <c:pt idx="394">
                  <c:v>47.05</c:v>
                </c:pt>
                <c:pt idx="395">
                  <c:v>47.849999999999994</c:v>
                </c:pt>
                <c:pt idx="396">
                  <c:v>49.290000000000006</c:v>
                </c:pt>
                <c:pt idx="397">
                  <c:v>50.24</c:v>
                </c:pt>
                <c:pt idx="398">
                  <c:v>50.28</c:v>
                </c:pt>
                <c:pt idx="399">
                  <c:v>49.660000000000004</c:v>
                </c:pt>
                <c:pt idx="400">
                  <c:v>48.839999999999996</c:v>
                </c:pt>
                <c:pt idx="401">
                  <c:v>38.020000000000003</c:v>
                </c:pt>
                <c:pt idx="402">
                  <c:v>36.71</c:v>
                </c:pt>
                <c:pt idx="403">
                  <c:v>35.120000000000005</c:v>
                </c:pt>
                <c:pt idx="404">
                  <c:v>33.64</c:v>
                </c:pt>
                <c:pt idx="405">
                  <c:v>32.49</c:v>
                </c:pt>
                <c:pt idx="406">
                  <c:v>31.25</c:v>
                </c:pt>
                <c:pt idx="407">
                  <c:v>30.03</c:v>
                </c:pt>
                <c:pt idx="408">
                  <c:v>29.74</c:v>
                </c:pt>
                <c:pt idx="409">
                  <c:v>30.03</c:v>
                </c:pt>
                <c:pt idx="410">
                  <c:v>30.21</c:v>
                </c:pt>
                <c:pt idx="411">
                  <c:v>33.130000000000003</c:v>
                </c:pt>
                <c:pt idx="412">
                  <c:v>34.56</c:v>
                </c:pt>
                <c:pt idx="413">
                  <c:v>35.36</c:v>
                </c:pt>
                <c:pt idx="414">
                  <c:v>36.790000000000006</c:v>
                </c:pt>
                <c:pt idx="415">
                  <c:v>37.67</c:v>
                </c:pt>
                <c:pt idx="416">
                  <c:v>37.800000000000011</c:v>
                </c:pt>
                <c:pt idx="417">
                  <c:v>38.870000000000005</c:v>
                </c:pt>
                <c:pt idx="418">
                  <c:v>39.15</c:v>
                </c:pt>
                <c:pt idx="419">
                  <c:v>38.730000000000011</c:v>
                </c:pt>
                <c:pt idx="420">
                  <c:v>38.65</c:v>
                </c:pt>
                <c:pt idx="421">
                  <c:v>37.54</c:v>
                </c:pt>
                <c:pt idx="422">
                  <c:v>36.020000000000003</c:v>
                </c:pt>
                <c:pt idx="423">
                  <c:v>34.5</c:v>
                </c:pt>
                <c:pt idx="424">
                  <c:v>33.790000000000006</c:v>
                </c:pt>
                <c:pt idx="425">
                  <c:v>34.379999999999995</c:v>
                </c:pt>
                <c:pt idx="426">
                  <c:v>33.620000000000005</c:v>
                </c:pt>
                <c:pt idx="427">
                  <c:v>35.050000000000004</c:v>
                </c:pt>
                <c:pt idx="428">
                  <c:v>35.67</c:v>
                </c:pt>
                <c:pt idx="429">
                  <c:v>34.46</c:v>
                </c:pt>
                <c:pt idx="430">
                  <c:v>31.14</c:v>
                </c:pt>
                <c:pt idx="431">
                  <c:v>27.74</c:v>
                </c:pt>
                <c:pt idx="432">
                  <c:v>25.8</c:v>
                </c:pt>
                <c:pt idx="433">
                  <c:v>24.979999999999997</c:v>
                </c:pt>
                <c:pt idx="434">
                  <c:v>25.72</c:v>
                </c:pt>
                <c:pt idx="435">
                  <c:v>24.02</c:v>
                </c:pt>
                <c:pt idx="436">
                  <c:v>23.279999999999998</c:v>
                </c:pt>
                <c:pt idx="437">
                  <c:v>24.21</c:v>
                </c:pt>
                <c:pt idx="438">
                  <c:v>25.459999999999997</c:v>
                </c:pt>
                <c:pt idx="439">
                  <c:v>25.05</c:v>
                </c:pt>
                <c:pt idx="440">
                  <c:v>25.75</c:v>
                </c:pt>
                <c:pt idx="441">
                  <c:v>25.55</c:v>
                </c:pt>
                <c:pt idx="442">
                  <c:v>25.49</c:v>
                </c:pt>
                <c:pt idx="443">
                  <c:v>24.52</c:v>
                </c:pt>
                <c:pt idx="444">
                  <c:v>24.51</c:v>
                </c:pt>
                <c:pt idx="445">
                  <c:v>25.24</c:v>
                </c:pt>
                <c:pt idx="446">
                  <c:v>26.52</c:v>
                </c:pt>
                <c:pt idx="447">
                  <c:v>29.01</c:v>
                </c:pt>
                <c:pt idx="448">
                  <c:v>33.220000000000006</c:v>
                </c:pt>
                <c:pt idx="449">
                  <c:v>42.120000000000005</c:v>
                </c:pt>
                <c:pt idx="450">
                  <c:v>45.86</c:v>
                </c:pt>
                <c:pt idx="451">
                  <c:v>46.379999999999995</c:v>
                </c:pt>
                <c:pt idx="452">
                  <c:v>46</c:v>
                </c:pt>
                <c:pt idx="453">
                  <c:v>40.25</c:v>
                </c:pt>
                <c:pt idx="454">
                  <c:v>40.200000000000003</c:v>
                </c:pt>
                <c:pt idx="455">
                  <c:v>39.809999999999995</c:v>
                </c:pt>
                <c:pt idx="456">
                  <c:v>39.67</c:v>
                </c:pt>
                <c:pt idx="457">
                  <c:v>39.020000000000003</c:v>
                </c:pt>
                <c:pt idx="458">
                  <c:v>37.83</c:v>
                </c:pt>
                <c:pt idx="459">
                  <c:v>36.760000000000005</c:v>
                </c:pt>
                <c:pt idx="460">
                  <c:v>35.370000000000005</c:v>
                </c:pt>
                <c:pt idx="461">
                  <c:v>34.42</c:v>
                </c:pt>
                <c:pt idx="462">
                  <c:v>33.58</c:v>
                </c:pt>
                <c:pt idx="463">
                  <c:v>36.160000000000004</c:v>
                </c:pt>
                <c:pt idx="464">
                  <c:v>37.620000000000005</c:v>
                </c:pt>
                <c:pt idx="465">
                  <c:v>39.300000000000011</c:v>
                </c:pt>
                <c:pt idx="466">
                  <c:v>40.349999999999994</c:v>
                </c:pt>
                <c:pt idx="467">
                  <c:v>41.379999999999995</c:v>
                </c:pt>
                <c:pt idx="468">
                  <c:v>41.660000000000004</c:v>
                </c:pt>
                <c:pt idx="469">
                  <c:v>41.82</c:v>
                </c:pt>
                <c:pt idx="470">
                  <c:v>40.700000000000003</c:v>
                </c:pt>
                <c:pt idx="471">
                  <c:v>38.6</c:v>
                </c:pt>
                <c:pt idx="472">
                  <c:v>36.67</c:v>
                </c:pt>
                <c:pt idx="473">
                  <c:v>34.700000000000003</c:v>
                </c:pt>
                <c:pt idx="474">
                  <c:v>34.120000000000005</c:v>
                </c:pt>
                <c:pt idx="475">
                  <c:v>33.309999999999995</c:v>
                </c:pt>
                <c:pt idx="476">
                  <c:v>31.14</c:v>
                </c:pt>
                <c:pt idx="477">
                  <c:v>30.27</c:v>
                </c:pt>
                <c:pt idx="478">
                  <c:v>29.97</c:v>
                </c:pt>
                <c:pt idx="479">
                  <c:v>30.21</c:v>
                </c:pt>
                <c:pt idx="480">
                  <c:v>30.52</c:v>
                </c:pt>
                <c:pt idx="481">
                  <c:v>32.9</c:v>
                </c:pt>
                <c:pt idx="482">
                  <c:v>35.28</c:v>
                </c:pt>
                <c:pt idx="483">
                  <c:v>35.590000000000003</c:v>
                </c:pt>
                <c:pt idx="484">
                  <c:v>35.090000000000003</c:v>
                </c:pt>
                <c:pt idx="485">
                  <c:v>34.54</c:v>
                </c:pt>
                <c:pt idx="486">
                  <c:v>37.82</c:v>
                </c:pt>
                <c:pt idx="487">
                  <c:v>37.36</c:v>
                </c:pt>
                <c:pt idx="488">
                  <c:v>37.89</c:v>
                </c:pt>
                <c:pt idx="489">
                  <c:v>38.65</c:v>
                </c:pt>
                <c:pt idx="490">
                  <c:v>40.74</c:v>
                </c:pt>
                <c:pt idx="491">
                  <c:v>42.3</c:v>
                </c:pt>
                <c:pt idx="492">
                  <c:v>43.42</c:v>
                </c:pt>
                <c:pt idx="493">
                  <c:v>44.46</c:v>
                </c:pt>
                <c:pt idx="494">
                  <c:v>46.230000000000004</c:v>
                </c:pt>
                <c:pt idx="495">
                  <c:v>46.74</c:v>
                </c:pt>
                <c:pt idx="496">
                  <c:v>46.06</c:v>
                </c:pt>
                <c:pt idx="497">
                  <c:v>45.48</c:v>
                </c:pt>
                <c:pt idx="498">
                  <c:v>46.53</c:v>
                </c:pt>
                <c:pt idx="499">
                  <c:v>45.56</c:v>
                </c:pt>
                <c:pt idx="500">
                  <c:v>46.78</c:v>
                </c:pt>
                <c:pt idx="501">
                  <c:v>52.349999999999994</c:v>
                </c:pt>
                <c:pt idx="502">
                  <c:v>50.949999999999996</c:v>
                </c:pt>
                <c:pt idx="503">
                  <c:v>48.849999999999994</c:v>
                </c:pt>
                <c:pt idx="504">
                  <c:v>47.04</c:v>
                </c:pt>
                <c:pt idx="505">
                  <c:v>39.03</c:v>
                </c:pt>
                <c:pt idx="506">
                  <c:v>40.690000000000005</c:v>
                </c:pt>
                <c:pt idx="507">
                  <c:v>41.59</c:v>
                </c:pt>
                <c:pt idx="508">
                  <c:v>41.91</c:v>
                </c:pt>
                <c:pt idx="509">
                  <c:v>43.04</c:v>
                </c:pt>
                <c:pt idx="510">
                  <c:v>43.39</c:v>
                </c:pt>
                <c:pt idx="511">
                  <c:v>43.75</c:v>
                </c:pt>
                <c:pt idx="512">
                  <c:v>43.68</c:v>
                </c:pt>
                <c:pt idx="513">
                  <c:v>42.8</c:v>
                </c:pt>
                <c:pt idx="514">
                  <c:v>41.17</c:v>
                </c:pt>
                <c:pt idx="515">
                  <c:v>45.39</c:v>
                </c:pt>
                <c:pt idx="516">
                  <c:v>45.1</c:v>
                </c:pt>
                <c:pt idx="517">
                  <c:v>43.98</c:v>
                </c:pt>
                <c:pt idx="518">
                  <c:v>42.690000000000005</c:v>
                </c:pt>
                <c:pt idx="519">
                  <c:v>41.01</c:v>
                </c:pt>
                <c:pt idx="520">
                  <c:v>39.17</c:v>
                </c:pt>
                <c:pt idx="521">
                  <c:v>36.93</c:v>
                </c:pt>
                <c:pt idx="522">
                  <c:v>35.9</c:v>
                </c:pt>
                <c:pt idx="523">
                  <c:v>33.550000000000004</c:v>
                </c:pt>
                <c:pt idx="524">
                  <c:v>29.27</c:v>
                </c:pt>
                <c:pt idx="525">
                  <c:v>26.18</c:v>
                </c:pt>
                <c:pt idx="526">
                  <c:v>25.79</c:v>
                </c:pt>
                <c:pt idx="527">
                  <c:v>26.93</c:v>
                </c:pt>
                <c:pt idx="528">
                  <c:v>27.110000000000003</c:v>
                </c:pt>
                <c:pt idx="529">
                  <c:v>27.23</c:v>
                </c:pt>
                <c:pt idx="530">
                  <c:v>29.21</c:v>
                </c:pt>
                <c:pt idx="531">
                  <c:v>33.620000000000005</c:v>
                </c:pt>
                <c:pt idx="532">
                  <c:v>37.08</c:v>
                </c:pt>
                <c:pt idx="533">
                  <c:v>40.290000000000006</c:v>
                </c:pt>
                <c:pt idx="534">
                  <c:v>43.18</c:v>
                </c:pt>
                <c:pt idx="535">
                  <c:v>45.61</c:v>
                </c:pt>
                <c:pt idx="536">
                  <c:v>47.49</c:v>
                </c:pt>
                <c:pt idx="537">
                  <c:v>49.33</c:v>
                </c:pt>
                <c:pt idx="538">
                  <c:v>55.309999999999995</c:v>
                </c:pt>
                <c:pt idx="539">
                  <c:v>56.36</c:v>
                </c:pt>
                <c:pt idx="540">
                  <c:v>57.349999999999994</c:v>
                </c:pt>
                <c:pt idx="541">
                  <c:v>58.32</c:v>
                </c:pt>
                <c:pt idx="542">
                  <c:v>58.43</c:v>
                </c:pt>
                <c:pt idx="543">
                  <c:v>57.790000000000006</c:v>
                </c:pt>
                <c:pt idx="544">
                  <c:v>56.44</c:v>
                </c:pt>
                <c:pt idx="545">
                  <c:v>53.15</c:v>
                </c:pt>
                <c:pt idx="546">
                  <c:v>49.02</c:v>
                </c:pt>
                <c:pt idx="547">
                  <c:v>45</c:v>
                </c:pt>
                <c:pt idx="548">
                  <c:v>41.11</c:v>
                </c:pt>
                <c:pt idx="549">
                  <c:v>38</c:v>
                </c:pt>
                <c:pt idx="550">
                  <c:v>35.290000000000006</c:v>
                </c:pt>
                <c:pt idx="551">
                  <c:v>33.809999999999995</c:v>
                </c:pt>
                <c:pt idx="552">
                  <c:v>33.230000000000011</c:v>
                </c:pt>
                <c:pt idx="553">
                  <c:v>35.809999999999995</c:v>
                </c:pt>
                <c:pt idx="554">
                  <c:v>34.43</c:v>
                </c:pt>
                <c:pt idx="555">
                  <c:v>34.08</c:v>
                </c:pt>
                <c:pt idx="556">
                  <c:v>34.720000000000006</c:v>
                </c:pt>
                <c:pt idx="557">
                  <c:v>34.46</c:v>
                </c:pt>
                <c:pt idx="558">
                  <c:v>36.379999999999995</c:v>
                </c:pt>
                <c:pt idx="559">
                  <c:v>38.14</c:v>
                </c:pt>
                <c:pt idx="560">
                  <c:v>39.660000000000004</c:v>
                </c:pt>
                <c:pt idx="561">
                  <c:v>41.849999999999994</c:v>
                </c:pt>
                <c:pt idx="562">
                  <c:v>45.15</c:v>
                </c:pt>
                <c:pt idx="563">
                  <c:v>47.379999999999995</c:v>
                </c:pt>
                <c:pt idx="564">
                  <c:v>48.52</c:v>
                </c:pt>
                <c:pt idx="565">
                  <c:v>49.01</c:v>
                </c:pt>
                <c:pt idx="566">
                  <c:v>49.46</c:v>
                </c:pt>
                <c:pt idx="567">
                  <c:v>55.36</c:v>
                </c:pt>
                <c:pt idx="568">
                  <c:v>57.97</c:v>
                </c:pt>
                <c:pt idx="569">
                  <c:v>58.5</c:v>
                </c:pt>
                <c:pt idx="570">
                  <c:v>56.87</c:v>
                </c:pt>
                <c:pt idx="571">
                  <c:v>55.43</c:v>
                </c:pt>
                <c:pt idx="572">
                  <c:v>54.39</c:v>
                </c:pt>
                <c:pt idx="573">
                  <c:v>52.74</c:v>
                </c:pt>
                <c:pt idx="574">
                  <c:v>50.809999999999995</c:v>
                </c:pt>
                <c:pt idx="575">
                  <c:v>50.27</c:v>
                </c:pt>
                <c:pt idx="576">
                  <c:v>48.790000000000006</c:v>
                </c:pt>
                <c:pt idx="577">
                  <c:v>45.13</c:v>
                </c:pt>
                <c:pt idx="578">
                  <c:v>42.839999999999996</c:v>
                </c:pt>
                <c:pt idx="579">
                  <c:v>41.690000000000005</c:v>
                </c:pt>
                <c:pt idx="580">
                  <c:v>41.290000000000006</c:v>
                </c:pt>
                <c:pt idx="581">
                  <c:v>42.98</c:v>
                </c:pt>
                <c:pt idx="582">
                  <c:v>45.59</c:v>
                </c:pt>
                <c:pt idx="583">
                  <c:v>49.08</c:v>
                </c:pt>
                <c:pt idx="584">
                  <c:v>52.52</c:v>
                </c:pt>
                <c:pt idx="585">
                  <c:v>54.91</c:v>
                </c:pt>
                <c:pt idx="586">
                  <c:v>56.59</c:v>
                </c:pt>
                <c:pt idx="587">
                  <c:v>56.78</c:v>
                </c:pt>
                <c:pt idx="588">
                  <c:v>55.93</c:v>
                </c:pt>
                <c:pt idx="589">
                  <c:v>56.53</c:v>
                </c:pt>
                <c:pt idx="590">
                  <c:v>57.94</c:v>
                </c:pt>
                <c:pt idx="591">
                  <c:v>56.78</c:v>
                </c:pt>
                <c:pt idx="592">
                  <c:v>56</c:v>
                </c:pt>
                <c:pt idx="593">
                  <c:v>57.08</c:v>
                </c:pt>
                <c:pt idx="594">
                  <c:v>58.24</c:v>
                </c:pt>
                <c:pt idx="595">
                  <c:v>58.07</c:v>
                </c:pt>
                <c:pt idx="596">
                  <c:v>55.9</c:v>
                </c:pt>
                <c:pt idx="597">
                  <c:v>54.11</c:v>
                </c:pt>
                <c:pt idx="598">
                  <c:v>53.05</c:v>
                </c:pt>
                <c:pt idx="599">
                  <c:v>51.39</c:v>
                </c:pt>
                <c:pt idx="600">
                  <c:v>48.33</c:v>
                </c:pt>
                <c:pt idx="601">
                  <c:v>45.24</c:v>
                </c:pt>
                <c:pt idx="602">
                  <c:v>43.7</c:v>
                </c:pt>
                <c:pt idx="603">
                  <c:v>43.01</c:v>
                </c:pt>
                <c:pt idx="604">
                  <c:v>42.74</c:v>
                </c:pt>
                <c:pt idx="605">
                  <c:v>49.87</c:v>
                </c:pt>
                <c:pt idx="606">
                  <c:v>51.32</c:v>
                </c:pt>
                <c:pt idx="607">
                  <c:v>51.67</c:v>
                </c:pt>
                <c:pt idx="608">
                  <c:v>51.54</c:v>
                </c:pt>
                <c:pt idx="609">
                  <c:v>46.46</c:v>
                </c:pt>
                <c:pt idx="610">
                  <c:v>47.120000000000005</c:v>
                </c:pt>
                <c:pt idx="611">
                  <c:v>49.41</c:v>
                </c:pt>
                <c:pt idx="612">
                  <c:v>50.33</c:v>
                </c:pt>
                <c:pt idx="613">
                  <c:v>52.37</c:v>
                </c:pt>
                <c:pt idx="614">
                  <c:v>54.08</c:v>
                </c:pt>
                <c:pt idx="615">
                  <c:v>52.43</c:v>
                </c:pt>
                <c:pt idx="616">
                  <c:v>50.77</c:v>
                </c:pt>
                <c:pt idx="617">
                  <c:v>49.24</c:v>
                </c:pt>
                <c:pt idx="618">
                  <c:v>48.65</c:v>
                </c:pt>
                <c:pt idx="619">
                  <c:v>53.190000000000005</c:v>
                </c:pt>
                <c:pt idx="620">
                  <c:v>54.14</c:v>
                </c:pt>
                <c:pt idx="621">
                  <c:v>56.760000000000005</c:v>
                </c:pt>
                <c:pt idx="622">
                  <c:v>58.93</c:v>
                </c:pt>
                <c:pt idx="623">
                  <c:v>59.82</c:v>
                </c:pt>
                <c:pt idx="624">
                  <c:v>59.1</c:v>
                </c:pt>
                <c:pt idx="625">
                  <c:v>58.339999999999996</c:v>
                </c:pt>
                <c:pt idx="626">
                  <c:v>58.92</c:v>
                </c:pt>
                <c:pt idx="627">
                  <c:v>59.68</c:v>
                </c:pt>
                <c:pt idx="628">
                  <c:v>59.55</c:v>
                </c:pt>
                <c:pt idx="629">
                  <c:v>56.05</c:v>
                </c:pt>
                <c:pt idx="630">
                  <c:v>52.06</c:v>
                </c:pt>
                <c:pt idx="631">
                  <c:v>50.349999999999994</c:v>
                </c:pt>
                <c:pt idx="632">
                  <c:v>48.97</c:v>
                </c:pt>
                <c:pt idx="633">
                  <c:v>48.44</c:v>
                </c:pt>
                <c:pt idx="634">
                  <c:v>50.21</c:v>
                </c:pt>
                <c:pt idx="635">
                  <c:v>52.3</c:v>
                </c:pt>
                <c:pt idx="636">
                  <c:v>51.11</c:v>
                </c:pt>
                <c:pt idx="637">
                  <c:v>49.82</c:v>
                </c:pt>
                <c:pt idx="638">
                  <c:v>48.92</c:v>
                </c:pt>
                <c:pt idx="639">
                  <c:v>49.21</c:v>
                </c:pt>
                <c:pt idx="640">
                  <c:v>50.879999999999995</c:v>
                </c:pt>
                <c:pt idx="641">
                  <c:v>53.379999999999995</c:v>
                </c:pt>
                <c:pt idx="642">
                  <c:v>59.21</c:v>
                </c:pt>
                <c:pt idx="643">
                  <c:v>60.74</c:v>
                </c:pt>
                <c:pt idx="644">
                  <c:v>61.58</c:v>
                </c:pt>
                <c:pt idx="645">
                  <c:v>61.96</c:v>
                </c:pt>
                <c:pt idx="646">
                  <c:v>62.47</c:v>
                </c:pt>
                <c:pt idx="647">
                  <c:v>64.03</c:v>
                </c:pt>
                <c:pt idx="648">
                  <c:v>65.31</c:v>
                </c:pt>
                <c:pt idx="649">
                  <c:v>65.52</c:v>
                </c:pt>
                <c:pt idx="650">
                  <c:v>67.669999999999987</c:v>
                </c:pt>
                <c:pt idx="651">
                  <c:v>67.28</c:v>
                </c:pt>
                <c:pt idx="652">
                  <c:v>63.42</c:v>
                </c:pt>
                <c:pt idx="653">
                  <c:v>58.61</c:v>
                </c:pt>
                <c:pt idx="654">
                  <c:v>55.01</c:v>
                </c:pt>
                <c:pt idx="655">
                  <c:v>51.77</c:v>
                </c:pt>
                <c:pt idx="656">
                  <c:v>50.87</c:v>
                </c:pt>
                <c:pt idx="657">
                  <c:v>56.46</c:v>
                </c:pt>
                <c:pt idx="658">
                  <c:v>57.809999999999995</c:v>
                </c:pt>
                <c:pt idx="659">
                  <c:v>57.86</c:v>
                </c:pt>
                <c:pt idx="660">
                  <c:v>58.05</c:v>
                </c:pt>
                <c:pt idx="661">
                  <c:v>50.21</c:v>
                </c:pt>
                <c:pt idx="662">
                  <c:v>50.660000000000004</c:v>
                </c:pt>
                <c:pt idx="663">
                  <c:v>52.3</c:v>
                </c:pt>
                <c:pt idx="664">
                  <c:v>53.39</c:v>
                </c:pt>
                <c:pt idx="665">
                  <c:v>55.2</c:v>
                </c:pt>
                <c:pt idx="666">
                  <c:v>56.309999999999995</c:v>
                </c:pt>
                <c:pt idx="667">
                  <c:v>55.83</c:v>
                </c:pt>
                <c:pt idx="668">
                  <c:v>55.1</c:v>
                </c:pt>
                <c:pt idx="669">
                  <c:v>55.230000000000004</c:v>
                </c:pt>
                <c:pt idx="670">
                  <c:v>53.97</c:v>
                </c:pt>
                <c:pt idx="671">
                  <c:v>55.56</c:v>
                </c:pt>
                <c:pt idx="672">
                  <c:v>56.13</c:v>
                </c:pt>
                <c:pt idx="673">
                  <c:v>56.86</c:v>
                </c:pt>
                <c:pt idx="674">
                  <c:v>57.28</c:v>
                </c:pt>
                <c:pt idx="675">
                  <c:v>57.949999999999996</c:v>
                </c:pt>
                <c:pt idx="676">
                  <c:v>58.290000000000006</c:v>
                </c:pt>
                <c:pt idx="677">
                  <c:v>58.190000000000005</c:v>
                </c:pt>
                <c:pt idx="700">
                  <c:v>30.630000000000003</c:v>
                </c:pt>
                <c:pt idx="701">
                  <c:v>31.09</c:v>
                </c:pt>
                <c:pt idx="702">
                  <c:v>31.97</c:v>
                </c:pt>
                <c:pt idx="703">
                  <c:v>33.690000000000005</c:v>
                </c:pt>
                <c:pt idx="704">
                  <c:v>34.61</c:v>
                </c:pt>
                <c:pt idx="705">
                  <c:v>36.160000000000004</c:v>
                </c:pt>
                <c:pt idx="706">
                  <c:v>38.800000000000011</c:v>
                </c:pt>
                <c:pt idx="707">
                  <c:v>41.230000000000004</c:v>
                </c:pt>
                <c:pt idx="708">
                  <c:v>44.690000000000005</c:v>
                </c:pt>
                <c:pt idx="709">
                  <c:v>48.8</c:v>
                </c:pt>
                <c:pt idx="710">
                  <c:v>51.64</c:v>
                </c:pt>
                <c:pt idx="711">
                  <c:v>52.790000000000006</c:v>
                </c:pt>
                <c:pt idx="712">
                  <c:v>52.339999999999996</c:v>
                </c:pt>
                <c:pt idx="713">
                  <c:v>45.849999999999994</c:v>
                </c:pt>
                <c:pt idx="714">
                  <c:v>46.96</c:v>
                </c:pt>
                <c:pt idx="715">
                  <c:v>47.07</c:v>
                </c:pt>
                <c:pt idx="716">
                  <c:v>47.46</c:v>
                </c:pt>
                <c:pt idx="717">
                  <c:v>48.48</c:v>
                </c:pt>
                <c:pt idx="718">
                  <c:v>48.44</c:v>
                </c:pt>
                <c:pt idx="719">
                  <c:v>47.160000000000004</c:v>
                </c:pt>
                <c:pt idx="720">
                  <c:v>45.46</c:v>
                </c:pt>
                <c:pt idx="721">
                  <c:v>44.28</c:v>
                </c:pt>
                <c:pt idx="722">
                  <c:v>43.02</c:v>
                </c:pt>
                <c:pt idx="723">
                  <c:v>44.7</c:v>
                </c:pt>
                <c:pt idx="724">
                  <c:v>44.48</c:v>
                </c:pt>
                <c:pt idx="725">
                  <c:v>45.61</c:v>
                </c:pt>
                <c:pt idx="726">
                  <c:v>46.02</c:v>
                </c:pt>
                <c:pt idx="727">
                  <c:v>44.94</c:v>
                </c:pt>
                <c:pt idx="728">
                  <c:v>43.89</c:v>
                </c:pt>
                <c:pt idx="729">
                  <c:v>43.77</c:v>
                </c:pt>
                <c:pt idx="730">
                  <c:v>44.58</c:v>
                </c:pt>
                <c:pt idx="731">
                  <c:v>45.309999999999995</c:v>
                </c:pt>
                <c:pt idx="732">
                  <c:v>44.720000000000006</c:v>
                </c:pt>
                <c:pt idx="733">
                  <c:v>42.5</c:v>
                </c:pt>
                <c:pt idx="734">
                  <c:v>40.309999999999995</c:v>
                </c:pt>
                <c:pt idx="735">
                  <c:v>37.700000000000003</c:v>
                </c:pt>
                <c:pt idx="736">
                  <c:v>34.160000000000004</c:v>
                </c:pt>
                <c:pt idx="737">
                  <c:v>32.18</c:v>
                </c:pt>
                <c:pt idx="738">
                  <c:v>30.22</c:v>
                </c:pt>
                <c:pt idx="739">
                  <c:v>30.1</c:v>
                </c:pt>
                <c:pt idx="740">
                  <c:v>31.610000000000003</c:v>
                </c:pt>
                <c:pt idx="741">
                  <c:v>32.800000000000011</c:v>
                </c:pt>
                <c:pt idx="742">
                  <c:v>34.090000000000003</c:v>
                </c:pt>
                <c:pt idx="743">
                  <c:v>34.32</c:v>
                </c:pt>
                <c:pt idx="744">
                  <c:v>33.43</c:v>
                </c:pt>
                <c:pt idx="745">
                  <c:v>30.37</c:v>
                </c:pt>
                <c:pt idx="746">
                  <c:v>28.16</c:v>
                </c:pt>
                <c:pt idx="747">
                  <c:v>24.9</c:v>
                </c:pt>
                <c:pt idx="748">
                  <c:v>23.2</c:v>
                </c:pt>
                <c:pt idx="749">
                  <c:v>22.05</c:v>
                </c:pt>
                <c:pt idx="750">
                  <c:v>22.19</c:v>
                </c:pt>
                <c:pt idx="751">
                  <c:v>22.89</c:v>
                </c:pt>
                <c:pt idx="752">
                  <c:v>23.47</c:v>
                </c:pt>
                <c:pt idx="753">
                  <c:v>23.72</c:v>
                </c:pt>
                <c:pt idx="754">
                  <c:v>24.02</c:v>
                </c:pt>
                <c:pt idx="755">
                  <c:v>24.7</c:v>
                </c:pt>
                <c:pt idx="756">
                  <c:v>25.52</c:v>
                </c:pt>
                <c:pt idx="757">
                  <c:v>26.939999999999998</c:v>
                </c:pt>
                <c:pt idx="758">
                  <c:v>29.650000000000002</c:v>
                </c:pt>
                <c:pt idx="759">
                  <c:v>33.92</c:v>
                </c:pt>
                <c:pt idx="760">
                  <c:v>37.300000000000011</c:v>
                </c:pt>
                <c:pt idx="761">
                  <c:v>44.230000000000004</c:v>
                </c:pt>
                <c:pt idx="762">
                  <c:v>45.51</c:v>
                </c:pt>
                <c:pt idx="763">
                  <c:v>45.53</c:v>
                </c:pt>
                <c:pt idx="764">
                  <c:v>46.77</c:v>
                </c:pt>
                <c:pt idx="765">
                  <c:v>40.720000000000006</c:v>
                </c:pt>
                <c:pt idx="766">
                  <c:v>42.28</c:v>
                </c:pt>
                <c:pt idx="767">
                  <c:v>45.56</c:v>
                </c:pt>
                <c:pt idx="768">
                  <c:v>45.94</c:v>
                </c:pt>
                <c:pt idx="769">
                  <c:v>46.120000000000005</c:v>
                </c:pt>
                <c:pt idx="770">
                  <c:v>46.39</c:v>
                </c:pt>
                <c:pt idx="771">
                  <c:v>45.660000000000004</c:v>
                </c:pt>
                <c:pt idx="772">
                  <c:v>44.02</c:v>
                </c:pt>
                <c:pt idx="773">
                  <c:v>43.74</c:v>
                </c:pt>
                <c:pt idx="774">
                  <c:v>44.75</c:v>
                </c:pt>
                <c:pt idx="775">
                  <c:v>50.86</c:v>
                </c:pt>
                <c:pt idx="776">
                  <c:v>52.620000000000005</c:v>
                </c:pt>
                <c:pt idx="777">
                  <c:v>54.3</c:v>
                </c:pt>
                <c:pt idx="778">
                  <c:v>54.54</c:v>
                </c:pt>
                <c:pt idx="779">
                  <c:v>54.25</c:v>
                </c:pt>
                <c:pt idx="780">
                  <c:v>54.260000000000005</c:v>
                </c:pt>
                <c:pt idx="781">
                  <c:v>54.1</c:v>
                </c:pt>
                <c:pt idx="782">
                  <c:v>53.32</c:v>
                </c:pt>
                <c:pt idx="783">
                  <c:v>50.99</c:v>
                </c:pt>
                <c:pt idx="784">
                  <c:v>47.99</c:v>
                </c:pt>
                <c:pt idx="785">
                  <c:v>44.339999999999996</c:v>
                </c:pt>
                <c:pt idx="786">
                  <c:v>40.94</c:v>
                </c:pt>
                <c:pt idx="787">
                  <c:v>38.290000000000006</c:v>
                </c:pt>
                <c:pt idx="788">
                  <c:v>36.879999999999995</c:v>
                </c:pt>
                <c:pt idx="789">
                  <c:v>35.96</c:v>
                </c:pt>
                <c:pt idx="790">
                  <c:v>34.800000000000011</c:v>
                </c:pt>
                <c:pt idx="791">
                  <c:v>35.5</c:v>
                </c:pt>
                <c:pt idx="792">
                  <c:v>36.99</c:v>
                </c:pt>
                <c:pt idx="793">
                  <c:v>39.480000000000004</c:v>
                </c:pt>
                <c:pt idx="794">
                  <c:v>41.790000000000006</c:v>
                </c:pt>
                <c:pt idx="795">
                  <c:v>42.52</c:v>
                </c:pt>
                <c:pt idx="796">
                  <c:v>42.4</c:v>
                </c:pt>
                <c:pt idx="797">
                  <c:v>43.04</c:v>
                </c:pt>
                <c:pt idx="798">
                  <c:v>44.05</c:v>
                </c:pt>
                <c:pt idx="799">
                  <c:v>43.290000000000006</c:v>
                </c:pt>
                <c:pt idx="800">
                  <c:v>42.59</c:v>
                </c:pt>
                <c:pt idx="801">
                  <c:v>41.63</c:v>
                </c:pt>
                <c:pt idx="802">
                  <c:v>39.800000000000011</c:v>
                </c:pt>
                <c:pt idx="803">
                  <c:v>36.690000000000005</c:v>
                </c:pt>
                <c:pt idx="804">
                  <c:v>34.720000000000006</c:v>
                </c:pt>
                <c:pt idx="805">
                  <c:v>33.870000000000005</c:v>
                </c:pt>
                <c:pt idx="806">
                  <c:v>33.480000000000004</c:v>
                </c:pt>
                <c:pt idx="807">
                  <c:v>33.270000000000003</c:v>
                </c:pt>
                <c:pt idx="808">
                  <c:v>32.92</c:v>
                </c:pt>
                <c:pt idx="809">
                  <c:v>33.49</c:v>
                </c:pt>
                <c:pt idx="810">
                  <c:v>33.51</c:v>
                </c:pt>
                <c:pt idx="811">
                  <c:v>33.910000000000004</c:v>
                </c:pt>
                <c:pt idx="812">
                  <c:v>36.03</c:v>
                </c:pt>
                <c:pt idx="813">
                  <c:v>42.21</c:v>
                </c:pt>
                <c:pt idx="814">
                  <c:v>42.349999999999994</c:v>
                </c:pt>
                <c:pt idx="815">
                  <c:v>43.21</c:v>
                </c:pt>
                <c:pt idx="816">
                  <c:v>45.63</c:v>
                </c:pt>
                <c:pt idx="817">
                  <c:v>41.349999999999994</c:v>
                </c:pt>
                <c:pt idx="818">
                  <c:v>43.24</c:v>
                </c:pt>
                <c:pt idx="819">
                  <c:v>45.690000000000005</c:v>
                </c:pt>
                <c:pt idx="820">
                  <c:v>47.87</c:v>
                </c:pt>
                <c:pt idx="821">
                  <c:v>50.620000000000005</c:v>
                </c:pt>
                <c:pt idx="822">
                  <c:v>51.17</c:v>
                </c:pt>
                <c:pt idx="823">
                  <c:v>51.13</c:v>
                </c:pt>
                <c:pt idx="824">
                  <c:v>51.97</c:v>
                </c:pt>
                <c:pt idx="825">
                  <c:v>51.06</c:v>
                </c:pt>
                <c:pt idx="826">
                  <c:v>50.809999999999995</c:v>
                </c:pt>
                <c:pt idx="827">
                  <c:v>55.97</c:v>
                </c:pt>
                <c:pt idx="828">
                  <c:v>57.59</c:v>
                </c:pt>
                <c:pt idx="829">
                  <c:v>60.15</c:v>
                </c:pt>
                <c:pt idx="830">
                  <c:v>63.15</c:v>
                </c:pt>
                <c:pt idx="831">
                  <c:v>65.430000000000007</c:v>
                </c:pt>
                <c:pt idx="832">
                  <c:v>66.739999999999995</c:v>
                </c:pt>
                <c:pt idx="833">
                  <c:v>66.790000000000006</c:v>
                </c:pt>
                <c:pt idx="834">
                  <c:v>67.06</c:v>
                </c:pt>
                <c:pt idx="835">
                  <c:v>65.66</c:v>
                </c:pt>
                <c:pt idx="836">
                  <c:v>62.52</c:v>
                </c:pt>
                <c:pt idx="837">
                  <c:v>57.349999999999994</c:v>
                </c:pt>
                <c:pt idx="838">
                  <c:v>53.94</c:v>
                </c:pt>
                <c:pt idx="839">
                  <c:v>52.230000000000004</c:v>
                </c:pt>
                <c:pt idx="840">
                  <c:v>49.6</c:v>
                </c:pt>
                <c:pt idx="841">
                  <c:v>48.33</c:v>
                </c:pt>
                <c:pt idx="842">
                  <c:v>46.57</c:v>
                </c:pt>
                <c:pt idx="843">
                  <c:v>46.4</c:v>
                </c:pt>
                <c:pt idx="844">
                  <c:v>48.379999999999995</c:v>
                </c:pt>
                <c:pt idx="845">
                  <c:v>49.620000000000005</c:v>
                </c:pt>
                <c:pt idx="846">
                  <c:v>50.61</c:v>
                </c:pt>
                <c:pt idx="847">
                  <c:v>50.47</c:v>
                </c:pt>
                <c:pt idx="848">
                  <c:v>49.41</c:v>
                </c:pt>
                <c:pt idx="849">
                  <c:v>48.49</c:v>
                </c:pt>
                <c:pt idx="850">
                  <c:v>48.309999999999995</c:v>
                </c:pt>
                <c:pt idx="851">
                  <c:v>46.44</c:v>
                </c:pt>
                <c:pt idx="852">
                  <c:v>45.53</c:v>
                </c:pt>
                <c:pt idx="853">
                  <c:v>44.5</c:v>
                </c:pt>
                <c:pt idx="854">
                  <c:v>45.02</c:v>
                </c:pt>
                <c:pt idx="855">
                  <c:v>45.74</c:v>
                </c:pt>
                <c:pt idx="856">
                  <c:v>46.11</c:v>
                </c:pt>
                <c:pt idx="857">
                  <c:v>47.37</c:v>
                </c:pt>
                <c:pt idx="858">
                  <c:v>48.949999999999996</c:v>
                </c:pt>
                <c:pt idx="859">
                  <c:v>50.2</c:v>
                </c:pt>
                <c:pt idx="860">
                  <c:v>51.83</c:v>
                </c:pt>
                <c:pt idx="861">
                  <c:v>52.09</c:v>
                </c:pt>
                <c:pt idx="862">
                  <c:v>51.8</c:v>
                </c:pt>
                <c:pt idx="863">
                  <c:v>51.309999999999995</c:v>
                </c:pt>
                <c:pt idx="864">
                  <c:v>50.620000000000005</c:v>
                </c:pt>
                <c:pt idx="865">
                  <c:v>51.760000000000005</c:v>
                </c:pt>
                <c:pt idx="866">
                  <c:v>52.97</c:v>
                </c:pt>
                <c:pt idx="867">
                  <c:v>54.89</c:v>
                </c:pt>
                <c:pt idx="868">
                  <c:v>56.46</c:v>
                </c:pt>
                <c:pt idx="869">
                  <c:v>48.730000000000004</c:v>
                </c:pt>
                <c:pt idx="870">
                  <c:v>49.790000000000006</c:v>
                </c:pt>
                <c:pt idx="871">
                  <c:v>53.18</c:v>
                </c:pt>
                <c:pt idx="872">
                  <c:v>57.21</c:v>
                </c:pt>
                <c:pt idx="873">
                  <c:v>61.160000000000004</c:v>
                </c:pt>
                <c:pt idx="874">
                  <c:v>62.65</c:v>
                </c:pt>
                <c:pt idx="875">
                  <c:v>64.819999999999993</c:v>
                </c:pt>
                <c:pt idx="876">
                  <c:v>65.63</c:v>
                </c:pt>
                <c:pt idx="877">
                  <c:v>64.89</c:v>
                </c:pt>
                <c:pt idx="878">
                  <c:v>64.14</c:v>
                </c:pt>
                <c:pt idx="879">
                  <c:v>50.78</c:v>
                </c:pt>
                <c:pt idx="880">
                  <c:v>50.92</c:v>
                </c:pt>
                <c:pt idx="881">
                  <c:v>51.08</c:v>
                </c:pt>
                <c:pt idx="882">
                  <c:v>50.220000000000006</c:v>
                </c:pt>
                <c:pt idx="883">
                  <c:v>48.58</c:v>
                </c:pt>
                <c:pt idx="884">
                  <c:v>46.220000000000006</c:v>
                </c:pt>
                <c:pt idx="885">
                  <c:v>44.5</c:v>
                </c:pt>
                <c:pt idx="886">
                  <c:v>42.63</c:v>
                </c:pt>
                <c:pt idx="887">
                  <c:v>39.57</c:v>
                </c:pt>
                <c:pt idx="888">
                  <c:v>37.11</c:v>
                </c:pt>
                <c:pt idx="889">
                  <c:v>34.28</c:v>
                </c:pt>
                <c:pt idx="890">
                  <c:v>33.18</c:v>
                </c:pt>
                <c:pt idx="891">
                  <c:v>32.89</c:v>
                </c:pt>
                <c:pt idx="892">
                  <c:v>31.330000000000002</c:v>
                </c:pt>
                <c:pt idx="893">
                  <c:v>29.59</c:v>
                </c:pt>
                <c:pt idx="894">
                  <c:v>29.25</c:v>
                </c:pt>
                <c:pt idx="895">
                  <c:v>30.79</c:v>
                </c:pt>
                <c:pt idx="896">
                  <c:v>32.120000000000005</c:v>
                </c:pt>
                <c:pt idx="897">
                  <c:v>33.68</c:v>
                </c:pt>
                <c:pt idx="898">
                  <c:v>37.25</c:v>
                </c:pt>
                <c:pt idx="899">
                  <c:v>39.94</c:v>
                </c:pt>
                <c:pt idx="900">
                  <c:v>41.17</c:v>
                </c:pt>
                <c:pt idx="901">
                  <c:v>42.82</c:v>
                </c:pt>
                <c:pt idx="902">
                  <c:v>44.63</c:v>
                </c:pt>
                <c:pt idx="903">
                  <c:v>46.160000000000004</c:v>
                </c:pt>
                <c:pt idx="904">
                  <c:v>47.68</c:v>
                </c:pt>
                <c:pt idx="905">
                  <c:v>49.13</c:v>
                </c:pt>
                <c:pt idx="906">
                  <c:v>50.03</c:v>
                </c:pt>
                <c:pt idx="907">
                  <c:v>50.92</c:v>
                </c:pt>
                <c:pt idx="908">
                  <c:v>50.89</c:v>
                </c:pt>
                <c:pt idx="909">
                  <c:v>50.47</c:v>
                </c:pt>
                <c:pt idx="910">
                  <c:v>49.94</c:v>
                </c:pt>
                <c:pt idx="911">
                  <c:v>49.4</c:v>
                </c:pt>
                <c:pt idx="912">
                  <c:v>47.33</c:v>
                </c:pt>
                <c:pt idx="913">
                  <c:v>45.52</c:v>
                </c:pt>
                <c:pt idx="914">
                  <c:v>45.33</c:v>
                </c:pt>
                <c:pt idx="915">
                  <c:v>45.309999999999995</c:v>
                </c:pt>
                <c:pt idx="916">
                  <c:v>46.220000000000006</c:v>
                </c:pt>
                <c:pt idx="917">
                  <c:v>48.07</c:v>
                </c:pt>
                <c:pt idx="918">
                  <c:v>47.620000000000005</c:v>
                </c:pt>
                <c:pt idx="919">
                  <c:v>48.760000000000005</c:v>
                </c:pt>
                <c:pt idx="920">
                  <c:v>49.61</c:v>
                </c:pt>
                <c:pt idx="921">
                  <c:v>42.809999999999995</c:v>
                </c:pt>
                <c:pt idx="922">
                  <c:v>43.349999999999994</c:v>
                </c:pt>
                <c:pt idx="923">
                  <c:v>45.54</c:v>
                </c:pt>
                <c:pt idx="924">
                  <c:v>47.839999999999996</c:v>
                </c:pt>
                <c:pt idx="925">
                  <c:v>50.849999999999994</c:v>
                </c:pt>
                <c:pt idx="926">
                  <c:v>53.720000000000006</c:v>
                </c:pt>
                <c:pt idx="927">
                  <c:v>56.53</c:v>
                </c:pt>
                <c:pt idx="928">
                  <c:v>57.58</c:v>
                </c:pt>
                <c:pt idx="929">
                  <c:v>57.02</c:v>
                </c:pt>
                <c:pt idx="930">
                  <c:v>57.52</c:v>
                </c:pt>
                <c:pt idx="931">
                  <c:v>61.9</c:v>
                </c:pt>
                <c:pt idx="932">
                  <c:v>59.47</c:v>
                </c:pt>
                <c:pt idx="933">
                  <c:v>57.33</c:v>
                </c:pt>
                <c:pt idx="934">
                  <c:v>55.3</c:v>
                </c:pt>
                <c:pt idx="935">
                  <c:v>54.6</c:v>
                </c:pt>
                <c:pt idx="936">
                  <c:v>54.71</c:v>
                </c:pt>
                <c:pt idx="937">
                  <c:v>54.730000000000004</c:v>
                </c:pt>
                <c:pt idx="938">
                  <c:v>54.98</c:v>
                </c:pt>
                <c:pt idx="939">
                  <c:v>53.849999999999994</c:v>
                </c:pt>
                <c:pt idx="940">
                  <c:v>53.690000000000005</c:v>
                </c:pt>
                <c:pt idx="941">
                  <c:v>52.760000000000005</c:v>
                </c:pt>
                <c:pt idx="942">
                  <c:v>50.339999999999996</c:v>
                </c:pt>
                <c:pt idx="943">
                  <c:v>46.93</c:v>
                </c:pt>
                <c:pt idx="944">
                  <c:v>43.44</c:v>
                </c:pt>
                <c:pt idx="945">
                  <c:v>41.720000000000006</c:v>
                </c:pt>
                <c:pt idx="946">
                  <c:v>40.910000000000004</c:v>
                </c:pt>
                <c:pt idx="947">
                  <c:v>41.43</c:v>
                </c:pt>
                <c:pt idx="948">
                  <c:v>41.339999999999996</c:v>
                </c:pt>
                <c:pt idx="949">
                  <c:v>41.78</c:v>
                </c:pt>
                <c:pt idx="950">
                  <c:v>44.61</c:v>
                </c:pt>
                <c:pt idx="951">
                  <c:v>45.949999999999996</c:v>
                </c:pt>
                <c:pt idx="952">
                  <c:v>46.68</c:v>
                </c:pt>
                <c:pt idx="953">
                  <c:v>48.220000000000006</c:v>
                </c:pt>
                <c:pt idx="954">
                  <c:v>52.01</c:v>
                </c:pt>
                <c:pt idx="955">
                  <c:v>51.1</c:v>
                </c:pt>
                <c:pt idx="956">
                  <c:v>48.92</c:v>
                </c:pt>
                <c:pt idx="957">
                  <c:v>47.7</c:v>
                </c:pt>
                <c:pt idx="958">
                  <c:v>46.75</c:v>
                </c:pt>
                <c:pt idx="959">
                  <c:v>44.07</c:v>
                </c:pt>
                <c:pt idx="960">
                  <c:v>41.83</c:v>
                </c:pt>
                <c:pt idx="961">
                  <c:v>40.620000000000005</c:v>
                </c:pt>
                <c:pt idx="962">
                  <c:v>40.160000000000004</c:v>
                </c:pt>
                <c:pt idx="963">
                  <c:v>39.809999999999995</c:v>
                </c:pt>
                <c:pt idx="964">
                  <c:v>38.379999999999995</c:v>
                </c:pt>
                <c:pt idx="965">
                  <c:v>38.92</c:v>
                </c:pt>
                <c:pt idx="966">
                  <c:v>39.6</c:v>
                </c:pt>
                <c:pt idx="967">
                  <c:v>39.32</c:v>
                </c:pt>
                <c:pt idx="968">
                  <c:v>41.42</c:v>
                </c:pt>
                <c:pt idx="969">
                  <c:v>50.03</c:v>
                </c:pt>
                <c:pt idx="970">
                  <c:v>53.220000000000006</c:v>
                </c:pt>
                <c:pt idx="971">
                  <c:v>54.42</c:v>
                </c:pt>
                <c:pt idx="972">
                  <c:v>55.55</c:v>
                </c:pt>
                <c:pt idx="973">
                  <c:v>49.2</c:v>
                </c:pt>
                <c:pt idx="974">
                  <c:v>50.47</c:v>
                </c:pt>
                <c:pt idx="975">
                  <c:v>51.690000000000005</c:v>
                </c:pt>
                <c:pt idx="976">
                  <c:v>52.260000000000005</c:v>
                </c:pt>
                <c:pt idx="977">
                  <c:v>51.94</c:v>
                </c:pt>
                <c:pt idx="978">
                  <c:v>49.11</c:v>
                </c:pt>
                <c:pt idx="979">
                  <c:v>44.7</c:v>
                </c:pt>
                <c:pt idx="980">
                  <c:v>39.47</c:v>
                </c:pt>
                <c:pt idx="981">
                  <c:v>35.28</c:v>
                </c:pt>
                <c:pt idx="982">
                  <c:v>32.130000000000003</c:v>
                </c:pt>
                <c:pt idx="983">
                  <c:v>32.33</c:v>
                </c:pt>
                <c:pt idx="984">
                  <c:v>30.4</c:v>
                </c:pt>
                <c:pt idx="985">
                  <c:v>30.32</c:v>
                </c:pt>
                <c:pt idx="986">
                  <c:v>29.66</c:v>
                </c:pt>
                <c:pt idx="987">
                  <c:v>30.12</c:v>
                </c:pt>
                <c:pt idx="988">
                  <c:v>31.77</c:v>
                </c:pt>
                <c:pt idx="989">
                  <c:v>33.33</c:v>
                </c:pt>
                <c:pt idx="990">
                  <c:v>37.01</c:v>
                </c:pt>
                <c:pt idx="991">
                  <c:v>40.18</c:v>
                </c:pt>
                <c:pt idx="992">
                  <c:v>43.47</c:v>
                </c:pt>
                <c:pt idx="993">
                  <c:v>44.24</c:v>
                </c:pt>
                <c:pt idx="994">
                  <c:v>43.13</c:v>
                </c:pt>
                <c:pt idx="995">
                  <c:v>41.21</c:v>
                </c:pt>
                <c:pt idx="996">
                  <c:v>39.25</c:v>
                </c:pt>
                <c:pt idx="997">
                  <c:v>38.39</c:v>
                </c:pt>
                <c:pt idx="998">
                  <c:v>37.68</c:v>
                </c:pt>
                <c:pt idx="999">
                  <c:v>36.46</c:v>
                </c:pt>
                <c:pt idx="1000">
                  <c:v>35.03</c:v>
                </c:pt>
                <c:pt idx="1001">
                  <c:v>33.39</c:v>
                </c:pt>
                <c:pt idx="1002">
                  <c:v>31.73</c:v>
                </c:pt>
                <c:pt idx="1003">
                  <c:v>31.77</c:v>
                </c:pt>
                <c:pt idx="1004">
                  <c:v>31.330000000000002</c:v>
                </c:pt>
                <c:pt idx="1005">
                  <c:v>32.1</c:v>
                </c:pt>
                <c:pt idx="1006">
                  <c:v>35.17</c:v>
                </c:pt>
                <c:pt idx="1007">
                  <c:v>34.290000000000006</c:v>
                </c:pt>
                <c:pt idx="1008">
                  <c:v>33.56</c:v>
                </c:pt>
                <c:pt idx="1009">
                  <c:v>34.43</c:v>
                </c:pt>
                <c:pt idx="1010">
                  <c:v>36.28</c:v>
                </c:pt>
                <c:pt idx="1011">
                  <c:v>38.050000000000004</c:v>
                </c:pt>
                <c:pt idx="1012">
                  <c:v>40.879999999999995</c:v>
                </c:pt>
                <c:pt idx="1013">
                  <c:v>43.87</c:v>
                </c:pt>
                <c:pt idx="1014">
                  <c:v>46.839999999999996</c:v>
                </c:pt>
                <c:pt idx="1015">
                  <c:v>49.17</c:v>
                </c:pt>
                <c:pt idx="1016">
                  <c:v>49.92</c:v>
                </c:pt>
                <c:pt idx="1017">
                  <c:v>49.790000000000006</c:v>
                </c:pt>
                <c:pt idx="1018">
                  <c:v>50.25</c:v>
                </c:pt>
                <c:pt idx="1019">
                  <c:v>51.97</c:v>
                </c:pt>
                <c:pt idx="1020">
                  <c:v>53.54</c:v>
                </c:pt>
                <c:pt idx="1021">
                  <c:v>55.54</c:v>
                </c:pt>
                <c:pt idx="1022">
                  <c:v>55.290000000000006</c:v>
                </c:pt>
                <c:pt idx="1023">
                  <c:v>55.94</c:v>
                </c:pt>
                <c:pt idx="1024">
                  <c:v>55.57</c:v>
                </c:pt>
                <c:pt idx="1025">
                  <c:v>47.92</c:v>
                </c:pt>
                <c:pt idx="1026">
                  <c:v>48.339999999999996</c:v>
                </c:pt>
                <c:pt idx="1027">
                  <c:v>48.67</c:v>
                </c:pt>
                <c:pt idx="1028">
                  <c:v>48.01</c:v>
                </c:pt>
                <c:pt idx="1029">
                  <c:v>46.620000000000005</c:v>
                </c:pt>
                <c:pt idx="1030">
                  <c:v>45.01</c:v>
                </c:pt>
                <c:pt idx="1031">
                  <c:v>42.67</c:v>
                </c:pt>
                <c:pt idx="1032">
                  <c:v>40.54</c:v>
                </c:pt>
                <c:pt idx="1033">
                  <c:v>39.309999999999995</c:v>
                </c:pt>
                <c:pt idx="1034">
                  <c:v>36.949999999999996</c:v>
                </c:pt>
                <c:pt idx="1035">
                  <c:v>38.790000000000006</c:v>
                </c:pt>
                <c:pt idx="1036">
                  <c:v>38.309999999999995</c:v>
                </c:pt>
                <c:pt idx="1037">
                  <c:v>38.47</c:v>
                </c:pt>
                <c:pt idx="1038">
                  <c:v>38.18</c:v>
                </c:pt>
                <c:pt idx="1039">
                  <c:v>37.720000000000006</c:v>
                </c:pt>
                <c:pt idx="1040">
                  <c:v>37.68</c:v>
                </c:pt>
                <c:pt idx="1041">
                  <c:v>37.46</c:v>
                </c:pt>
                <c:pt idx="1042">
                  <c:v>36.309999999999995</c:v>
                </c:pt>
                <c:pt idx="1043">
                  <c:v>33.78</c:v>
                </c:pt>
                <c:pt idx="1044">
                  <c:v>32.18</c:v>
                </c:pt>
                <c:pt idx="1045">
                  <c:v>32.339999999999996</c:v>
                </c:pt>
                <c:pt idx="1046">
                  <c:v>33.379999999999995</c:v>
                </c:pt>
                <c:pt idx="1047">
                  <c:v>33.99</c:v>
                </c:pt>
                <c:pt idx="1048">
                  <c:v>33.53</c:v>
                </c:pt>
                <c:pt idx="1049">
                  <c:v>33.94</c:v>
                </c:pt>
                <c:pt idx="1050">
                  <c:v>34.700000000000003</c:v>
                </c:pt>
                <c:pt idx="1051">
                  <c:v>37.42</c:v>
                </c:pt>
                <c:pt idx="1052">
                  <c:v>39.24</c:v>
                </c:pt>
                <c:pt idx="1053">
                  <c:v>39.92</c:v>
                </c:pt>
                <c:pt idx="1054">
                  <c:v>40.56</c:v>
                </c:pt>
                <c:pt idx="1055">
                  <c:v>40.42</c:v>
                </c:pt>
                <c:pt idx="1056">
                  <c:v>39.849999999999994</c:v>
                </c:pt>
                <c:pt idx="1057">
                  <c:v>38.760000000000005</c:v>
                </c:pt>
                <c:pt idx="1058">
                  <c:v>39.47</c:v>
                </c:pt>
                <c:pt idx="1059">
                  <c:v>36.760000000000005</c:v>
                </c:pt>
                <c:pt idx="1060">
                  <c:v>35.47</c:v>
                </c:pt>
                <c:pt idx="1061">
                  <c:v>35.68</c:v>
                </c:pt>
                <c:pt idx="1062">
                  <c:v>37.590000000000003</c:v>
                </c:pt>
                <c:pt idx="1063">
                  <c:v>40.15</c:v>
                </c:pt>
                <c:pt idx="1064">
                  <c:v>42</c:v>
                </c:pt>
                <c:pt idx="1065">
                  <c:v>43.52</c:v>
                </c:pt>
                <c:pt idx="1066">
                  <c:v>44.17</c:v>
                </c:pt>
                <c:pt idx="1067">
                  <c:v>45.01</c:v>
                </c:pt>
                <c:pt idx="1068">
                  <c:v>44.51</c:v>
                </c:pt>
                <c:pt idx="1069">
                  <c:v>43.56</c:v>
                </c:pt>
                <c:pt idx="1070">
                  <c:v>43.43</c:v>
                </c:pt>
                <c:pt idx="1071">
                  <c:v>43.04</c:v>
                </c:pt>
                <c:pt idx="1072">
                  <c:v>42.839999999999996</c:v>
                </c:pt>
                <c:pt idx="1073">
                  <c:v>47.48</c:v>
                </c:pt>
                <c:pt idx="1074">
                  <c:v>48.01</c:v>
                </c:pt>
                <c:pt idx="1075">
                  <c:v>48.46</c:v>
                </c:pt>
                <c:pt idx="1076">
                  <c:v>47.97</c:v>
                </c:pt>
                <c:pt idx="1077">
                  <c:v>41.620000000000005</c:v>
                </c:pt>
                <c:pt idx="1078">
                  <c:v>42.190000000000005</c:v>
                </c:pt>
                <c:pt idx="1079">
                  <c:v>42.720000000000006</c:v>
                </c:pt>
                <c:pt idx="1080">
                  <c:v>43.99</c:v>
                </c:pt>
                <c:pt idx="1081">
                  <c:v>45.77</c:v>
                </c:pt>
                <c:pt idx="1082">
                  <c:v>46.97</c:v>
                </c:pt>
                <c:pt idx="1083">
                  <c:v>47.309999999999995</c:v>
                </c:pt>
                <c:pt idx="1084">
                  <c:v>48.260000000000005</c:v>
                </c:pt>
                <c:pt idx="1085">
                  <c:v>50.05</c:v>
                </c:pt>
                <c:pt idx="1086">
                  <c:v>51.74</c:v>
                </c:pt>
                <c:pt idx="1087">
                  <c:v>59.06</c:v>
                </c:pt>
                <c:pt idx="1088">
                  <c:v>62.75</c:v>
                </c:pt>
                <c:pt idx="1089">
                  <c:v>65.36</c:v>
                </c:pt>
                <c:pt idx="1090">
                  <c:v>66.34</c:v>
                </c:pt>
                <c:pt idx="1091">
                  <c:v>66.75</c:v>
                </c:pt>
                <c:pt idx="1092">
                  <c:v>65.72</c:v>
                </c:pt>
                <c:pt idx="1093">
                  <c:v>65.33</c:v>
                </c:pt>
                <c:pt idx="1094">
                  <c:v>65.25</c:v>
                </c:pt>
                <c:pt idx="1095">
                  <c:v>64.58</c:v>
                </c:pt>
                <c:pt idx="1096">
                  <c:v>63.120000000000005</c:v>
                </c:pt>
                <c:pt idx="1097">
                  <c:v>60.49</c:v>
                </c:pt>
                <c:pt idx="1098">
                  <c:v>58.08</c:v>
                </c:pt>
                <c:pt idx="1099">
                  <c:v>56.349999999999994</c:v>
                </c:pt>
                <c:pt idx="1100">
                  <c:v>54.83</c:v>
                </c:pt>
                <c:pt idx="1101">
                  <c:v>54.290000000000006</c:v>
                </c:pt>
                <c:pt idx="1102">
                  <c:v>53.620000000000005</c:v>
                </c:pt>
                <c:pt idx="1103">
                  <c:v>55.720000000000006</c:v>
                </c:pt>
                <c:pt idx="1104">
                  <c:v>59.3</c:v>
                </c:pt>
                <c:pt idx="1105">
                  <c:v>61.33</c:v>
                </c:pt>
                <c:pt idx="1106">
                  <c:v>60.99</c:v>
                </c:pt>
                <c:pt idx="1107">
                  <c:v>58.49</c:v>
                </c:pt>
                <c:pt idx="1108">
                  <c:v>54.260000000000005</c:v>
                </c:pt>
                <c:pt idx="1109">
                  <c:v>50.32</c:v>
                </c:pt>
                <c:pt idx="1110">
                  <c:v>49.71</c:v>
                </c:pt>
                <c:pt idx="1111">
                  <c:v>44.36</c:v>
                </c:pt>
                <c:pt idx="1112">
                  <c:v>40.24</c:v>
                </c:pt>
                <c:pt idx="1113">
                  <c:v>38.410000000000004</c:v>
                </c:pt>
                <c:pt idx="1114">
                  <c:v>39.24</c:v>
                </c:pt>
                <c:pt idx="1115">
                  <c:v>40.18</c:v>
                </c:pt>
                <c:pt idx="1116">
                  <c:v>41.83</c:v>
                </c:pt>
                <c:pt idx="1117">
                  <c:v>42.78</c:v>
                </c:pt>
                <c:pt idx="1118">
                  <c:v>43.15</c:v>
                </c:pt>
                <c:pt idx="1119">
                  <c:v>43.93</c:v>
                </c:pt>
                <c:pt idx="1120">
                  <c:v>45.78</c:v>
                </c:pt>
                <c:pt idx="1121">
                  <c:v>47.77</c:v>
                </c:pt>
                <c:pt idx="1122">
                  <c:v>46.49</c:v>
                </c:pt>
                <c:pt idx="1123">
                  <c:v>45.5</c:v>
                </c:pt>
                <c:pt idx="1124">
                  <c:v>45.89</c:v>
                </c:pt>
                <c:pt idx="1125">
                  <c:v>51.5</c:v>
                </c:pt>
                <c:pt idx="1126">
                  <c:v>49.339999999999996</c:v>
                </c:pt>
                <c:pt idx="1127">
                  <c:v>48.160000000000004</c:v>
                </c:pt>
                <c:pt idx="1128">
                  <c:v>47.220000000000006</c:v>
                </c:pt>
                <c:pt idx="1129">
                  <c:v>40.130000000000003</c:v>
                </c:pt>
                <c:pt idx="1130">
                  <c:v>40.349999999999994</c:v>
                </c:pt>
                <c:pt idx="1131">
                  <c:v>42.660000000000004</c:v>
                </c:pt>
                <c:pt idx="1132">
                  <c:v>46.65</c:v>
                </c:pt>
                <c:pt idx="1133">
                  <c:v>47.94</c:v>
                </c:pt>
                <c:pt idx="1134">
                  <c:v>47.74</c:v>
                </c:pt>
                <c:pt idx="1135">
                  <c:v>48.839999999999996</c:v>
                </c:pt>
                <c:pt idx="1136">
                  <c:v>48.32</c:v>
                </c:pt>
                <c:pt idx="1137">
                  <c:v>47.44</c:v>
                </c:pt>
                <c:pt idx="1138">
                  <c:v>46.25</c:v>
                </c:pt>
                <c:pt idx="1139">
                  <c:v>48.449999999999996</c:v>
                </c:pt>
                <c:pt idx="1140">
                  <c:v>50.04</c:v>
                </c:pt>
                <c:pt idx="1141">
                  <c:v>52.760000000000005</c:v>
                </c:pt>
                <c:pt idx="1142">
                  <c:v>53.92</c:v>
                </c:pt>
                <c:pt idx="1143">
                  <c:v>54.190000000000005</c:v>
                </c:pt>
                <c:pt idx="1144">
                  <c:v>54.41</c:v>
                </c:pt>
                <c:pt idx="1145">
                  <c:v>55.03</c:v>
                </c:pt>
                <c:pt idx="1146">
                  <c:v>54.94</c:v>
                </c:pt>
                <c:pt idx="1147">
                  <c:v>53.46</c:v>
                </c:pt>
                <c:pt idx="1148">
                  <c:v>51.08</c:v>
                </c:pt>
                <c:pt idx="1149">
                  <c:v>47.74</c:v>
                </c:pt>
                <c:pt idx="1150">
                  <c:v>45.379999999999995</c:v>
                </c:pt>
                <c:pt idx="1151">
                  <c:v>44.56</c:v>
                </c:pt>
                <c:pt idx="1152">
                  <c:v>43.08</c:v>
                </c:pt>
                <c:pt idx="1153">
                  <c:v>42.220000000000006</c:v>
                </c:pt>
                <c:pt idx="1154">
                  <c:v>41.790000000000006</c:v>
                </c:pt>
                <c:pt idx="1155">
                  <c:v>42.03</c:v>
                </c:pt>
                <c:pt idx="1156">
                  <c:v>42.13</c:v>
                </c:pt>
                <c:pt idx="1157">
                  <c:v>42.11</c:v>
                </c:pt>
                <c:pt idx="1158">
                  <c:v>41.7</c:v>
                </c:pt>
                <c:pt idx="1159">
                  <c:v>41.14</c:v>
                </c:pt>
                <c:pt idx="1160">
                  <c:v>40.94</c:v>
                </c:pt>
                <c:pt idx="1161">
                  <c:v>41.4</c:v>
                </c:pt>
                <c:pt idx="1162">
                  <c:v>44.43</c:v>
                </c:pt>
                <c:pt idx="1163">
                  <c:v>45.08</c:v>
                </c:pt>
                <c:pt idx="1164">
                  <c:v>45.47</c:v>
                </c:pt>
                <c:pt idx="1165">
                  <c:v>46.91</c:v>
                </c:pt>
                <c:pt idx="1166">
                  <c:v>47.260000000000005</c:v>
                </c:pt>
                <c:pt idx="1167">
                  <c:v>47.11</c:v>
                </c:pt>
                <c:pt idx="1168">
                  <c:v>48.17</c:v>
                </c:pt>
                <c:pt idx="1169">
                  <c:v>49.690000000000005</c:v>
                </c:pt>
                <c:pt idx="1170">
                  <c:v>51.349999999999994</c:v>
                </c:pt>
                <c:pt idx="1171">
                  <c:v>52.82</c:v>
                </c:pt>
                <c:pt idx="1172">
                  <c:v>51.51</c:v>
                </c:pt>
                <c:pt idx="1173">
                  <c:v>50.47</c:v>
                </c:pt>
                <c:pt idx="1174">
                  <c:v>50.32</c:v>
                </c:pt>
                <c:pt idx="1175">
                  <c:v>50.17</c:v>
                </c:pt>
                <c:pt idx="1176">
                  <c:v>50.309999999999995</c:v>
                </c:pt>
                <c:pt idx="1177">
                  <c:v>50.82</c:v>
                </c:pt>
                <c:pt idx="1178">
                  <c:v>50.05</c:v>
                </c:pt>
                <c:pt idx="1179">
                  <c:v>48.91</c:v>
                </c:pt>
                <c:pt idx="1180">
                  <c:v>48.260000000000005</c:v>
                </c:pt>
                <c:pt idx="1181">
                  <c:v>40.36</c:v>
                </c:pt>
                <c:pt idx="1182">
                  <c:v>42.04</c:v>
                </c:pt>
                <c:pt idx="1183">
                  <c:v>44.32</c:v>
                </c:pt>
                <c:pt idx="1184">
                  <c:v>46.82</c:v>
                </c:pt>
                <c:pt idx="1185">
                  <c:v>49.14</c:v>
                </c:pt>
                <c:pt idx="1186">
                  <c:v>51.03</c:v>
                </c:pt>
                <c:pt idx="1187">
                  <c:v>52.879999999999995</c:v>
                </c:pt>
                <c:pt idx="1188">
                  <c:v>53.89</c:v>
                </c:pt>
                <c:pt idx="1189">
                  <c:v>54.15</c:v>
                </c:pt>
                <c:pt idx="1190">
                  <c:v>53.94</c:v>
                </c:pt>
                <c:pt idx="1191">
                  <c:v>58.52</c:v>
                </c:pt>
                <c:pt idx="1192">
                  <c:v>59.63</c:v>
                </c:pt>
                <c:pt idx="1193">
                  <c:v>61.14</c:v>
                </c:pt>
                <c:pt idx="1194">
                  <c:v>61.39</c:v>
                </c:pt>
                <c:pt idx="1195">
                  <c:v>61.790000000000006</c:v>
                </c:pt>
                <c:pt idx="1196">
                  <c:v>60.55</c:v>
                </c:pt>
                <c:pt idx="1197">
                  <c:v>60.809999999999995</c:v>
                </c:pt>
                <c:pt idx="1198">
                  <c:v>58.690000000000005</c:v>
                </c:pt>
                <c:pt idx="1199">
                  <c:v>55.41</c:v>
                </c:pt>
                <c:pt idx="1200">
                  <c:v>52.43</c:v>
                </c:pt>
                <c:pt idx="1201">
                  <c:v>49.59</c:v>
                </c:pt>
                <c:pt idx="1202">
                  <c:v>48.220000000000006</c:v>
                </c:pt>
                <c:pt idx="1203">
                  <c:v>45.51</c:v>
                </c:pt>
                <c:pt idx="1204">
                  <c:v>42.97</c:v>
                </c:pt>
                <c:pt idx="1205">
                  <c:v>42.04</c:v>
                </c:pt>
                <c:pt idx="1206">
                  <c:v>41.43</c:v>
                </c:pt>
                <c:pt idx="1207">
                  <c:v>42.65</c:v>
                </c:pt>
                <c:pt idx="1208">
                  <c:v>44.17</c:v>
                </c:pt>
                <c:pt idx="1209">
                  <c:v>45.18</c:v>
                </c:pt>
                <c:pt idx="1210">
                  <c:v>47.720000000000006</c:v>
                </c:pt>
                <c:pt idx="1211">
                  <c:v>48.04</c:v>
                </c:pt>
                <c:pt idx="1212">
                  <c:v>45.9</c:v>
                </c:pt>
                <c:pt idx="1213">
                  <c:v>44.24</c:v>
                </c:pt>
                <c:pt idx="1214">
                  <c:v>43.98</c:v>
                </c:pt>
                <c:pt idx="1215">
                  <c:v>42.37</c:v>
                </c:pt>
                <c:pt idx="1216">
                  <c:v>40.86</c:v>
                </c:pt>
                <c:pt idx="1217">
                  <c:v>40.42</c:v>
                </c:pt>
                <c:pt idx="1218">
                  <c:v>41.349999999999994</c:v>
                </c:pt>
                <c:pt idx="1219">
                  <c:v>41.89</c:v>
                </c:pt>
                <c:pt idx="1220">
                  <c:v>41.92</c:v>
                </c:pt>
                <c:pt idx="1221">
                  <c:v>41.879999999999995</c:v>
                </c:pt>
                <c:pt idx="1222">
                  <c:v>43.61</c:v>
                </c:pt>
                <c:pt idx="1223">
                  <c:v>46.74</c:v>
                </c:pt>
                <c:pt idx="1224">
                  <c:v>48.6</c:v>
                </c:pt>
                <c:pt idx="1225">
                  <c:v>49</c:v>
                </c:pt>
                <c:pt idx="1226">
                  <c:v>47.56</c:v>
                </c:pt>
                <c:pt idx="1227">
                  <c:v>47.53</c:v>
                </c:pt>
                <c:pt idx="1228">
                  <c:v>49.51</c:v>
                </c:pt>
                <c:pt idx="1229">
                  <c:v>54.24</c:v>
                </c:pt>
                <c:pt idx="1230">
                  <c:v>52.809999999999995</c:v>
                </c:pt>
                <c:pt idx="1231">
                  <c:v>53.48</c:v>
                </c:pt>
                <c:pt idx="1232">
                  <c:v>55.14</c:v>
                </c:pt>
                <c:pt idx="1233">
                  <c:v>47.190000000000005</c:v>
                </c:pt>
                <c:pt idx="1234">
                  <c:v>47.760000000000005</c:v>
                </c:pt>
                <c:pt idx="1235">
                  <c:v>49.37</c:v>
                </c:pt>
                <c:pt idx="1236">
                  <c:v>51.349999999999994</c:v>
                </c:pt>
                <c:pt idx="1237">
                  <c:v>52.64</c:v>
                </c:pt>
                <c:pt idx="1238">
                  <c:v>52.97</c:v>
                </c:pt>
                <c:pt idx="1239">
                  <c:v>52.55</c:v>
                </c:pt>
                <c:pt idx="1240">
                  <c:v>51.77</c:v>
                </c:pt>
                <c:pt idx="1241">
                  <c:v>51.82</c:v>
                </c:pt>
                <c:pt idx="1242">
                  <c:v>51.99</c:v>
                </c:pt>
                <c:pt idx="1243">
                  <c:v>55.6</c:v>
                </c:pt>
                <c:pt idx="1244">
                  <c:v>57.28</c:v>
                </c:pt>
                <c:pt idx="1245">
                  <c:v>60.1</c:v>
                </c:pt>
                <c:pt idx="1246">
                  <c:v>61.78</c:v>
                </c:pt>
                <c:pt idx="1247">
                  <c:v>63.32</c:v>
                </c:pt>
                <c:pt idx="1248">
                  <c:v>64.73</c:v>
                </c:pt>
                <c:pt idx="1249">
                  <c:v>65.540000000000006</c:v>
                </c:pt>
                <c:pt idx="1250">
                  <c:v>63.760000000000005</c:v>
                </c:pt>
                <c:pt idx="1251">
                  <c:v>61.44</c:v>
                </c:pt>
                <c:pt idx="1252">
                  <c:v>58.24</c:v>
                </c:pt>
                <c:pt idx="1253">
                  <c:v>53.97</c:v>
                </c:pt>
                <c:pt idx="1254">
                  <c:v>50.77</c:v>
                </c:pt>
                <c:pt idx="1255">
                  <c:v>47.690000000000005</c:v>
                </c:pt>
                <c:pt idx="1256">
                  <c:v>45.39</c:v>
                </c:pt>
                <c:pt idx="1257">
                  <c:v>44.64</c:v>
                </c:pt>
                <c:pt idx="1258">
                  <c:v>44.290000000000006</c:v>
                </c:pt>
                <c:pt idx="1259">
                  <c:v>45.33</c:v>
                </c:pt>
                <c:pt idx="1260">
                  <c:v>47.5</c:v>
                </c:pt>
                <c:pt idx="1261">
                  <c:v>49.53</c:v>
                </c:pt>
                <c:pt idx="1262">
                  <c:v>51.849999999999994</c:v>
                </c:pt>
                <c:pt idx="1263">
                  <c:v>52.91</c:v>
                </c:pt>
                <c:pt idx="1264">
                  <c:v>52.3</c:v>
                </c:pt>
                <c:pt idx="1265">
                  <c:v>50.849999999999994</c:v>
                </c:pt>
                <c:pt idx="1266">
                  <c:v>51.8</c:v>
                </c:pt>
                <c:pt idx="1267">
                  <c:v>49.42</c:v>
                </c:pt>
                <c:pt idx="1268">
                  <c:v>48.02</c:v>
                </c:pt>
                <c:pt idx="1269">
                  <c:v>48.61</c:v>
                </c:pt>
                <c:pt idx="1270">
                  <c:v>49.18</c:v>
                </c:pt>
                <c:pt idx="1271">
                  <c:v>48.17</c:v>
                </c:pt>
                <c:pt idx="1272">
                  <c:v>46.49</c:v>
                </c:pt>
                <c:pt idx="1273">
                  <c:v>44.67</c:v>
                </c:pt>
                <c:pt idx="1274">
                  <c:v>45.379999999999995</c:v>
                </c:pt>
                <c:pt idx="1275">
                  <c:v>46.83</c:v>
                </c:pt>
                <c:pt idx="1276">
                  <c:v>46.74</c:v>
                </c:pt>
                <c:pt idx="1277">
                  <c:v>47.83</c:v>
                </c:pt>
                <c:pt idx="1278">
                  <c:v>49.230000000000004</c:v>
                </c:pt>
                <c:pt idx="1279">
                  <c:v>49.94</c:v>
                </c:pt>
                <c:pt idx="1280">
                  <c:v>52.64</c:v>
                </c:pt>
                <c:pt idx="1281">
                  <c:v>59.349999999999994</c:v>
                </c:pt>
                <c:pt idx="1282">
                  <c:v>59.379999999999995</c:v>
                </c:pt>
                <c:pt idx="1283">
                  <c:v>58.44</c:v>
                </c:pt>
                <c:pt idx="1284">
                  <c:v>57.37</c:v>
                </c:pt>
                <c:pt idx="1285">
                  <c:v>49.720000000000006</c:v>
                </c:pt>
                <c:pt idx="1286">
                  <c:v>49.11</c:v>
                </c:pt>
                <c:pt idx="1287">
                  <c:v>47.120000000000005</c:v>
                </c:pt>
                <c:pt idx="1288">
                  <c:v>46.46</c:v>
                </c:pt>
                <c:pt idx="1289">
                  <c:v>44.24</c:v>
                </c:pt>
                <c:pt idx="1290">
                  <c:v>39.910000000000004</c:v>
                </c:pt>
                <c:pt idx="1291">
                  <c:v>37.39</c:v>
                </c:pt>
                <c:pt idx="1292">
                  <c:v>36.11</c:v>
                </c:pt>
                <c:pt idx="1293">
                  <c:v>35.9</c:v>
                </c:pt>
                <c:pt idx="1294">
                  <c:v>36.18</c:v>
                </c:pt>
                <c:pt idx="1295">
                  <c:v>42.260000000000005</c:v>
                </c:pt>
                <c:pt idx="1296">
                  <c:v>43.690000000000005</c:v>
                </c:pt>
                <c:pt idx="1297">
                  <c:v>43.620000000000005</c:v>
                </c:pt>
                <c:pt idx="1298">
                  <c:v>44.449999999999996</c:v>
                </c:pt>
                <c:pt idx="1299">
                  <c:v>44.58</c:v>
                </c:pt>
                <c:pt idx="1300">
                  <c:v>45.02</c:v>
                </c:pt>
                <c:pt idx="1301">
                  <c:v>46.75</c:v>
                </c:pt>
                <c:pt idx="1302">
                  <c:v>48.9</c:v>
                </c:pt>
                <c:pt idx="1303">
                  <c:v>50.3</c:v>
                </c:pt>
                <c:pt idx="1304">
                  <c:v>48.99</c:v>
                </c:pt>
                <c:pt idx="1305">
                  <c:v>47.02</c:v>
                </c:pt>
                <c:pt idx="1306">
                  <c:v>45.68</c:v>
                </c:pt>
                <c:pt idx="1307">
                  <c:v>45.01</c:v>
                </c:pt>
                <c:pt idx="1308">
                  <c:v>44.96</c:v>
                </c:pt>
                <c:pt idx="1309">
                  <c:v>44.49</c:v>
                </c:pt>
                <c:pt idx="1310">
                  <c:v>44.17</c:v>
                </c:pt>
                <c:pt idx="1311">
                  <c:v>46.01</c:v>
                </c:pt>
                <c:pt idx="1312">
                  <c:v>46.99</c:v>
                </c:pt>
                <c:pt idx="1313">
                  <c:v>47.63</c:v>
                </c:pt>
                <c:pt idx="1314">
                  <c:v>49.14</c:v>
                </c:pt>
                <c:pt idx="1315">
                  <c:v>49.760000000000005</c:v>
                </c:pt>
                <c:pt idx="1316">
                  <c:v>49.67</c:v>
                </c:pt>
                <c:pt idx="1317">
                  <c:v>47.86</c:v>
                </c:pt>
                <c:pt idx="1318">
                  <c:v>46.7</c:v>
                </c:pt>
                <c:pt idx="1319">
                  <c:v>44.63</c:v>
                </c:pt>
                <c:pt idx="1320">
                  <c:v>43.49</c:v>
                </c:pt>
                <c:pt idx="1321">
                  <c:v>42.97</c:v>
                </c:pt>
                <c:pt idx="1322">
                  <c:v>42.65</c:v>
                </c:pt>
                <c:pt idx="1323">
                  <c:v>43.220000000000006</c:v>
                </c:pt>
                <c:pt idx="1324">
                  <c:v>43.93</c:v>
                </c:pt>
                <c:pt idx="1325">
                  <c:v>43.9</c:v>
                </c:pt>
                <c:pt idx="1326">
                  <c:v>43.55</c:v>
                </c:pt>
                <c:pt idx="1327">
                  <c:v>42.7</c:v>
                </c:pt>
                <c:pt idx="1328">
                  <c:v>40.78</c:v>
                </c:pt>
                <c:pt idx="1329">
                  <c:v>39.06</c:v>
                </c:pt>
                <c:pt idx="1330">
                  <c:v>38.1</c:v>
                </c:pt>
                <c:pt idx="1331">
                  <c:v>37.839999999999996</c:v>
                </c:pt>
                <c:pt idx="1332">
                  <c:v>38.370000000000005</c:v>
                </c:pt>
                <c:pt idx="1333">
                  <c:v>45.13</c:v>
                </c:pt>
                <c:pt idx="1334">
                  <c:v>46.56</c:v>
                </c:pt>
                <c:pt idx="1335">
                  <c:v>46.46</c:v>
                </c:pt>
                <c:pt idx="1336">
                  <c:v>47.02</c:v>
                </c:pt>
                <c:pt idx="1337">
                  <c:v>40.4</c:v>
                </c:pt>
                <c:pt idx="1338">
                  <c:v>41.290000000000006</c:v>
                </c:pt>
                <c:pt idx="1339">
                  <c:v>43.5</c:v>
                </c:pt>
                <c:pt idx="1340">
                  <c:v>45.5</c:v>
                </c:pt>
                <c:pt idx="1341">
                  <c:v>48.92</c:v>
                </c:pt>
                <c:pt idx="1342">
                  <c:v>50.42</c:v>
                </c:pt>
                <c:pt idx="1343">
                  <c:v>50.25</c:v>
                </c:pt>
                <c:pt idx="1344">
                  <c:v>51.11</c:v>
                </c:pt>
                <c:pt idx="1345">
                  <c:v>52.58</c:v>
                </c:pt>
                <c:pt idx="1346">
                  <c:v>52.9</c:v>
                </c:pt>
                <c:pt idx="1347">
                  <c:v>58.46</c:v>
                </c:pt>
                <c:pt idx="1348">
                  <c:v>61.11</c:v>
                </c:pt>
                <c:pt idx="1349">
                  <c:v>63.53</c:v>
                </c:pt>
                <c:pt idx="1350">
                  <c:v>64.179999999999993</c:v>
                </c:pt>
                <c:pt idx="1351">
                  <c:v>63.8</c:v>
                </c:pt>
                <c:pt idx="1352">
                  <c:v>62.48</c:v>
                </c:pt>
                <c:pt idx="1353">
                  <c:v>60.18</c:v>
                </c:pt>
                <c:pt idx="1354">
                  <c:v>57.27</c:v>
                </c:pt>
                <c:pt idx="1355">
                  <c:v>52.89</c:v>
                </c:pt>
                <c:pt idx="1356">
                  <c:v>50.59</c:v>
                </c:pt>
                <c:pt idx="1357">
                  <c:v>47.83</c:v>
                </c:pt>
                <c:pt idx="1358">
                  <c:v>41.02</c:v>
                </c:pt>
                <c:pt idx="1359">
                  <c:v>37.230000000000011</c:v>
                </c:pt>
                <c:pt idx="1360">
                  <c:v>40.51</c:v>
                </c:pt>
                <c:pt idx="1361">
                  <c:v>36.75</c:v>
                </c:pt>
                <c:pt idx="1362">
                  <c:v>38.47</c:v>
                </c:pt>
                <c:pt idx="1363">
                  <c:v>30.64</c:v>
                </c:pt>
                <c:pt idx="1364">
                  <c:v>31.73</c:v>
                </c:pt>
                <c:pt idx="1365">
                  <c:v>41.78</c:v>
                </c:pt>
                <c:pt idx="1366">
                  <c:v>44.449999999999996</c:v>
                </c:pt>
                <c:pt idx="1367">
                  <c:v>39.01</c:v>
                </c:pt>
                <c:pt idx="1368">
                  <c:v>35.99</c:v>
                </c:pt>
                <c:pt idx="1369">
                  <c:v>33.83</c:v>
                </c:pt>
                <c:pt idx="1370">
                  <c:v>36.94</c:v>
                </c:pt>
                <c:pt idx="1371">
                  <c:v>35.260000000000005</c:v>
                </c:pt>
                <c:pt idx="1372">
                  <c:v>30.02</c:v>
                </c:pt>
                <c:pt idx="1373">
                  <c:v>34.300000000000011</c:v>
                </c:pt>
                <c:pt idx="1374">
                  <c:v>41.68</c:v>
                </c:pt>
                <c:pt idx="1375">
                  <c:v>37.290000000000006</c:v>
                </c:pt>
                <c:pt idx="1376">
                  <c:v>33.800000000000011</c:v>
                </c:pt>
                <c:pt idx="1377">
                  <c:v>36.230000000000011</c:v>
                </c:pt>
                <c:pt idx="1378">
                  <c:v>41.230000000000004</c:v>
                </c:pt>
                <c:pt idx="1379">
                  <c:v>45.59</c:v>
                </c:pt>
                <c:pt idx="1380">
                  <c:v>46.99</c:v>
                </c:pt>
                <c:pt idx="1381">
                  <c:v>47.48</c:v>
                </c:pt>
                <c:pt idx="1382">
                  <c:v>48.96</c:v>
                </c:pt>
                <c:pt idx="1383">
                  <c:v>49.91</c:v>
                </c:pt>
                <c:pt idx="1384">
                  <c:v>51.09</c:v>
                </c:pt>
                <c:pt idx="1385">
                  <c:v>54.07</c:v>
                </c:pt>
                <c:pt idx="1386">
                  <c:v>55.9</c:v>
                </c:pt>
                <c:pt idx="1387">
                  <c:v>57.230000000000004</c:v>
                </c:pt>
                <c:pt idx="1388">
                  <c:v>57.260000000000005</c:v>
                </c:pt>
                <c:pt idx="1389">
                  <c:v>51.59</c:v>
                </c:pt>
                <c:pt idx="1390">
                  <c:v>52.230000000000004</c:v>
                </c:pt>
                <c:pt idx="1391">
                  <c:v>51.86</c:v>
                </c:pt>
                <c:pt idx="1392">
                  <c:v>51.67</c:v>
                </c:pt>
                <c:pt idx="1393">
                  <c:v>52.790000000000006</c:v>
                </c:pt>
                <c:pt idx="1394">
                  <c:v>53.730000000000004</c:v>
                </c:pt>
                <c:pt idx="1395">
                  <c:v>53.5</c:v>
                </c:pt>
                <c:pt idx="1396">
                  <c:v>52.43</c:v>
                </c:pt>
                <c:pt idx="1397">
                  <c:v>51.3</c:v>
                </c:pt>
                <c:pt idx="1398">
                  <c:v>50.52</c:v>
                </c:pt>
                <c:pt idx="1399">
                  <c:v>54.41</c:v>
                </c:pt>
                <c:pt idx="1400">
                  <c:v>56.120000000000005</c:v>
                </c:pt>
                <c:pt idx="1401">
                  <c:v>57.64</c:v>
                </c:pt>
                <c:pt idx="1402">
                  <c:v>58.37</c:v>
                </c:pt>
                <c:pt idx="1403">
                  <c:v>58</c:v>
                </c:pt>
                <c:pt idx="1404">
                  <c:v>56.94</c:v>
                </c:pt>
                <c:pt idx="1405">
                  <c:v>55.43</c:v>
                </c:pt>
                <c:pt idx="1406">
                  <c:v>53.720000000000006</c:v>
                </c:pt>
                <c:pt idx="1407">
                  <c:v>51.54</c:v>
                </c:pt>
                <c:pt idx="1408">
                  <c:v>49.93</c:v>
                </c:pt>
                <c:pt idx="1409">
                  <c:v>47.15</c:v>
                </c:pt>
                <c:pt idx="1410">
                  <c:v>44.32</c:v>
                </c:pt>
                <c:pt idx="1411">
                  <c:v>41.99</c:v>
                </c:pt>
                <c:pt idx="1412">
                  <c:v>40.730000000000011</c:v>
                </c:pt>
                <c:pt idx="1413">
                  <c:v>40.24</c:v>
                </c:pt>
                <c:pt idx="1414">
                  <c:v>39.260000000000005</c:v>
                </c:pt>
                <c:pt idx="1415">
                  <c:v>41.21</c:v>
                </c:pt>
                <c:pt idx="1416">
                  <c:v>44.339999999999996</c:v>
                </c:pt>
                <c:pt idx="1417">
                  <c:v>47.339999999999996</c:v>
                </c:pt>
                <c:pt idx="1418">
                  <c:v>48.97</c:v>
                </c:pt>
                <c:pt idx="1419">
                  <c:v>48.949999999999996</c:v>
                </c:pt>
                <c:pt idx="1420">
                  <c:v>47.83</c:v>
                </c:pt>
                <c:pt idx="1421">
                  <c:v>45.879999999999995</c:v>
                </c:pt>
                <c:pt idx="1422">
                  <c:v>45.03</c:v>
                </c:pt>
                <c:pt idx="1423">
                  <c:v>42.8</c:v>
                </c:pt>
                <c:pt idx="1424">
                  <c:v>41.97</c:v>
                </c:pt>
                <c:pt idx="1425">
                  <c:v>42.3</c:v>
                </c:pt>
                <c:pt idx="1426">
                  <c:v>43.82</c:v>
                </c:pt>
                <c:pt idx="1427">
                  <c:v>46.2</c:v>
                </c:pt>
                <c:pt idx="1428">
                  <c:v>48.720000000000006</c:v>
                </c:pt>
                <c:pt idx="1429">
                  <c:v>48.230000000000004</c:v>
                </c:pt>
                <c:pt idx="1430">
                  <c:v>49.39</c:v>
                </c:pt>
                <c:pt idx="1431">
                  <c:v>49.4</c:v>
                </c:pt>
                <c:pt idx="1432">
                  <c:v>48.91</c:v>
                </c:pt>
                <c:pt idx="1433">
                  <c:v>48.37</c:v>
                </c:pt>
                <c:pt idx="1434">
                  <c:v>48.21</c:v>
                </c:pt>
                <c:pt idx="1435">
                  <c:v>47.14</c:v>
                </c:pt>
                <c:pt idx="1436">
                  <c:v>46.54</c:v>
                </c:pt>
                <c:pt idx="1437">
                  <c:v>47.74</c:v>
                </c:pt>
                <c:pt idx="1438">
                  <c:v>46.760000000000005</c:v>
                </c:pt>
                <c:pt idx="1439">
                  <c:v>44.949999999999996</c:v>
                </c:pt>
                <c:pt idx="1440">
                  <c:v>45.349999999999994</c:v>
                </c:pt>
                <c:pt idx="1441">
                  <c:v>44.190000000000005</c:v>
                </c:pt>
                <c:pt idx="1442">
                  <c:v>45.89</c:v>
                </c:pt>
                <c:pt idx="1443">
                  <c:v>47.290000000000006</c:v>
                </c:pt>
                <c:pt idx="1444">
                  <c:v>48.59</c:v>
                </c:pt>
                <c:pt idx="1445">
                  <c:v>50.48</c:v>
                </c:pt>
                <c:pt idx="1446">
                  <c:v>52.57</c:v>
                </c:pt>
                <c:pt idx="1447">
                  <c:v>54.260000000000005</c:v>
                </c:pt>
                <c:pt idx="1448">
                  <c:v>56.720000000000006</c:v>
                </c:pt>
                <c:pt idx="1449">
                  <c:v>58.949999999999996</c:v>
                </c:pt>
                <c:pt idx="1450">
                  <c:v>59.7</c:v>
                </c:pt>
                <c:pt idx="1451">
                  <c:v>66.88</c:v>
                </c:pt>
                <c:pt idx="1452">
                  <c:v>69.290000000000006</c:v>
                </c:pt>
                <c:pt idx="1453">
                  <c:v>70.95</c:v>
                </c:pt>
                <c:pt idx="1454">
                  <c:v>70.669999999999987</c:v>
                </c:pt>
                <c:pt idx="1455">
                  <c:v>69.2</c:v>
                </c:pt>
                <c:pt idx="1456">
                  <c:v>67.33</c:v>
                </c:pt>
                <c:pt idx="1457">
                  <c:v>65.410000000000011</c:v>
                </c:pt>
                <c:pt idx="1458">
                  <c:v>63.67</c:v>
                </c:pt>
                <c:pt idx="1459">
                  <c:v>61.74</c:v>
                </c:pt>
                <c:pt idx="1460">
                  <c:v>57.760000000000005</c:v>
                </c:pt>
                <c:pt idx="1461">
                  <c:v>53.55</c:v>
                </c:pt>
                <c:pt idx="1462">
                  <c:v>49.25</c:v>
                </c:pt>
                <c:pt idx="1463">
                  <c:v>45.44</c:v>
                </c:pt>
                <c:pt idx="1464">
                  <c:v>43.949999999999996</c:v>
                </c:pt>
                <c:pt idx="1465">
                  <c:v>44.49</c:v>
                </c:pt>
                <c:pt idx="1466">
                  <c:v>44.83</c:v>
                </c:pt>
                <c:pt idx="1467">
                  <c:v>46.56</c:v>
                </c:pt>
                <c:pt idx="1468">
                  <c:v>48.18</c:v>
                </c:pt>
                <c:pt idx="1469">
                  <c:v>49.54</c:v>
                </c:pt>
                <c:pt idx="1470">
                  <c:v>51.13</c:v>
                </c:pt>
                <c:pt idx="1471">
                  <c:v>51.08</c:v>
                </c:pt>
                <c:pt idx="1472">
                  <c:v>51.809999999999995</c:v>
                </c:pt>
                <c:pt idx="1473">
                  <c:v>54.65</c:v>
                </c:pt>
                <c:pt idx="1474">
                  <c:v>57.11</c:v>
                </c:pt>
                <c:pt idx="1475">
                  <c:v>56.09</c:v>
                </c:pt>
                <c:pt idx="1476">
                  <c:v>54.760000000000005</c:v>
                </c:pt>
                <c:pt idx="1477">
                  <c:v>53.71</c:v>
                </c:pt>
                <c:pt idx="1478">
                  <c:v>53.83</c:v>
                </c:pt>
                <c:pt idx="1479">
                  <c:v>52.53</c:v>
                </c:pt>
                <c:pt idx="1480">
                  <c:v>51.87</c:v>
                </c:pt>
                <c:pt idx="1481">
                  <c:v>53.230000000000004</c:v>
                </c:pt>
                <c:pt idx="1482">
                  <c:v>54.42</c:v>
                </c:pt>
                <c:pt idx="1483">
                  <c:v>53.839999999999996</c:v>
                </c:pt>
                <c:pt idx="1484">
                  <c:v>51.99</c:v>
                </c:pt>
                <c:pt idx="1485">
                  <c:v>51.44</c:v>
                </c:pt>
                <c:pt idx="1486">
                  <c:v>52.44</c:v>
                </c:pt>
                <c:pt idx="1487">
                  <c:v>52.56</c:v>
                </c:pt>
                <c:pt idx="1488">
                  <c:v>52.61</c:v>
                </c:pt>
                <c:pt idx="1489">
                  <c:v>58.07</c:v>
                </c:pt>
                <c:pt idx="1490">
                  <c:v>59.86</c:v>
                </c:pt>
                <c:pt idx="1491">
                  <c:v>59.97</c:v>
                </c:pt>
                <c:pt idx="1492">
                  <c:v>61.02</c:v>
                </c:pt>
                <c:pt idx="1493">
                  <c:v>59.32</c:v>
                </c:pt>
                <c:pt idx="1494">
                  <c:v>59.18</c:v>
                </c:pt>
                <c:pt idx="1495">
                  <c:v>58.68</c:v>
                </c:pt>
                <c:pt idx="1496">
                  <c:v>59.06</c:v>
                </c:pt>
                <c:pt idx="1497">
                  <c:v>58.09</c:v>
                </c:pt>
                <c:pt idx="1498">
                  <c:v>55.720000000000006</c:v>
                </c:pt>
                <c:pt idx="1499">
                  <c:v>53.949999999999996</c:v>
                </c:pt>
                <c:pt idx="1500">
                  <c:v>53.18</c:v>
                </c:pt>
                <c:pt idx="1501">
                  <c:v>51.849999999999994</c:v>
                </c:pt>
                <c:pt idx="1502">
                  <c:v>49.379999999999995</c:v>
                </c:pt>
                <c:pt idx="1503">
                  <c:v>53.43</c:v>
                </c:pt>
                <c:pt idx="1504">
                  <c:v>53.230000000000004</c:v>
                </c:pt>
                <c:pt idx="1505">
                  <c:v>52.51</c:v>
                </c:pt>
                <c:pt idx="1506">
                  <c:v>51.36</c:v>
                </c:pt>
                <c:pt idx="1507">
                  <c:v>48.879999999999995</c:v>
                </c:pt>
                <c:pt idx="1508">
                  <c:v>46.07</c:v>
                </c:pt>
                <c:pt idx="1509">
                  <c:v>44.760000000000005</c:v>
                </c:pt>
                <c:pt idx="1510">
                  <c:v>44.620000000000005</c:v>
                </c:pt>
                <c:pt idx="1511">
                  <c:v>43.98</c:v>
                </c:pt>
                <c:pt idx="1512">
                  <c:v>43.75</c:v>
                </c:pt>
                <c:pt idx="1513">
                  <c:v>43.339999999999996</c:v>
                </c:pt>
                <c:pt idx="1514">
                  <c:v>44.13</c:v>
                </c:pt>
                <c:pt idx="1515">
                  <c:v>44.730000000000004</c:v>
                </c:pt>
                <c:pt idx="1516">
                  <c:v>44.7</c:v>
                </c:pt>
                <c:pt idx="1517">
                  <c:v>45.230000000000004</c:v>
                </c:pt>
                <c:pt idx="1518">
                  <c:v>46.160000000000004</c:v>
                </c:pt>
                <c:pt idx="1519">
                  <c:v>46.74</c:v>
                </c:pt>
                <c:pt idx="1520">
                  <c:v>47.839999999999996</c:v>
                </c:pt>
                <c:pt idx="1521">
                  <c:v>49.160000000000004</c:v>
                </c:pt>
                <c:pt idx="1522">
                  <c:v>49.77</c:v>
                </c:pt>
                <c:pt idx="1523">
                  <c:v>49.949999999999996</c:v>
                </c:pt>
                <c:pt idx="1524">
                  <c:v>50.18</c:v>
                </c:pt>
                <c:pt idx="1525">
                  <c:v>50.230000000000004</c:v>
                </c:pt>
                <c:pt idx="1526">
                  <c:v>51</c:v>
                </c:pt>
                <c:pt idx="1527">
                  <c:v>51.230000000000004</c:v>
                </c:pt>
                <c:pt idx="1528">
                  <c:v>50.55</c:v>
                </c:pt>
                <c:pt idx="1529">
                  <c:v>48.89</c:v>
                </c:pt>
                <c:pt idx="1530">
                  <c:v>47.949999999999996</c:v>
                </c:pt>
                <c:pt idx="1531">
                  <c:v>48.39</c:v>
                </c:pt>
                <c:pt idx="1532">
                  <c:v>46.379999999999995</c:v>
                </c:pt>
                <c:pt idx="1533">
                  <c:v>44.11</c:v>
                </c:pt>
                <c:pt idx="1534">
                  <c:v>43.55</c:v>
                </c:pt>
                <c:pt idx="1535">
                  <c:v>42.68</c:v>
                </c:pt>
                <c:pt idx="1536">
                  <c:v>41.6</c:v>
                </c:pt>
                <c:pt idx="1537">
                  <c:v>41.77</c:v>
                </c:pt>
                <c:pt idx="1538">
                  <c:v>42.24</c:v>
                </c:pt>
                <c:pt idx="1539">
                  <c:v>44.190000000000005</c:v>
                </c:pt>
                <c:pt idx="1540">
                  <c:v>45.67</c:v>
                </c:pt>
                <c:pt idx="1541">
                  <c:v>54.449999999999996</c:v>
                </c:pt>
                <c:pt idx="1542">
                  <c:v>54.75</c:v>
                </c:pt>
                <c:pt idx="1543">
                  <c:v>55.760000000000005</c:v>
                </c:pt>
                <c:pt idx="1544">
                  <c:v>56.03</c:v>
                </c:pt>
                <c:pt idx="1545">
                  <c:v>54.05</c:v>
                </c:pt>
                <c:pt idx="1546">
                  <c:v>55.290000000000006</c:v>
                </c:pt>
                <c:pt idx="1547">
                  <c:v>55.660000000000004</c:v>
                </c:pt>
                <c:pt idx="1548">
                  <c:v>55.54</c:v>
                </c:pt>
                <c:pt idx="1549">
                  <c:v>53.82</c:v>
                </c:pt>
                <c:pt idx="1550">
                  <c:v>53.32</c:v>
                </c:pt>
                <c:pt idx="1551">
                  <c:v>53.660000000000004</c:v>
                </c:pt>
                <c:pt idx="1552">
                  <c:v>53.57</c:v>
                </c:pt>
                <c:pt idx="1553">
                  <c:v>52.04</c:v>
                </c:pt>
                <c:pt idx="1554">
                  <c:v>51.07</c:v>
                </c:pt>
                <c:pt idx="1555">
                  <c:v>56.61</c:v>
                </c:pt>
                <c:pt idx="1556">
                  <c:v>56.67</c:v>
                </c:pt>
                <c:pt idx="1557">
                  <c:v>56.8</c:v>
                </c:pt>
                <c:pt idx="1558">
                  <c:v>57.17</c:v>
                </c:pt>
                <c:pt idx="1559">
                  <c:v>56.620000000000005</c:v>
                </c:pt>
                <c:pt idx="1560">
                  <c:v>56.68</c:v>
                </c:pt>
                <c:pt idx="1561">
                  <c:v>56.56</c:v>
                </c:pt>
                <c:pt idx="1562">
                  <c:v>55.15</c:v>
                </c:pt>
                <c:pt idx="1563">
                  <c:v>54.4</c:v>
                </c:pt>
                <c:pt idx="1564">
                  <c:v>53.25</c:v>
                </c:pt>
                <c:pt idx="1565">
                  <c:v>49.660000000000004</c:v>
                </c:pt>
                <c:pt idx="1566">
                  <c:v>46.849999999999994</c:v>
                </c:pt>
                <c:pt idx="1567">
                  <c:v>45.28</c:v>
                </c:pt>
                <c:pt idx="1568">
                  <c:v>43.790000000000006</c:v>
                </c:pt>
                <c:pt idx="1569">
                  <c:v>43.51</c:v>
                </c:pt>
                <c:pt idx="1570">
                  <c:v>43.04</c:v>
                </c:pt>
                <c:pt idx="1571">
                  <c:v>42.75</c:v>
                </c:pt>
                <c:pt idx="1572">
                  <c:v>41.120000000000005</c:v>
                </c:pt>
                <c:pt idx="1573">
                  <c:v>39.46</c:v>
                </c:pt>
                <c:pt idx="1574">
                  <c:v>40.770000000000003</c:v>
                </c:pt>
                <c:pt idx="1575">
                  <c:v>42.57</c:v>
                </c:pt>
                <c:pt idx="1576">
                  <c:v>44.61</c:v>
                </c:pt>
                <c:pt idx="1577">
                  <c:v>45.99</c:v>
                </c:pt>
                <c:pt idx="1578">
                  <c:v>37.44</c:v>
                </c:pt>
                <c:pt idx="1579">
                  <c:v>41.190000000000005</c:v>
                </c:pt>
                <c:pt idx="1580">
                  <c:v>44.720000000000006</c:v>
                </c:pt>
                <c:pt idx="1581">
                  <c:v>46.08</c:v>
                </c:pt>
                <c:pt idx="1582">
                  <c:v>47.02</c:v>
                </c:pt>
                <c:pt idx="1583">
                  <c:v>46.52</c:v>
                </c:pt>
                <c:pt idx="1584">
                  <c:v>46.6</c:v>
                </c:pt>
                <c:pt idx="1585">
                  <c:v>45.92</c:v>
                </c:pt>
                <c:pt idx="1586">
                  <c:v>44.92</c:v>
                </c:pt>
                <c:pt idx="1587">
                  <c:v>44.790000000000006</c:v>
                </c:pt>
                <c:pt idx="1588">
                  <c:v>44.309999999999995</c:v>
                </c:pt>
                <c:pt idx="1589">
                  <c:v>41.160000000000004</c:v>
                </c:pt>
                <c:pt idx="1590">
                  <c:v>38.03</c:v>
                </c:pt>
                <c:pt idx="1591">
                  <c:v>34.78</c:v>
                </c:pt>
                <c:pt idx="1592">
                  <c:v>34.910000000000004</c:v>
                </c:pt>
                <c:pt idx="1593">
                  <c:v>35.6</c:v>
                </c:pt>
                <c:pt idx="1594">
                  <c:v>35.86</c:v>
                </c:pt>
                <c:pt idx="1595">
                  <c:v>38.04</c:v>
                </c:pt>
                <c:pt idx="1596">
                  <c:v>41.160000000000004</c:v>
                </c:pt>
                <c:pt idx="1597">
                  <c:v>45.46</c:v>
                </c:pt>
                <c:pt idx="1598">
                  <c:v>48.32</c:v>
                </c:pt>
                <c:pt idx="1599">
                  <c:v>50.14</c:v>
                </c:pt>
                <c:pt idx="1600">
                  <c:v>52.349999999999994</c:v>
                </c:pt>
                <c:pt idx="1601">
                  <c:v>52.660000000000004</c:v>
                </c:pt>
                <c:pt idx="1602">
                  <c:v>52.5</c:v>
                </c:pt>
                <c:pt idx="1603">
                  <c:v>50.83</c:v>
                </c:pt>
                <c:pt idx="1604">
                  <c:v>50.59</c:v>
                </c:pt>
                <c:pt idx="1605">
                  <c:v>50.05</c:v>
                </c:pt>
                <c:pt idx="1606">
                  <c:v>49.839999999999996</c:v>
                </c:pt>
                <c:pt idx="1607">
                  <c:v>50.790000000000006</c:v>
                </c:pt>
                <c:pt idx="1608">
                  <c:v>51.07</c:v>
                </c:pt>
                <c:pt idx="1609">
                  <c:v>51.08</c:v>
                </c:pt>
                <c:pt idx="1610">
                  <c:v>50.43</c:v>
                </c:pt>
                <c:pt idx="1611">
                  <c:v>50.36</c:v>
                </c:pt>
                <c:pt idx="1612">
                  <c:v>49.96</c:v>
                </c:pt>
                <c:pt idx="1613">
                  <c:v>49.339999999999996</c:v>
                </c:pt>
                <c:pt idx="1614">
                  <c:v>49.25</c:v>
                </c:pt>
                <c:pt idx="1615">
                  <c:v>48.720000000000006</c:v>
                </c:pt>
                <c:pt idx="1616">
                  <c:v>47.67</c:v>
                </c:pt>
                <c:pt idx="1617">
                  <c:v>45.449999999999996</c:v>
                </c:pt>
                <c:pt idx="1618">
                  <c:v>45.15</c:v>
                </c:pt>
                <c:pt idx="1619">
                  <c:v>45</c:v>
                </c:pt>
                <c:pt idx="1620">
                  <c:v>44.720000000000006</c:v>
                </c:pt>
                <c:pt idx="1621">
                  <c:v>46.1</c:v>
                </c:pt>
                <c:pt idx="1622">
                  <c:v>48.339999999999996</c:v>
                </c:pt>
                <c:pt idx="1623">
                  <c:v>48.809999999999995</c:v>
                </c:pt>
                <c:pt idx="1624">
                  <c:v>50.8</c:v>
                </c:pt>
                <c:pt idx="1625">
                  <c:v>52.63</c:v>
                </c:pt>
                <c:pt idx="1626">
                  <c:v>50.790000000000006</c:v>
                </c:pt>
                <c:pt idx="1627">
                  <c:v>49.349999999999994</c:v>
                </c:pt>
                <c:pt idx="1628">
                  <c:v>49.08</c:v>
                </c:pt>
                <c:pt idx="1629">
                  <c:v>50.58</c:v>
                </c:pt>
                <c:pt idx="1630">
                  <c:v>53</c:v>
                </c:pt>
                <c:pt idx="1631">
                  <c:v>51.220000000000006</c:v>
                </c:pt>
                <c:pt idx="1632">
                  <c:v>50.14</c:v>
                </c:pt>
                <c:pt idx="1633">
                  <c:v>48.07</c:v>
                </c:pt>
                <c:pt idx="1634">
                  <c:v>46.160000000000004</c:v>
                </c:pt>
                <c:pt idx="1635">
                  <c:v>43.6</c:v>
                </c:pt>
                <c:pt idx="1636">
                  <c:v>42.11</c:v>
                </c:pt>
                <c:pt idx="1637">
                  <c:v>42.06</c:v>
                </c:pt>
                <c:pt idx="1638">
                  <c:v>42.839999999999996</c:v>
                </c:pt>
                <c:pt idx="1639">
                  <c:v>44.63</c:v>
                </c:pt>
                <c:pt idx="1640">
                  <c:v>45.720000000000006</c:v>
                </c:pt>
                <c:pt idx="1641">
                  <c:v>44.849999999999994</c:v>
                </c:pt>
                <c:pt idx="1642">
                  <c:v>45.47</c:v>
                </c:pt>
                <c:pt idx="1643">
                  <c:v>46.7</c:v>
                </c:pt>
                <c:pt idx="1644">
                  <c:v>47.06</c:v>
                </c:pt>
                <c:pt idx="1645">
                  <c:v>47.05</c:v>
                </c:pt>
                <c:pt idx="1646">
                  <c:v>49.65</c:v>
                </c:pt>
                <c:pt idx="1647">
                  <c:v>51.01</c:v>
                </c:pt>
                <c:pt idx="1648">
                  <c:v>49.41</c:v>
                </c:pt>
                <c:pt idx="1649">
                  <c:v>51.17</c:v>
                </c:pt>
                <c:pt idx="1650">
                  <c:v>52.92</c:v>
                </c:pt>
                <c:pt idx="1651">
                  <c:v>56.63</c:v>
                </c:pt>
                <c:pt idx="1652">
                  <c:v>56.82</c:v>
                </c:pt>
                <c:pt idx="1653">
                  <c:v>55.96</c:v>
                </c:pt>
                <c:pt idx="1654">
                  <c:v>57.04</c:v>
                </c:pt>
                <c:pt idx="1655">
                  <c:v>54.61</c:v>
                </c:pt>
                <c:pt idx="1656">
                  <c:v>51.91</c:v>
                </c:pt>
                <c:pt idx="1657">
                  <c:v>51.54</c:v>
                </c:pt>
                <c:pt idx="1658">
                  <c:v>54.1</c:v>
                </c:pt>
                <c:pt idx="1659">
                  <c:v>56.49</c:v>
                </c:pt>
                <c:pt idx="1660">
                  <c:v>58.56</c:v>
                </c:pt>
                <c:pt idx="1661">
                  <c:v>60.17</c:v>
                </c:pt>
                <c:pt idx="1662">
                  <c:v>60.03</c:v>
                </c:pt>
                <c:pt idx="1663">
                  <c:v>59.49</c:v>
                </c:pt>
                <c:pt idx="1664">
                  <c:v>58.14</c:v>
                </c:pt>
                <c:pt idx="1665">
                  <c:v>56.67</c:v>
                </c:pt>
                <c:pt idx="1666">
                  <c:v>56.309999999999995</c:v>
                </c:pt>
                <c:pt idx="1667">
                  <c:v>54.18</c:v>
                </c:pt>
                <c:pt idx="1668">
                  <c:v>51.78</c:v>
                </c:pt>
                <c:pt idx="1669">
                  <c:v>48.33</c:v>
                </c:pt>
                <c:pt idx="1670">
                  <c:v>46.3</c:v>
                </c:pt>
                <c:pt idx="1671">
                  <c:v>45.17</c:v>
                </c:pt>
                <c:pt idx="1672">
                  <c:v>44.27</c:v>
                </c:pt>
                <c:pt idx="1673">
                  <c:v>42.67</c:v>
                </c:pt>
                <c:pt idx="1674">
                  <c:v>41.9</c:v>
                </c:pt>
                <c:pt idx="1675">
                  <c:v>42.64</c:v>
                </c:pt>
                <c:pt idx="1676">
                  <c:v>42.3</c:v>
                </c:pt>
                <c:pt idx="1677">
                  <c:v>40.92</c:v>
                </c:pt>
                <c:pt idx="1678">
                  <c:v>37.220000000000006</c:v>
                </c:pt>
                <c:pt idx="1679">
                  <c:v>32.75</c:v>
                </c:pt>
                <c:pt idx="1680">
                  <c:v>29.2</c:v>
                </c:pt>
                <c:pt idx="1681">
                  <c:v>27.32</c:v>
                </c:pt>
                <c:pt idx="1682">
                  <c:v>31.25</c:v>
                </c:pt>
                <c:pt idx="1683">
                  <c:v>32.550000000000004</c:v>
                </c:pt>
                <c:pt idx="1684">
                  <c:v>34.620000000000005</c:v>
                </c:pt>
                <c:pt idx="1685">
                  <c:v>35.9</c:v>
                </c:pt>
                <c:pt idx="1686">
                  <c:v>29.01</c:v>
                </c:pt>
                <c:pt idx="1687">
                  <c:v>30.41</c:v>
                </c:pt>
                <c:pt idx="1688">
                  <c:v>33.050000000000004</c:v>
                </c:pt>
                <c:pt idx="1689">
                  <c:v>36.01</c:v>
                </c:pt>
                <c:pt idx="1690">
                  <c:v>38.58</c:v>
                </c:pt>
                <c:pt idx="1691">
                  <c:v>39.9</c:v>
                </c:pt>
                <c:pt idx="1692">
                  <c:v>40.5</c:v>
                </c:pt>
                <c:pt idx="1693">
                  <c:v>39.47</c:v>
                </c:pt>
                <c:pt idx="1694">
                  <c:v>39.74</c:v>
                </c:pt>
                <c:pt idx="1695">
                  <c:v>41.97</c:v>
                </c:pt>
                <c:pt idx="1696">
                  <c:v>44.790000000000006</c:v>
                </c:pt>
                <c:pt idx="1697">
                  <c:v>46.55</c:v>
                </c:pt>
                <c:pt idx="1698">
                  <c:v>48.730000000000004</c:v>
                </c:pt>
                <c:pt idx="1699">
                  <c:v>50.83</c:v>
                </c:pt>
                <c:pt idx="1700">
                  <c:v>54.04</c:v>
                </c:pt>
                <c:pt idx="1701">
                  <c:v>57.87</c:v>
                </c:pt>
                <c:pt idx="1702">
                  <c:v>58</c:v>
                </c:pt>
                <c:pt idx="1703">
                  <c:v>58.04</c:v>
                </c:pt>
                <c:pt idx="1704">
                  <c:v>59.37</c:v>
                </c:pt>
                <c:pt idx="1705">
                  <c:v>59.9</c:v>
                </c:pt>
                <c:pt idx="1706">
                  <c:v>60.2</c:v>
                </c:pt>
                <c:pt idx="1707">
                  <c:v>57.94</c:v>
                </c:pt>
                <c:pt idx="1708">
                  <c:v>55.94</c:v>
                </c:pt>
                <c:pt idx="1709">
                  <c:v>55.32</c:v>
                </c:pt>
                <c:pt idx="1710">
                  <c:v>54.28</c:v>
                </c:pt>
                <c:pt idx="1711">
                  <c:v>53.5</c:v>
                </c:pt>
                <c:pt idx="1712">
                  <c:v>52.09</c:v>
                </c:pt>
                <c:pt idx="1713">
                  <c:v>50.71</c:v>
                </c:pt>
                <c:pt idx="1714">
                  <c:v>47.82</c:v>
                </c:pt>
                <c:pt idx="1715">
                  <c:v>44.39</c:v>
                </c:pt>
                <c:pt idx="1716">
                  <c:v>43.14</c:v>
                </c:pt>
                <c:pt idx="1717">
                  <c:v>44.09</c:v>
                </c:pt>
                <c:pt idx="1718">
                  <c:v>46.78</c:v>
                </c:pt>
                <c:pt idx="1719">
                  <c:v>50</c:v>
                </c:pt>
                <c:pt idx="1720">
                  <c:v>51.15</c:v>
                </c:pt>
                <c:pt idx="1721">
                  <c:v>52.220000000000006</c:v>
                </c:pt>
                <c:pt idx="1722">
                  <c:v>53.620000000000005</c:v>
                </c:pt>
                <c:pt idx="1723">
                  <c:v>52.21</c:v>
                </c:pt>
                <c:pt idx="1724">
                  <c:v>49.68</c:v>
                </c:pt>
                <c:pt idx="1725">
                  <c:v>48.39</c:v>
                </c:pt>
                <c:pt idx="1726">
                  <c:v>48.660000000000004</c:v>
                </c:pt>
                <c:pt idx="1727">
                  <c:v>48.379999999999995</c:v>
                </c:pt>
                <c:pt idx="1728">
                  <c:v>45.260000000000005</c:v>
                </c:pt>
                <c:pt idx="1729">
                  <c:v>41.51</c:v>
                </c:pt>
                <c:pt idx="1730">
                  <c:v>37.879999999999995</c:v>
                </c:pt>
                <c:pt idx="1731">
                  <c:v>35.08</c:v>
                </c:pt>
                <c:pt idx="1732">
                  <c:v>35.36</c:v>
                </c:pt>
                <c:pt idx="1733">
                  <c:v>37.92</c:v>
                </c:pt>
                <c:pt idx="1734">
                  <c:v>40.410000000000004</c:v>
                </c:pt>
                <c:pt idx="1735">
                  <c:v>42.06</c:v>
                </c:pt>
                <c:pt idx="1736">
                  <c:v>43.36</c:v>
                </c:pt>
                <c:pt idx="1737">
                  <c:v>43.25</c:v>
                </c:pt>
                <c:pt idx="1738">
                  <c:v>42.37</c:v>
                </c:pt>
                <c:pt idx="1739">
                  <c:v>39.75</c:v>
                </c:pt>
                <c:pt idx="1740">
                  <c:v>35.4</c:v>
                </c:pt>
                <c:pt idx="1741">
                  <c:v>32.86</c:v>
                </c:pt>
                <c:pt idx="1742">
                  <c:v>31.99</c:v>
                </c:pt>
                <c:pt idx="1743">
                  <c:v>32.660000000000004</c:v>
                </c:pt>
                <c:pt idx="1744">
                  <c:v>33.67</c:v>
                </c:pt>
                <c:pt idx="1745">
                  <c:v>34.43</c:v>
                </c:pt>
                <c:pt idx="1746">
                  <c:v>36.050000000000004</c:v>
                </c:pt>
                <c:pt idx="1747">
                  <c:v>37.4</c:v>
                </c:pt>
                <c:pt idx="1748">
                  <c:v>39.21</c:v>
                </c:pt>
                <c:pt idx="1749">
                  <c:v>37.760000000000005</c:v>
                </c:pt>
              </c:numCache>
            </c:numRef>
          </c:val>
          <c:smooth val="0"/>
          <c:extLst>
            <c:ext xmlns:c16="http://schemas.microsoft.com/office/drawing/2014/chart" uri="{C3380CC4-5D6E-409C-BE32-E72D297353CC}">
              <c16:uniqueId val="{00000005-1014-483B-B88B-6E744E012BA3}"/>
            </c:ext>
          </c:extLst>
        </c:ser>
        <c:ser>
          <c:idx val="6"/>
          <c:order val="6"/>
          <c:tx>
            <c:strRef>
              <c:f>Лист2!$S$1</c:f>
              <c:strCache>
                <c:ptCount val="1"/>
                <c:pt idx="0">
                  <c:v>Shirak</c:v>
                </c:pt>
              </c:strCache>
            </c:strRef>
          </c:tx>
          <c:marker>
            <c:symbol val="none"/>
          </c:marker>
          <c:cat>
            <c:numRef>
              <c:f>Лист2!$A$2:$A$1753</c:f>
              <c:numCache>
                <c:formatCode>General</c:formatCode>
                <c:ptCount val="1752"/>
                <c:pt idx="0">
                  <c:v>1981</c:v>
                </c:pt>
                <c:pt idx="1">
                  <c:v>1981</c:v>
                </c:pt>
                <c:pt idx="2">
                  <c:v>1981</c:v>
                </c:pt>
                <c:pt idx="3">
                  <c:v>1981</c:v>
                </c:pt>
                <c:pt idx="4">
                  <c:v>1981</c:v>
                </c:pt>
                <c:pt idx="5">
                  <c:v>1981</c:v>
                </c:pt>
                <c:pt idx="6">
                  <c:v>1981</c:v>
                </c:pt>
                <c:pt idx="7">
                  <c:v>1981</c:v>
                </c:pt>
                <c:pt idx="8">
                  <c:v>1981</c:v>
                </c:pt>
                <c:pt idx="9">
                  <c:v>1981</c:v>
                </c:pt>
                <c:pt idx="10">
                  <c:v>1981</c:v>
                </c:pt>
                <c:pt idx="11">
                  <c:v>1981</c:v>
                </c:pt>
                <c:pt idx="12">
                  <c:v>1981</c:v>
                </c:pt>
                <c:pt idx="13">
                  <c:v>1981</c:v>
                </c:pt>
                <c:pt idx="14">
                  <c:v>1981</c:v>
                </c:pt>
                <c:pt idx="15">
                  <c:v>1981</c:v>
                </c:pt>
                <c:pt idx="16">
                  <c:v>1981</c:v>
                </c:pt>
                <c:pt idx="17">
                  <c:v>1981</c:v>
                </c:pt>
                <c:pt idx="18">
                  <c:v>1982</c:v>
                </c:pt>
                <c:pt idx="19">
                  <c:v>1982</c:v>
                </c:pt>
                <c:pt idx="20">
                  <c:v>1982</c:v>
                </c:pt>
                <c:pt idx="21">
                  <c:v>1982</c:v>
                </c:pt>
                <c:pt idx="22">
                  <c:v>1982</c:v>
                </c:pt>
                <c:pt idx="23">
                  <c:v>1982</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1982</c:v>
                </c:pt>
                <c:pt idx="37">
                  <c:v>1982</c:v>
                </c:pt>
                <c:pt idx="38">
                  <c:v>1982</c:v>
                </c:pt>
                <c:pt idx="39">
                  <c:v>1982</c:v>
                </c:pt>
                <c:pt idx="40">
                  <c:v>1982</c:v>
                </c:pt>
                <c:pt idx="41">
                  <c:v>1982</c:v>
                </c:pt>
                <c:pt idx="42">
                  <c:v>1982</c:v>
                </c:pt>
                <c:pt idx="43">
                  <c:v>1982</c:v>
                </c:pt>
                <c:pt idx="44">
                  <c:v>1982</c:v>
                </c:pt>
                <c:pt idx="45">
                  <c:v>1982</c:v>
                </c:pt>
                <c:pt idx="46">
                  <c:v>1982</c:v>
                </c:pt>
                <c:pt idx="47">
                  <c:v>1982</c:v>
                </c:pt>
                <c:pt idx="48">
                  <c:v>1982</c:v>
                </c:pt>
                <c:pt idx="49">
                  <c:v>1982</c:v>
                </c:pt>
                <c:pt idx="50">
                  <c:v>1982</c:v>
                </c:pt>
                <c:pt idx="51">
                  <c:v>1982</c:v>
                </c:pt>
                <c:pt idx="52">
                  <c:v>1982</c:v>
                </c:pt>
                <c:pt idx="53">
                  <c:v>1982</c:v>
                </c:pt>
                <c:pt idx="54">
                  <c:v>1982</c:v>
                </c:pt>
                <c:pt idx="55">
                  <c:v>1982</c:v>
                </c:pt>
                <c:pt idx="56">
                  <c:v>1982</c:v>
                </c:pt>
                <c:pt idx="57">
                  <c:v>1982</c:v>
                </c:pt>
                <c:pt idx="58">
                  <c:v>1982</c:v>
                </c:pt>
                <c:pt idx="59">
                  <c:v>1982</c:v>
                </c:pt>
                <c:pt idx="60">
                  <c:v>1982</c:v>
                </c:pt>
                <c:pt idx="61">
                  <c:v>1982</c:v>
                </c:pt>
                <c:pt idx="62">
                  <c:v>1982</c:v>
                </c:pt>
                <c:pt idx="63">
                  <c:v>1982</c:v>
                </c:pt>
                <c:pt idx="64">
                  <c:v>1982</c:v>
                </c:pt>
                <c:pt idx="65">
                  <c:v>1982</c:v>
                </c:pt>
                <c:pt idx="66">
                  <c:v>1982</c:v>
                </c:pt>
                <c:pt idx="67">
                  <c:v>1982</c:v>
                </c:pt>
                <c:pt idx="68">
                  <c:v>1982</c:v>
                </c:pt>
                <c:pt idx="69">
                  <c:v>1982</c:v>
                </c:pt>
                <c:pt idx="70">
                  <c:v>1983</c:v>
                </c:pt>
                <c:pt idx="71">
                  <c:v>1983</c:v>
                </c:pt>
                <c:pt idx="72">
                  <c:v>1983</c:v>
                </c:pt>
                <c:pt idx="73">
                  <c:v>1983</c:v>
                </c:pt>
                <c:pt idx="74">
                  <c:v>1983</c:v>
                </c:pt>
                <c:pt idx="75">
                  <c:v>1983</c:v>
                </c:pt>
                <c:pt idx="76">
                  <c:v>1983</c:v>
                </c:pt>
                <c:pt idx="77">
                  <c:v>1983</c:v>
                </c:pt>
                <c:pt idx="78">
                  <c:v>1983</c:v>
                </c:pt>
                <c:pt idx="79">
                  <c:v>1983</c:v>
                </c:pt>
                <c:pt idx="80">
                  <c:v>1983</c:v>
                </c:pt>
                <c:pt idx="81">
                  <c:v>1983</c:v>
                </c:pt>
                <c:pt idx="82">
                  <c:v>1983</c:v>
                </c:pt>
                <c:pt idx="83">
                  <c:v>1983</c:v>
                </c:pt>
                <c:pt idx="84">
                  <c:v>1983</c:v>
                </c:pt>
                <c:pt idx="85">
                  <c:v>1983</c:v>
                </c:pt>
                <c:pt idx="86">
                  <c:v>1983</c:v>
                </c:pt>
                <c:pt idx="87">
                  <c:v>1983</c:v>
                </c:pt>
                <c:pt idx="88">
                  <c:v>1983</c:v>
                </c:pt>
                <c:pt idx="89">
                  <c:v>1983</c:v>
                </c:pt>
                <c:pt idx="90">
                  <c:v>1983</c:v>
                </c:pt>
                <c:pt idx="91">
                  <c:v>1983</c:v>
                </c:pt>
                <c:pt idx="92">
                  <c:v>1983</c:v>
                </c:pt>
                <c:pt idx="93">
                  <c:v>1983</c:v>
                </c:pt>
                <c:pt idx="94">
                  <c:v>1983</c:v>
                </c:pt>
                <c:pt idx="95">
                  <c:v>1983</c:v>
                </c:pt>
                <c:pt idx="96">
                  <c:v>1983</c:v>
                </c:pt>
                <c:pt idx="97">
                  <c:v>1983</c:v>
                </c:pt>
                <c:pt idx="98">
                  <c:v>1983</c:v>
                </c:pt>
                <c:pt idx="99">
                  <c:v>1983</c:v>
                </c:pt>
                <c:pt idx="100">
                  <c:v>1983</c:v>
                </c:pt>
                <c:pt idx="101">
                  <c:v>1983</c:v>
                </c:pt>
                <c:pt idx="102">
                  <c:v>1983</c:v>
                </c:pt>
                <c:pt idx="103">
                  <c:v>1983</c:v>
                </c:pt>
                <c:pt idx="104">
                  <c:v>1983</c:v>
                </c:pt>
                <c:pt idx="105">
                  <c:v>1983</c:v>
                </c:pt>
                <c:pt idx="106">
                  <c:v>1983</c:v>
                </c:pt>
                <c:pt idx="107">
                  <c:v>1983</c:v>
                </c:pt>
                <c:pt idx="108">
                  <c:v>1983</c:v>
                </c:pt>
                <c:pt idx="109">
                  <c:v>1983</c:v>
                </c:pt>
                <c:pt idx="110">
                  <c:v>1983</c:v>
                </c:pt>
                <c:pt idx="111">
                  <c:v>1983</c:v>
                </c:pt>
                <c:pt idx="112">
                  <c:v>1983</c:v>
                </c:pt>
                <c:pt idx="113">
                  <c:v>1983</c:v>
                </c:pt>
                <c:pt idx="114">
                  <c:v>1983</c:v>
                </c:pt>
                <c:pt idx="115">
                  <c:v>1983</c:v>
                </c:pt>
                <c:pt idx="116">
                  <c:v>1983</c:v>
                </c:pt>
                <c:pt idx="117">
                  <c:v>1983</c:v>
                </c:pt>
                <c:pt idx="118">
                  <c:v>1983</c:v>
                </c:pt>
                <c:pt idx="119">
                  <c:v>1983</c:v>
                </c:pt>
                <c:pt idx="120">
                  <c:v>1983</c:v>
                </c:pt>
                <c:pt idx="121">
                  <c:v>1983</c:v>
                </c:pt>
                <c:pt idx="122">
                  <c:v>1984</c:v>
                </c:pt>
                <c:pt idx="123">
                  <c:v>1984</c:v>
                </c:pt>
                <c:pt idx="124">
                  <c:v>1984</c:v>
                </c:pt>
                <c:pt idx="125">
                  <c:v>1984</c:v>
                </c:pt>
                <c:pt idx="126">
                  <c:v>1984</c:v>
                </c:pt>
                <c:pt idx="127">
                  <c:v>1984</c:v>
                </c:pt>
                <c:pt idx="128">
                  <c:v>1984</c:v>
                </c:pt>
                <c:pt idx="129">
                  <c:v>1984</c:v>
                </c:pt>
                <c:pt idx="130">
                  <c:v>1984</c:v>
                </c:pt>
                <c:pt idx="131">
                  <c:v>1984</c:v>
                </c:pt>
                <c:pt idx="132">
                  <c:v>1984</c:v>
                </c:pt>
                <c:pt idx="133">
                  <c:v>1984</c:v>
                </c:pt>
                <c:pt idx="134">
                  <c:v>1984</c:v>
                </c:pt>
                <c:pt idx="135">
                  <c:v>1984</c:v>
                </c:pt>
                <c:pt idx="136">
                  <c:v>1984</c:v>
                </c:pt>
                <c:pt idx="137">
                  <c:v>1984</c:v>
                </c:pt>
                <c:pt idx="138">
                  <c:v>1984</c:v>
                </c:pt>
                <c:pt idx="139">
                  <c:v>1984</c:v>
                </c:pt>
                <c:pt idx="140">
                  <c:v>1984</c:v>
                </c:pt>
                <c:pt idx="141">
                  <c:v>1984</c:v>
                </c:pt>
                <c:pt idx="142">
                  <c:v>1984</c:v>
                </c:pt>
                <c:pt idx="143">
                  <c:v>1984</c:v>
                </c:pt>
                <c:pt idx="144">
                  <c:v>1984</c:v>
                </c:pt>
                <c:pt idx="145">
                  <c:v>1984</c:v>
                </c:pt>
                <c:pt idx="146">
                  <c:v>1984</c:v>
                </c:pt>
                <c:pt idx="147">
                  <c:v>1984</c:v>
                </c:pt>
                <c:pt idx="148">
                  <c:v>1984</c:v>
                </c:pt>
                <c:pt idx="149">
                  <c:v>1984</c:v>
                </c:pt>
                <c:pt idx="150">
                  <c:v>1984</c:v>
                </c:pt>
                <c:pt idx="151">
                  <c:v>1984</c:v>
                </c:pt>
                <c:pt idx="152">
                  <c:v>1984</c:v>
                </c:pt>
                <c:pt idx="153">
                  <c:v>1984</c:v>
                </c:pt>
                <c:pt idx="154">
                  <c:v>1984</c:v>
                </c:pt>
                <c:pt idx="155">
                  <c:v>1984</c:v>
                </c:pt>
                <c:pt idx="156">
                  <c:v>1984</c:v>
                </c:pt>
                <c:pt idx="157">
                  <c:v>1984</c:v>
                </c:pt>
                <c:pt idx="158">
                  <c:v>1984</c:v>
                </c:pt>
                <c:pt idx="159">
                  <c:v>1984</c:v>
                </c:pt>
                <c:pt idx="160">
                  <c:v>1984</c:v>
                </c:pt>
                <c:pt idx="161">
                  <c:v>1984</c:v>
                </c:pt>
                <c:pt idx="162">
                  <c:v>1984</c:v>
                </c:pt>
                <c:pt idx="163">
                  <c:v>1984</c:v>
                </c:pt>
                <c:pt idx="164">
                  <c:v>1984</c:v>
                </c:pt>
                <c:pt idx="165">
                  <c:v>1984</c:v>
                </c:pt>
                <c:pt idx="166">
                  <c:v>1984</c:v>
                </c:pt>
                <c:pt idx="167">
                  <c:v>1984</c:v>
                </c:pt>
                <c:pt idx="168">
                  <c:v>1984</c:v>
                </c:pt>
                <c:pt idx="169">
                  <c:v>1984</c:v>
                </c:pt>
                <c:pt idx="170">
                  <c:v>1984</c:v>
                </c:pt>
                <c:pt idx="171">
                  <c:v>1984</c:v>
                </c:pt>
                <c:pt idx="172">
                  <c:v>1984</c:v>
                </c:pt>
                <c:pt idx="173">
                  <c:v>1984</c:v>
                </c:pt>
                <c:pt idx="174">
                  <c:v>1985</c:v>
                </c:pt>
                <c:pt idx="175">
                  <c:v>1985</c:v>
                </c:pt>
                <c:pt idx="176">
                  <c:v>1985</c:v>
                </c:pt>
                <c:pt idx="177">
                  <c:v>1985</c:v>
                </c:pt>
                <c:pt idx="178">
                  <c:v>1985</c:v>
                </c:pt>
                <c:pt idx="179">
                  <c:v>1985</c:v>
                </c:pt>
                <c:pt idx="180">
                  <c:v>1985</c:v>
                </c:pt>
                <c:pt idx="181">
                  <c:v>1985</c:v>
                </c:pt>
                <c:pt idx="182">
                  <c:v>1985</c:v>
                </c:pt>
                <c:pt idx="183">
                  <c:v>1985</c:v>
                </c:pt>
                <c:pt idx="184">
                  <c:v>1985</c:v>
                </c:pt>
                <c:pt idx="185">
                  <c:v>1985</c:v>
                </c:pt>
                <c:pt idx="186">
                  <c:v>1985</c:v>
                </c:pt>
                <c:pt idx="187">
                  <c:v>1985</c:v>
                </c:pt>
                <c:pt idx="188">
                  <c:v>1985</c:v>
                </c:pt>
                <c:pt idx="189">
                  <c:v>1985</c:v>
                </c:pt>
                <c:pt idx="190">
                  <c:v>1985</c:v>
                </c:pt>
                <c:pt idx="191">
                  <c:v>1985</c:v>
                </c:pt>
                <c:pt idx="192">
                  <c:v>1985</c:v>
                </c:pt>
                <c:pt idx="193">
                  <c:v>1985</c:v>
                </c:pt>
                <c:pt idx="194">
                  <c:v>1985</c:v>
                </c:pt>
                <c:pt idx="195">
                  <c:v>1985</c:v>
                </c:pt>
                <c:pt idx="196">
                  <c:v>1985</c:v>
                </c:pt>
                <c:pt idx="197">
                  <c:v>1985</c:v>
                </c:pt>
                <c:pt idx="198">
                  <c:v>1985</c:v>
                </c:pt>
                <c:pt idx="199">
                  <c:v>1985</c:v>
                </c:pt>
                <c:pt idx="200">
                  <c:v>1985</c:v>
                </c:pt>
                <c:pt idx="201">
                  <c:v>1985</c:v>
                </c:pt>
                <c:pt idx="202">
                  <c:v>1985</c:v>
                </c:pt>
                <c:pt idx="203">
                  <c:v>1985</c:v>
                </c:pt>
                <c:pt idx="204">
                  <c:v>1985</c:v>
                </c:pt>
                <c:pt idx="205">
                  <c:v>1985</c:v>
                </c:pt>
                <c:pt idx="206">
                  <c:v>1985</c:v>
                </c:pt>
                <c:pt idx="207">
                  <c:v>1985</c:v>
                </c:pt>
                <c:pt idx="208">
                  <c:v>1985</c:v>
                </c:pt>
                <c:pt idx="209">
                  <c:v>1985</c:v>
                </c:pt>
                <c:pt idx="210">
                  <c:v>1985</c:v>
                </c:pt>
                <c:pt idx="211">
                  <c:v>1985</c:v>
                </c:pt>
                <c:pt idx="212">
                  <c:v>1985</c:v>
                </c:pt>
                <c:pt idx="213">
                  <c:v>1985</c:v>
                </c:pt>
                <c:pt idx="214">
                  <c:v>1985</c:v>
                </c:pt>
                <c:pt idx="215">
                  <c:v>1985</c:v>
                </c:pt>
                <c:pt idx="216">
                  <c:v>1985</c:v>
                </c:pt>
                <c:pt idx="217">
                  <c:v>1985</c:v>
                </c:pt>
                <c:pt idx="218">
                  <c:v>1985</c:v>
                </c:pt>
                <c:pt idx="219">
                  <c:v>1985</c:v>
                </c:pt>
                <c:pt idx="220">
                  <c:v>1985</c:v>
                </c:pt>
                <c:pt idx="221">
                  <c:v>1985</c:v>
                </c:pt>
                <c:pt idx="222">
                  <c:v>1985</c:v>
                </c:pt>
                <c:pt idx="223">
                  <c:v>1985</c:v>
                </c:pt>
                <c:pt idx="224">
                  <c:v>1985</c:v>
                </c:pt>
                <c:pt idx="225">
                  <c:v>1985</c:v>
                </c:pt>
                <c:pt idx="226">
                  <c:v>1986</c:v>
                </c:pt>
                <c:pt idx="227">
                  <c:v>1986</c:v>
                </c:pt>
                <c:pt idx="228">
                  <c:v>1986</c:v>
                </c:pt>
                <c:pt idx="229">
                  <c:v>1986</c:v>
                </c:pt>
                <c:pt idx="230">
                  <c:v>1986</c:v>
                </c:pt>
                <c:pt idx="231">
                  <c:v>1986</c:v>
                </c:pt>
                <c:pt idx="232">
                  <c:v>1986</c:v>
                </c:pt>
                <c:pt idx="233">
                  <c:v>1986</c:v>
                </c:pt>
                <c:pt idx="234">
                  <c:v>1986</c:v>
                </c:pt>
                <c:pt idx="235">
                  <c:v>1986</c:v>
                </c:pt>
                <c:pt idx="236">
                  <c:v>1986</c:v>
                </c:pt>
                <c:pt idx="237">
                  <c:v>1986</c:v>
                </c:pt>
                <c:pt idx="238">
                  <c:v>1986</c:v>
                </c:pt>
                <c:pt idx="239">
                  <c:v>1986</c:v>
                </c:pt>
                <c:pt idx="240">
                  <c:v>1986</c:v>
                </c:pt>
                <c:pt idx="241">
                  <c:v>1986</c:v>
                </c:pt>
                <c:pt idx="242">
                  <c:v>1986</c:v>
                </c:pt>
                <c:pt idx="243">
                  <c:v>1986</c:v>
                </c:pt>
                <c:pt idx="244">
                  <c:v>1986</c:v>
                </c:pt>
                <c:pt idx="245">
                  <c:v>1986</c:v>
                </c:pt>
                <c:pt idx="246">
                  <c:v>1986</c:v>
                </c:pt>
                <c:pt idx="247">
                  <c:v>1986</c:v>
                </c:pt>
                <c:pt idx="248">
                  <c:v>1986</c:v>
                </c:pt>
                <c:pt idx="249">
                  <c:v>1986</c:v>
                </c:pt>
                <c:pt idx="250">
                  <c:v>1986</c:v>
                </c:pt>
                <c:pt idx="251">
                  <c:v>1986</c:v>
                </c:pt>
                <c:pt idx="252">
                  <c:v>1986</c:v>
                </c:pt>
                <c:pt idx="253">
                  <c:v>1986</c:v>
                </c:pt>
                <c:pt idx="254">
                  <c:v>1986</c:v>
                </c:pt>
                <c:pt idx="255">
                  <c:v>1986</c:v>
                </c:pt>
                <c:pt idx="256">
                  <c:v>1986</c:v>
                </c:pt>
                <c:pt idx="257">
                  <c:v>1986</c:v>
                </c:pt>
                <c:pt idx="258">
                  <c:v>1986</c:v>
                </c:pt>
                <c:pt idx="259">
                  <c:v>1986</c:v>
                </c:pt>
                <c:pt idx="260">
                  <c:v>1986</c:v>
                </c:pt>
                <c:pt idx="261">
                  <c:v>1986</c:v>
                </c:pt>
                <c:pt idx="262">
                  <c:v>1986</c:v>
                </c:pt>
                <c:pt idx="263">
                  <c:v>1986</c:v>
                </c:pt>
                <c:pt idx="264">
                  <c:v>1986</c:v>
                </c:pt>
                <c:pt idx="265">
                  <c:v>1986</c:v>
                </c:pt>
                <c:pt idx="266">
                  <c:v>1986</c:v>
                </c:pt>
                <c:pt idx="267">
                  <c:v>1986</c:v>
                </c:pt>
                <c:pt idx="268">
                  <c:v>1986</c:v>
                </c:pt>
                <c:pt idx="269">
                  <c:v>1986</c:v>
                </c:pt>
                <c:pt idx="270">
                  <c:v>1986</c:v>
                </c:pt>
                <c:pt idx="271">
                  <c:v>1986</c:v>
                </c:pt>
                <c:pt idx="272">
                  <c:v>1986</c:v>
                </c:pt>
                <c:pt idx="273">
                  <c:v>1986</c:v>
                </c:pt>
                <c:pt idx="274">
                  <c:v>1986</c:v>
                </c:pt>
                <c:pt idx="275">
                  <c:v>1986</c:v>
                </c:pt>
                <c:pt idx="276">
                  <c:v>1986</c:v>
                </c:pt>
                <c:pt idx="277">
                  <c:v>1986</c:v>
                </c:pt>
                <c:pt idx="278">
                  <c:v>1987</c:v>
                </c:pt>
                <c:pt idx="279">
                  <c:v>1987</c:v>
                </c:pt>
                <c:pt idx="280">
                  <c:v>1987</c:v>
                </c:pt>
                <c:pt idx="281">
                  <c:v>1987</c:v>
                </c:pt>
                <c:pt idx="282">
                  <c:v>1987</c:v>
                </c:pt>
                <c:pt idx="283">
                  <c:v>1987</c:v>
                </c:pt>
                <c:pt idx="284">
                  <c:v>1987</c:v>
                </c:pt>
                <c:pt idx="285">
                  <c:v>1987</c:v>
                </c:pt>
                <c:pt idx="286">
                  <c:v>1987</c:v>
                </c:pt>
                <c:pt idx="287">
                  <c:v>1987</c:v>
                </c:pt>
                <c:pt idx="288">
                  <c:v>1987</c:v>
                </c:pt>
                <c:pt idx="289">
                  <c:v>1987</c:v>
                </c:pt>
                <c:pt idx="290">
                  <c:v>1987</c:v>
                </c:pt>
                <c:pt idx="291">
                  <c:v>1987</c:v>
                </c:pt>
                <c:pt idx="292">
                  <c:v>1987</c:v>
                </c:pt>
                <c:pt idx="293">
                  <c:v>1987</c:v>
                </c:pt>
                <c:pt idx="294">
                  <c:v>1987</c:v>
                </c:pt>
                <c:pt idx="295">
                  <c:v>1987</c:v>
                </c:pt>
                <c:pt idx="296">
                  <c:v>1987</c:v>
                </c:pt>
                <c:pt idx="297">
                  <c:v>1987</c:v>
                </c:pt>
                <c:pt idx="298">
                  <c:v>1987</c:v>
                </c:pt>
                <c:pt idx="299">
                  <c:v>1987</c:v>
                </c:pt>
                <c:pt idx="300">
                  <c:v>1987</c:v>
                </c:pt>
                <c:pt idx="301">
                  <c:v>1987</c:v>
                </c:pt>
                <c:pt idx="302">
                  <c:v>1987</c:v>
                </c:pt>
                <c:pt idx="303">
                  <c:v>1987</c:v>
                </c:pt>
                <c:pt idx="304">
                  <c:v>1987</c:v>
                </c:pt>
                <c:pt idx="305">
                  <c:v>1987</c:v>
                </c:pt>
                <c:pt idx="306">
                  <c:v>1987</c:v>
                </c:pt>
                <c:pt idx="307">
                  <c:v>1987</c:v>
                </c:pt>
                <c:pt idx="308">
                  <c:v>1987</c:v>
                </c:pt>
                <c:pt idx="309">
                  <c:v>1987</c:v>
                </c:pt>
                <c:pt idx="310">
                  <c:v>1987</c:v>
                </c:pt>
                <c:pt idx="311">
                  <c:v>1987</c:v>
                </c:pt>
                <c:pt idx="312">
                  <c:v>1987</c:v>
                </c:pt>
                <c:pt idx="313">
                  <c:v>1987</c:v>
                </c:pt>
                <c:pt idx="314">
                  <c:v>1987</c:v>
                </c:pt>
                <c:pt idx="315">
                  <c:v>1987</c:v>
                </c:pt>
                <c:pt idx="316">
                  <c:v>1987</c:v>
                </c:pt>
                <c:pt idx="317">
                  <c:v>1987</c:v>
                </c:pt>
                <c:pt idx="318">
                  <c:v>1987</c:v>
                </c:pt>
                <c:pt idx="319">
                  <c:v>1987</c:v>
                </c:pt>
                <c:pt idx="320">
                  <c:v>1987</c:v>
                </c:pt>
                <c:pt idx="321">
                  <c:v>1987</c:v>
                </c:pt>
                <c:pt idx="322">
                  <c:v>1987</c:v>
                </c:pt>
                <c:pt idx="323">
                  <c:v>1987</c:v>
                </c:pt>
                <c:pt idx="324">
                  <c:v>1987</c:v>
                </c:pt>
                <c:pt idx="325">
                  <c:v>1987</c:v>
                </c:pt>
                <c:pt idx="326">
                  <c:v>1987</c:v>
                </c:pt>
                <c:pt idx="327">
                  <c:v>1987</c:v>
                </c:pt>
                <c:pt idx="328">
                  <c:v>1987</c:v>
                </c:pt>
                <c:pt idx="329">
                  <c:v>1987</c:v>
                </c:pt>
                <c:pt idx="330">
                  <c:v>1988</c:v>
                </c:pt>
                <c:pt idx="331">
                  <c:v>1988</c:v>
                </c:pt>
                <c:pt idx="332">
                  <c:v>1988</c:v>
                </c:pt>
                <c:pt idx="333">
                  <c:v>1988</c:v>
                </c:pt>
                <c:pt idx="334">
                  <c:v>1988</c:v>
                </c:pt>
                <c:pt idx="335">
                  <c:v>1988</c:v>
                </c:pt>
                <c:pt idx="336">
                  <c:v>1988</c:v>
                </c:pt>
                <c:pt idx="337">
                  <c:v>1988</c:v>
                </c:pt>
                <c:pt idx="338">
                  <c:v>1988</c:v>
                </c:pt>
                <c:pt idx="339">
                  <c:v>1988</c:v>
                </c:pt>
                <c:pt idx="340">
                  <c:v>1988</c:v>
                </c:pt>
                <c:pt idx="341">
                  <c:v>1988</c:v>
                </c:pt>
                <c:pt idx="342">
                  <c:v>1988</c:v>
                </c:pt>
                <c:pt idx="343">
                  <c:v>1988</c:v>
                </c:pt>
                <c:pt idx="344">
                  <c:v>1988</c:v>
                </c:pt>
                <c:pt idx="345">
                  <c:v>1988</c:v>
                </c:pt>
                <c:pt idx="346">
                  <c:v>1988</c:v>
                </c:pt>
                <c:pt idx="347">
                  <c:v>1988</c:v>
                </c:pt>
                <c:pt idx="348">
                  <c:v>1988</c:v>
                </c:pt>
                <c:pt idx="349">
                  <c:v>1988</c:v>
                </c:pt>
                <c:pt idx="350">
                  <c:v>1988</c:v>
                </c:pt>
                <c:pt idx="351">
                  <c:v>1988</c:v>
                </c:pt>
                <c:pt idx="352">
                  <c:v>1988</c:v>
                </c:pt>
                <c:pt idx="353">
                  <c:v>1988</c:v>
                </c:pt>
                <c:pt idx="354">
                  <c:v>1988</c:v>
                </c:pt>
                <c:pt idx="355">
                  <c:v>1988</c:v>
                </c:pt>
                <c:pt idx="356">
                  <c:v>1988</c:v>
                </c:pt>
                <c:pt idx="357">
                  <c:v>1988</c:v>
                </c:pt>
                <c:pt idx="358">
                  <c:v>1988</c:v>
                </c:pt>
                <c:pt idx="359">
                  <c:v>1988</c:v>
                </c:pt>
                <c:pt idx="360">
                  <c:v>1988</c:v>
                </c:pt>
                <c:pt idx="361">
                  <c:v>1988</c:v>
                </c:pt>
                <c:pt idx="362">
                  <c:v>1988</c:v>
                </c:pt>
                <c:pt idx="363">
                  <c:v>1988</c:v>
                </c:pt>
                <c:pt idx="364">
                  <c:v>1988</c:v>
                </c:pt>
                <c:pt idx="365">
                  <c:v>1988</c:v>
                </c:pt>
                <c:pt idx="366">
                  <c:v>1988</c:v>
                </c:pt>
                <c:pt idx="367">
                  <c:v>1988</c:v>
                </c:pt>
                <c:pt idx="368">
                  <c:v>1988</c:v>
                </c:pt>
                <c:pt idx="369">
                  <c:v>1988</c:v>
                </c:pt>
                <c:pt idx="370">
                  <c:v>1988</c:v>
                </c:pt>
                <c:pt idx="371">
                  <c:v>1988</c:v>
                </c:pt>
                <c:pt idx="372">
                  <c:v>1988</c:v>
                </c:pt>
                <c:pt idx="373">
                  <c:v>1988</c:v>
                </c:pt>
                <c:pt idx="374">
                  <c:v>1988</c:v>
                </c:pt>
                <c:pt idx="375">
                  <c:v>1988</c:v>
                </c:pt>
                <c:pt idx="376">
                  <c:v>1988</c:v>
                </c:pt>
                <c:pt idx="377">
                  <c:v>1988</c:v>
                </c:pt>
                <c:pt idx="378">
                  <c:v>1988</c:v>
                </c:pt>
                <c:pt idx="379">
                  <c:v>1988</c:v>
                </c:pt>
                <c:pt idx="380">
                  <c:v>1988</c:v>
                </c:pt>
                <c:pt idx="381">
                  <c:v>1988</c:v>
                </c:pt>
                <c:pt idx="382">
                  <c:v>1989</c:v>
                </c:pt>
                <c:pt idx="383">
                  <c:v>1989</c:v>
                </c:pt>
                <c:pt idx="384">
                  <c:v>1989</c:v>
                </c:pt>
                <c:pt idx="385">
                  <c:v>1989</c:v>
                </c:pt>
                <c:pt idx="386">
                  <c:v>1989</c:v>
                </c:pt>
                <c:pt idx="387">
                  <c:v>1989</c:v>
                </c:pt>
                <c:pt idx="388">
                  <c:v>1989</c:v>
                </c:pt>
                <c:pt idx="389">
                  <c:v>1989</c:v>
                </c:pt>
                <c:pt idx="390">
                  <c:v>1989</c:v>
                </c:pt>
                <c:pt idx="391">
                  <c:v>1989</c:v>
                </c:pt>
                <c:pt idx="392">
                  <c:v>1989</c:v>
                </c:pt>
                <c:pt idx="393">
                  <c:v>1989</c:v>
                </c:pt>
                <c:pt idx="394">
                  <c:v>1989</c:v>
                </c:pt>
                <c:pt idx="395">
                  <c:v>1989</c:v>
                </c:pt>
                <c:pt idx="396">
                  <c:v>1989</c:v>
                </c:pt>
                <c:pt idx="397">
                  <c:v>1989</c:v>
                </c:pt>
                <c:pt idx="398">
                  <c:v>1989</c:v>
                </c:pt>
                <c:pt idx="399">
                  <c:v>1989</c:v>
                </c:pt>
                <c:pt idx="400">
                  <c:v>1989</c:v>
                </c:pt>
                <c:pt idx="401">
                  <c:v>1989</c:v>
                </c:pt>
                <c:pt idx="402">
                  <c:v>1989</c:v>
                </c:pt>
                <c:pt idx="403">
                  <c:v>1989</c:v>
                </c:pt>
                <c:pt idx="404">
                  <c:v>1989</c:v>
                </c:pt>
                <c:pt idx="405">
                  <c:v>1989</c:v>
                </c:pt>
                <c:pt idx="406">
                  <c:v>1989</c:v>
                </c:pt>
                <c:pt idx="407">
                  <c:v>1989</c:v>
                </c:pt>
                <c:pt idx="408">
                  <c:v>1989</c:v>
                </c:pt>
                <c:pt idx="409">
                  <c:v>1989</c:v>
                </c:pt>
                <c:pt idx="410">
                  <c:v>1989</c:v>
                </c:pt>
                <c:pt idx="411">
                  <c:v>1989</c:v>
                </c:pt>
                <c:pt idx="412">
                  <c:v>1989</c:v>
                </c:pt>
                <c:pt idx="413">
                  <c:v>1989</c:v>
                </c:pt>
                <c:pt idx="414">
                  <c:v>1989</c:v>
                </c:pt>
                <c:pt idx="415">
                  <c:v>1989</c:v>
                </c:pt>
                <c:pt idx="416">
                  <c:v>1989</c:v>
                </c:pt>
                <c:pt idx="417">
                  <c:v>1989</c:v>
                </c:pt>
                <c:pt idx="418">
                  <c:v>1989</c:v>
                </c:pt>
                <c:pt idx="419">
                  <c:v>1989</c:v>
                </c:pt>
                <c:pt idx="420">
                  <c:v>1989</c:v>
                </c:pt>
                <c:pt idx="421">
                  <c:v>1989</c:v>
                </c:pt>
                <c:pt idx="422">
                  <c:v>1989</c:v>
                </c:pt>
                <c:pt idx="423">
                  <c:v>1989</c:v>
                </c:pt>
                <c:pt idx="424">
                  <c:v>1989</c:v>
                </c:pt>
                <c:pt idx="425">
                  <c:v>1989</c:v>
                </c:pt>
                <c:pt idx="426">
                  <c:v>1989</c:v>
                </c:pt>
                <c:pt idx="427">
                  <c:v>1989</c:v>
                </c:pt>
                <c:pt idx="428">
                  <c:v>1989</c:v>
                </c:pt>
                <c:pt idx="429">
                  <c:v>1989</c:v>
                </c:pt>
                <c:pt idx="430">
                  <c:v>1989</c:v>
                </c:pt>
                <c:pt idx="431">
                  <c:v>1989</c:v>
                </c:pt>
                <c:pt idx="432">
                  <c:v>1989</c:v>
                </c:pt>
                <c:pt idx="433">
                  <c:v>1989</c:v>
                </c:pt>
                <c:pt idx="434">
                  <c:v>1990</c:v>
                </c:pt>
                <c:pt idx="435">
                  <c:v>1990</c:v>
                </c:pt>
                <c:pt idx="436">
                  <c:v>1990</c:v>
                </c:pt>
                <c:pt idx="437">
                  <c:v>1990</c:v>
                </c:pt>
                <c:pt idx="438">
                  <c:v>1990</c:v>
                </c:pt>
                <c:pt idx="439">
                  <c:v>1990</c:v>
                </c:pt>
                <c:pt idx="440">
                  <c:v>1990</c:v>
                </c:pt>
                <c:pt idx="441">
                  <c:v>1990</c:v>
                </c:pt>
                <c:pt idx="442">
                  <c:v>1990</c:v>
                </c:pt>
                <c:pt idx="443">
                  <c:v>1990</c:v>
                </c:pt>
                <c:pt idx="444">
                  <c:v>1990</c:v>
                </c:pt>
                <c:pt idx="445">
                  <c:v>1990</c:v>
                </c:pt>
                <c:pt idx="446">
                  <c:v>1990</c:v>
                </c:pt>
                <c:pt idx="447">
                  <c:v>1990</c:v>
                </c:pt>
                <c:pt idx="448">
                  <c:v>1990</c:v>
                </c:pt>
                <c:pt idx="449">
                  <c:v>1990</c:v>
                </c:pt>
                <c:pt idx="450">
                  <c:v>1990</c:v>
                </c:pt>
                <c:pt idx="451">
                  <c:v>1990</c:v>
                </c:pt>
                <c:pt idx="452">
                  <c:v>1990</c:v>
                </c:pt>
                <c:pt idx="453">
                  <c:v>1990</c:v>
                </c:pt>
                <c:pt idx="454">
                  <c:v>1990</c:v>
                </c:pt>
                <c:pt idx="455">
                  <c:v>1990</c:v>
                </c:pt>
                <c:pt idx="456">
                  <c:v>1990</c:v>
                </c:pt>
                <c:pt idx="457">
                  <c:v>1990</c:v>
                </c:pt>
                <c:pt idx="458">
                  <c:v>1990</c:v>
                </c:pt>
                <c:pt idx="459">
                  <c:v>1990</c:v>
                </c:pt>
                <c:pt idx="460">
                  <c:v>1990</c:v>
                </c:pt>
                <c:pt idx="461">
                  <c:v>1990</c:v>
                </c:pt>
                <c:pt idx="462">
                  <c:v>1990</c:v>
                </c:pt>
                <c:pt idx="463">
                  <c:v>1990</c:v>
                </c:pt>
                <c:pt idx="464">
                  <c:v>1990</c:v>
                </c:pt>
                <c:pt idx="465">
                  <c:v>1990</c:v>
                </c:pt>
                <c:pt idx="466">
                  <c:v>1990</c:v>
                </c:pt>
                <c:pt idx="467">
                  <c:v>1990</c:v>
                </c:pt>
                <c:pt idx="468">
                  <c:v>1990</c:v>
                </c:pt>
                <c:pt idx="469">
                  <c:v>1990</c:v>
                </c:pt>
                <c:pt idx="470">
                  <c:v>1990</c:v>
                </c:pt>
                <c:pt idx="471">
                  <c:v>1990</c:v>
                </c:pt>
                <c:pt idx="472">
                  <c:v>1990</c:v>
                </c:pt>
                <c:pt idx="473">
                  <c:v>1990</c:v>
                </c:pt>
                <c:pt idx="474">
                  <c:v>1990</c:v>
                </c:pt>
                <c:pt idx="475">
                  <c:v>1990</c:v>
                </c:pt>
                <c:pt idx="476">
                  <c:v>1990</c:v>
                </c:pt>
                <c:pt idx="477">
                  <c:v>1990</c:v>
                </c:pt>
                <c:pt idx="478">
                  <c:v>1990</c:v>
                </c:pt>
                <c:pt idx="479">
                  <c:v>1990</c:v>
                </c:pt>
                <c:pt idx="480">
                  <c:v>1990</c:v>
                </c:pt>
                <c:pt idx="481">
                  <c:v>1990</c:v>
                </c:pt>
                <c:pt idx="482">
                  <c:v>1990</c:v>
                </c:pt>
                <c:pt idx="483">
                  <c:v>1990</c:v>
                </c:pt>
                <c:pt idx="484">
                  <c:v>1990</c:v>
                </c:pt>
                <c:pt idx="485">
                  <c:v>1990</c:v>
                </c:pt>
                <c:pt idx="486">
                  <c:v>1991</c:v>
                </c:pt>
                <c:pt idx="487">
                  <c:v>1991</c:v>
                </c:pt>
                <c:pt idx="488">
                  <c:v>1991</c:v>
                </c:pt>
                <c:pt idx="489">
                  <c:v>1991</c:v>
                </c:pt>
                <c:pt idx="490">
                  <c:v>1991</c:v>
                </c:pt>
                <c:pt idx="491">
                  <c:v>1991</c:v>
                </c:pt>
                <c:pt idx="492">
                  <c:v>1991</c:v>
                </c:pt>
                <c:pt idx="493">
                  <c:v>1991</c:v>
                </c:pt>
                <c:pt idx="494">
                  <c:v>1991</c:v>
                </c:pt>
                <c:pt idx="495">
                  <c:v>1991</c:v>
                </c:pt>
                <c:pt idx="496">
                  <c:v>1991</c:v>
                </c:pt>
                <c:pt idx="497">
                  <c:v>1991</c:v>
                </c:pt>
                <c:pt idx="498">
                  <c:v>1991</c:v>
                </c:pt>
                <c:pt idx="499">
                  <c:v>1991</c:v>
                </c:pt>
                <c:pt idx="500">
                  <c:v>1991</c:v>
                </c:pt>
                <c:pt idx="501">
                  <c:v>1991</c:v>
                </c:pt>
                <c:pt idx="502">
                  <c:v>1991</c:v>
                </c:pt>
                <c:pt idx="503">
                  <c:v>1991</c:v>
                </c:pt>
                <c:pt idx="504">
                  <c:v>1991</c:v>
                </c:pt>
                <c:pt idx="505">
                  <c:v>1991</c:v>
                </c:pt>
                <c:pt idx="506">
                  <c:v>1991</c:v>
                </c:pt>
                <c:pt idx="507">
                  <c:v>1991</c:v>
                </c:pt>
                <c:pt idx="508">
                  <c:v>1991</c:v>
                </c:pt>
                <c:pt idx="509">
                  <c:v>1991</c:v>
                </c:pt>
                <c:pt idx="510">
                  <c:v>1991</c:v>
                </c:pt>
                <c:pt idx="511">
                  <c:v>1991</c:v>
                </c:pt>
                <c:pt idx="512">
                  <c:v>1991</c:v>
                </c:pt>
                <c:pt idx="513">
                  <c:v>1991</c:v>
                </c:pt>
                <c:pt idx="514">
                  <c:v>1991</c:v>
                </c:pt>
                <c:pt idx="515">
                  <c:v>1991</c:v>
                </c:pt>
                <c:pt idx="516">
                  <c:v>1991</c:v>
                </c:pt>
                <c:pt idx="517">
                  <c:v>1991</c:v>
                </c:pt>
                <c:pt idx="518">
                  <c:v>1991</c:v>
                </c:pt>
                <c:pt idx="519">
                  <c:v>1991</c:v>
                </c:pt>
                <c:pt idx="520">
                  <c:v>1991</c:v>
                </c:pt>
                <c:pt idx="521">
                  <c:v>1991</c:v>
                </c:pt>
                <c:pt idx="522">
                  <c:v>1991</c:v>
                </c:pt>
                <c:pt idx="523">
                  <c:v>1991</c:v>
                </c:pt>
                <c:pt idx="524">
                  <c:v>1991</c:v>
                </c:pt>
                <c:pt idx="525">
                  <c:v>1991</c:v>
                </c:pt>
                <c:pt idx="526">
                  <c:v>1991</c:v>
                </c:pt>
                <c:pt idx="527">
                  <c:v>1991</c:v>
                </c:pt>
                <c:pt idx="528">
                  <c:v>1991</c:v>
                </c:pt>
                <c:pt idx="529">
                  <c:v>1991</c:v>
                </c:pt>
                <c:pt idx="530">
                  <c:v>1991</c:v>
                </c:pt>
                <c:pt idx="531">
                  <c:v>1991</c:v>
                </c:pt>
                <c:pt idx="532">
                  <c:v>1991</c:v>
                </c:pt>
                <c:pt idx="533">
                  <c:v>1991</c:v>
                </c:pt>
                <c:pt idx="534">
                  <c:v>1991</c:v>
                </c:pt>
                <c:pt idx="535">
                  <c:v>1991</c:v>
                </c:pt>
                <c:pt idx="536">
                  <c:v>1991</c:v>
                </c:pt>
                <c:pt idx="537">
                  <c:v>1991</c:v>
                </c:pt>
                <c:pt idx="538">
                  <c:v>1992</c:v>
                </c:pt>
                <c:pt idx="539">
                  <c:v>1992</c:v>
                </c:pt>
                <c:pt idx="540">
                  <c:v>1992</c:v>
                </c:pt>
                <c:pt idx="541">
                  <c:v>1992</c:v>
                </c:pt>
                <c:pt idx="542">
                  <c:v>1992</c:v>
                </c:pt>
                <c:pt idx="543">
                  <c:v>1992</c:v>
                </c:pt>
                <c:pt idx="544">
                  <c:v>1992</c:v>
                </c:pt>
                <c:pt idx="545">
                  <c:v>1992</c:v>
                </c:pt>
                <c:pt idx="546">
                  <c:v>1992</c:v>
                </c:pt>
                <c:pt idx="547">
                  <c:v>1992</c:v>
                </c:pt>
                <c:pt idx="548">
                  <c:v>1992</c:v>
                </c:pt>
                <c:pt idx="549">
                  <c:v>1992</c:v>
                </c:pt>
                <c:pt idx="550">
                  <c:v>1992</c:v>
                </c:pt>
                <c:pt idx="551">
                  <c:v>1992</c:v>
                </c:pt>
                <c:pt idx="552">
                  <c:v>1992</c:v>
                </c:pt>
                <c:pt idx="553">
                  <c:v>1992</c:v>
                </c:pt>
                <c:pt idx="554">
                  <c:v>1992</c:v>
                </c:pt>
                <c:pt idx="555">
                  <c:v>1992</c:v>
                </c:pt>
                <c:pt idx="556">
                  <c:v>1992</c:v>
                </c:pt>
                <c:pt idx="557">
                  <c:v>1992</c:v>
                </c:pt>
                <c:pt idx="558">
                  <c:v>1992</c:v>
                </c:pt>
                <c:pt idx="559">
                  <c:v>1992</c:v>
                </c:pt>
                <c:pt idx="560">
                  <c:v>1992</c:v>
                </c:pt>
                <c:pt idx="561">
                  <c:v>1992</c:v>
                </c:pt>
                <c:pt idx="562">
                  <c:v>1992</c:v>
                </c:pt>
                <c:pt idx="563">
                  <c:v>1992</c:v>
                </c:pt>
                <c:pt idx="564">
                  <c:v>1992</c:v>
                </c:pt>
                <c:pt idx="565">
                  <c:v>1992</c:v>
                </c:pt>
                <c:pt idx="566">
                  <c:v>1992</c:v>
                </c:pt>
                <c:pt idx="567">
                  <c:v>1992</c:v>
                </c:pt>
                <c:pt idx="568">
                  <c:v>1992</c:v>
                </c:pt>
                <c:pt idx="569">
                  <c:v>1992</c:v>
                </c:pt>
                <c:pt idx="570">
                  <c:v>1992</c:v>
                </c:pt>
                <c:pt idx="571">
                  <c:v>1992</c:v>
                </c:pt>
                <c:pt idx="572">
                  <c:v>1992</c:v>
                </c:pt>
                <c:pt idx="573">
                  <c:v>1992</c:v>
                </c:pt>
                <c:pt idx="574">
                  <c:v>1992</c:v>
                </c:pt>
                <c:pt idx="575">
                  <c:v>1992</c:v>
                </c:pt>
                <c:pt idx="576">
                  <c:v>1992</c:v>
                </c:pt>
                <c:pt idx="577">
                  <c:v>1992</c:v>
                </c:pt>
                <c:pt idx="578">
                  <c:v>1992</c:v>
                </c:pt>
                <c:pt idx="579">
                  <c:v>1992</c:v>
                </c:pt>
                <c:pt idx="580">
                  <c:v>1992</c:v>
                </c:pt>
                <c:pt idx="581">
                  <c:v>1992</c:v>
                </c:pt>
                <c:pt idx="582">
                  <c:v>1992</c:v>
                </c:pt>
                <c:pt idx="583">
                  <c:v>1992</c:v>
                </c:pt>
                <c:pt idx="584">
                  <c:v>1992</c:v>
                </c:pt>
                <c:pt idx="585">
                  <c:v>1992</c:v>
                </c:pt>
                <c:pt idx="586">
                  <c:v>1992</c:v>
                </c:pt>
                <c:pt idx="587">
                  <c:v>1992</c:v>
                </c:pt>
                <c:pt idx="588">
                  <c:v>1992</c:v>
                </c:pt>
                <c:pt idx="589">
                  <c:v>1992</c:v>
                </c:pt>
                <c:pt idx="590">
                  <c:v>1993</c:v>
                </c:pt>
                <c:pt idx="591">
                  <c:v>1993</c:v>
                </c:pt>
                <c:pt idx="592">
                  <c:v>1993</c:v>
                </c:pt>
                <c:pt idx="593">
                  <c:v>1993</c:v>
                </c:pt>
                <c:pt idx="594">
                  <c:v>1993</c:v>
                </c:pt>
                <c:pt idx="595">
                  <c:v>1993</c:v>
                </c:pt>
                <c:pt idx="596">
                  <c:v>1993</c:v>
                </c:pt>
                <c:pt idx="597">
                  <c:v>1993</c:v>
                </c:pt>
                <c:pt idx="598">
                  <c:v>1993</c:v>
                </c:pt>
                <c:pt idx="599">
                  <c:v>1993</c:v>
                </c:pt>
                <c:pt idx="600">
                  <c:v>1993</c:v>
                </c:pt>
                <c:pt idx="601">
                  <c:v>1993</c:v>
                </c:pt>
                <c:pt idx="602">
                  <c:v>1993</c:v>
                </c:pt>
                <c:pt idx="603">
                  <c:v>1993</c:v>
                </c:pt>
                <c:pt idx="604">
                  <c:v>1993</c:v>
                </c:pt>
                <c:pt idx="605">
                  <c:v>1993</c:v>
                </c:pt>
                <c:pt idx="606">
                  <c:v>1993</c:v>
                </c:pt>
                <c:pt idx="607">
                  <c:v>1993</c:v>
                </c:pt>
                <c:pt idx="608">
                  <c:v>1993</c:v>
                </c:pt>
                <c:pt idx="609">
                  <c:v>1993</c:v>
                </c:pt>
                <c:pt idx="610">
                  <c:v>1993</c:v>
                </c:pt>
                <c:pt idx="611">
                  <c:v>1993</c:v>
                </c:pt>
                <c:pt idx="612">
                  <c:v>1993</c:v>
                </c:pt>
                <c:pt idx="613">
                  <c:v>1993</c:v>
                </c:pt>
                <c:pt idx="614">
                  <c:v>1993</c:v>
                </c:pt>
                <c:pt idx="615">
                  <c:v>1993</c:v>
                </c:pt>
                <c:pt idx="616">
                  <c:v>1993</c:v>
                </c:pt>
                <c:pt idx="617">
                  <c:v>1993</c:v>
                </c:pt>
                <c:pt idx="618">
                  <c:v>1993</c:v>
                </c:pt>
                <c:pt idx="619">
                  <c:v>1993</c:v>
                </c:pt>
                <c:pt idx="620">
                  <c:v>1993</c:v>
                </c:pt>
                <c:pt idx="621">
                  <c:v>1993</c:v>
                </c:pt>
                <c:pt idx="622">
                  <c:v>1993</c:v>
                </c:pt>
                <c:pt idx="623">
                  <c:v>1993</c:v>
                </c:pt>
                <c:pt idx="624">
                  <c:v>1993</c:v>
                </c:pt>
                <c:pt idx="625">
                  <c:v>1993</c:v>
                </c:pt>
                <c:pt idx="626">
                  <c:v>1993</c:v>
                </c:pt>
                <c:pt idx="627">
                  <c:v>1993</c:v>
                </c:pt>
                <c:pt idx="628">
                  <c:v>1993</c:v>
                </c:pt>
                <c:pt idx="629">
                  <c:v>1993</c:v>
                </c:pt>
                <c:pt idx="630">
                  <c:v>1993</c:v>
                </c:pt>
                <c:pt idx="631">
                  <c:v>1993</c:v>
                </c:pt>
                <c:pt idx="632">
                  <c:v>1993</c:v>
                </c:pt>
                <c:pt idx="633">
                  <c:v>1993</c:v>
                </c:pt>
                <c:pt idx="634">
                  <c:v>1993</c:v>
                </c:pt>
                <c:pt idx="635">
                  <c:v>1993</c:v>
                </c:pt>
                <c:pt idx="636">
                  <c:v>1993</c:v>
                </c:pt>
                <c:pt idx="637">
                  <c:v>1993</c:v>
                </c:pt>
                <c:pt idx="638">
                  <c:v>1993</c:v>
                </c:pt>
                <c:pt idx="639">
                  <c:v>1993</c:v>
                </c:pt>
                <c:pt idx="640">
                  <c:v>1993</c:v>
                </c:pt>
                <c:pt idx="641">
                  <c:v>1993</c:v>
                </c:pt>
                <c:pt idx="642">
                  <c:v>1994</c:v>
                </c:pt>
                <c:pt idx="643">
                  <c:v>1994</c:v>
                </c:pt>
                <c:pt idx="644">
                  <c:v>1994</c:v>
                </c:pt>
                <c:pt idx="645">
                  <c:v>1994</c:v>
                </c:pt>
                <c:pt idx="646">
                  <c:v>1994</c:v>
                </c:pt>
                <c:pt idx="647">
                  <c:v>1994</c:v>
                </c:pt>
                <c:pt idx="648">
                  <c:v>1994</c:v>
                </c:pt>
                <c:pt idx="649">
                  <c:v>1994</c:v>
                </c:pt>
                <c:pt idx="650">
                  <c:v>1994</c:v>
                </c:pt>
                <c:pt idx="651">
                  <c:v>1994</c:v>
                </c:pt>
                <c:pt idx="652">
                  <c:v>1994</c:v>
                </c:pt>
                <c:pt idx="653">
                  <c:v>1994</c:v>
                </c:pt>
                <c:pt idx="654">
                  <c:v>1994</c:v>
                </c:pt>
                <c:pt idx="655">
                  <c:v>1994</c:v>
                </c:pt>
                <c:pt idx="656">
                  <c:v>1994</c:v>
                </c:pt>
                <c:pt idx="657">
                  <c:v>1994</c:v>
                </c:pt>
                <c:pt idx="658">
                  <c:v>1994</c:v>
                </c:pt>
                <c:pt idx="659">
                  <c:v>1994</c:v>
                </c:pt>
                <c:pt idx="660">
                  <c:v>1994</c:v>
                </c:pt>
                <c:pt idx="661">
                  <c:v>1994</c:v>
                </c:pt>
                <c:pt idx="662">
                  <c:v>1994</c:v>
                </c:pt>
                <c:pt idx="663">
                  <c:v>1994</c:v>
                </c:pt>
                <c:pt idx="664">
                  <c:v>1994</c:v>
                </c:pt>
                <c:pt idx="665">
                  <c:v>1994</c:v>
                </c:pt>
                <c:pt idx="666">
                  <c:v>1994</c:v>
                </c:pt>
                <c:pt idx="667">
                  <c:v>1994</c:v>
                </c:pt>
                <c:pt idx="668">
                  <c:v>1994</c:v>
                </c:pt>
                <c:pt idx="669">
                  <c:v>1994</c:v>
                </c:pt>
                <c:pt idx="670">
                  <c:v>1994</c:v>
                </c:pt>
                <c:pt idx="671">
                  <c:v>1994</c:v>
                </c:pt>
                <c:pt idx="672">
                  <c:v>1994</c:v>
                </c:pt>
                <c:pt idx="673">
                  <c:v>1994</c:v>
                </c:pt>
                <c:pt idx="674">
                  <c:v>1994</c:v>
                </c:pt>
                <c:pt idx="675">
                  <c:v>1994</c:v>
                </c:pt>
                <c:pt idx="676">
                  <c:v>1994</c:v>
                </c:pt>
                <c:pt idx="677">
                  <c:v>1994</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1995</c:v>
                </c:pt>
                <c:pt idx="695">
                  <c:v>1995</c:v>
                </c:pt>
                <c:pt idx="696">
                  <c:v>1995</c:v>
                </c:pt>
                <c:pt idx="697">
                  <c:v>1995</c:v>
                </c:pt>
                <c:pt idx="698">
                  <c:v>1995</c:v>
                </c:pt>
                <c:pt idx="699">
                  <c:v>1995</c:v>
                </c:pt>
                <c:pt idx="700">
                  <c:v>1995</c:v>
                </c:pt>
                <c:pt idx="701">
                  <c:v>1995</c:v>
                </c:pt>
                <c:pt idx="702">
                  <c:v>1995</c:v>
                </c:pt>
                <c:pt idx="703">
                  <c:v>1995</c:v>
                </c:pt>
                <c:pt idx="704">
                  <c:v>1995</c:v>
                </c:pt>
                <c:pt idx="705">
                  <c:v>1995</c:v>
                </c:pt>
                <c:pt idx="706">
                  <c:v>1995</c:v>
                </c:pt>
                <c:pt idx="707">
                  <c:v>1995</c:v>
                </c:pt>
                <c:pt idx="708">
                  <c:v>1995</c:v>
                </c:pt>
                <c:pt idx="709">
                  <c:v>1995</c:v>
                </c:pt>
                <c:pt idx="710">
                  <c:v>1995</c:v>
                </c:pt>
                <c:pt idx="711">
                  <c:v>1995</c:v>
                </c:pt>
                <c:pt idx="712">
                  <c:v>1995</c:v>
                </c:pt>
                <c:pt idx="713">
                  <c:v>1995</c:v>
                </c:pt>
                <c:pt idx="714">
                  <c:v>1995</c:v>
                </c:pt>
                <c:pt idx="715">
                  <c:v>1995</c:v>
                </c:pt>
                <c:pt idx="716">
                  <c:v>1995</c:v>
                </c:pt>
                <c:pt idx="717">
                  <c:v>1995</c:v>
                </c:pt>
                <c:pt idx="718">
                  <c:v>1995</c:v>
                </c:pt>
                <c:pt idx="719">
                  <c:v>1995</c:v>
                </c:pt>
                <c:pt idx="720">
                  <c:v>1995</c:v>
                </c:pt>
                <c:pt idx="721">
                  <c:v>1995</c:v>
                </c:pt>
                <c:pt idx="722">
                  <c:v>1995</c:v>
                </c:pt>
                <c:pt idx="723">
                  <c:v>1995</c:v>
                </c:pt>
                <c:pt idx="724">
                  <c:v>1995</c:v>
                </c:pt>
                <c:pt idx="725">
                  <c:v>1995</c:v>
                </c:pt>
                <c:pt idx="726">
                  <c:v>1995</c:v>
                </c:pt>
                <c:pt idx="727">
                  <c:v>1995</c:v>
                </c:pt>
                <c:pt idx="728">
                  <c:v>1995</c:v>
                </c:pt>
                <c:pt idx="729">
                  <c:v>1995</c:v>
                </c:pt>
                <c:pt idx="730">
                  <c:v>1995</c:v>
                </c:pt>
                <c:pt idx="731">
                  <c:v>1995</c:v>
                </c:pt>
                <c:pt idx="732">
                  <c:v>1995</c:v>
                </c:pt>
                <c:pt idx="733">
                  <c:v>1995</c:v>
                </c:pt>
                <c:pt idx="734">
                  <c:v>1995</c:v>
                </c:pt>
                <c:pt idx="735">
                  <c:v>1995</c:v>
                </c:pt>
                <c:pt idx="736">
                  <c:v>1995</c:v>
                </c:pt>
                <c:pt idx="737">
                  <c:v>1995</c:v>
                </c:pt>
                <c:pt idx="738">
                  <c:v>1995</c:v>
                </c:pt>
                <c:pt idx="739">
                  <c:v>1995</c:v>
                </c:pt>
                <c:pt idx="740">
                  <c:v>1995</c:v>
                </c:pt>
                <c:pt idx="741">
                  <c:v>1995</c:v>
                </c:pt>
                <c:pt idx="742">
                  <c:v>1995</c:v>
                </c:pt>
                <c:pt idx="743">
                  <c:v>1995</c:v>
                </c:pt>
                <c:pt idx="744">
                  <c:v>1995</c:v>
                </c:pt>
                <c:pt idx="745">
                  <c:v>1995</c:v>
                </c:pt>
                <c:pt idx="746">
                  <c:v>1996</c:v>
                </c:pt>
                <c:pt idx="747">
                  <c:v>1996</c:v>
                </c:pt>
                <c:pt idx="748">
                  <c:v>1996</c:v>
                </c:pt>
                <c:pt idx="749">
                  <c:v>1996</c:v>
                </c:pt>
                <c:pt idx="750">
                  <c:v>1996</c:v>
                </c:pt>
                <c:pt idx="751">
                  <c:v>1996</c:v>
                </c:pt>
                <c:pt idx="752">
                  <c:v>1996</c:v>
                </c:pt>
                <c:pt idx="753">
                  <c:v>1996</c:v>
                </c:pt>
                <c:pt idx="754">
                  <c:v>1996</c:v>
                </c:pt>
                <c:pt idx="755">
                  <c:v>1996</c:v>
                </c:pt>
                <c:pt idx="756">
                  <c:v>1996</c:v>
                </c:pt>
                <c:pt idx="757">
                  <c:v>1996</c:v>
                </c:pt>
                <c:pt idx="758">
                  <c:v>1996</c:v>
                </c:pt>
                <c:pt idx="759">
                  <c:v>1996</c:v>
                </c:pt>
                <c:pt idx="760">
                  <c:v>1996</c:v>
                </c:pt>
                <c:pt idx="761">
                  <c:v>1996</c:v>
                </c:pt>
                <c:pt idx="762">
                  <c:v>1996</c:v>
                </c:pt>
                <c:pt idx="763">
                  <c:v>1996</c:v>
                </c:pt>
                <c:pt idx="764">
                  <c:v>1996</c:v>
                </c:pt>
                <c:pt idx="765">
                  <c:v>1996</c:v>
                </c:pt>
                <c:pt idx="766">
                  <c:v>1996</c:v>
                </c:pt>
                <c:pt idx="767">
                  <c:v>1996</c:v>
                </c:pt>
                <c:pt idx="768">
                  <c:v>1996</c:v>
                </c:pt>
                <c:pt idx="769">
                  <c:v>1996</c:v>
                </c:pt>
                <c:pt idx="770">
                  <c:v>1996</c:v>
                </c:pt>
                <c:pt idx="771">
                  <c:v>1996</c:v>
                </c:pt>
                <c:pt idx="772">
                  <c:v>1996</c:v>
                </c:pt>
                <c:pt idx="773">
                  <c:v>1996</c:v>
                </c:pt>
                <c:pt idx="774">
                  <c:v>1996</c:v>
                </c:pt>
                <c:pt idx="775">
                  <c:v>1996</c:v>
                </c:pt>
                <c:pt idx="776">
                  <c:v>1996</c:v>
                </c:pt>
                <c:pt idx="777">
                  <c:v>1996</c:v>
                </c:pt>
                <c:pt idx="778">
                  <c:v>1996</c:v>
                </c:pt>
                <c:pt idx="779">
                  <c:v>1996</c:v>
                </c:pt>
                <c:pt idx="780">
                  <c:v>1996</c:v>
                </c:pt>
                <c:pt idx="781">
                  <c:v>1996</c:v>
                </c:pt>
                <c:pt idx="782">
                  <c:v>1996</c:v>
                </c:pt>
                <c:pt idx="783">
                  <c:v>1996</c:v>
                </c:pt>
                <c:pt idx="784">
                  <c:v>1996</c:v>
                </c:pt>
                <c:pt idx="785">
                  <c:v>1996</c:v>
                </c:pt>
                <c:pt idx="786">
                  <c:v>1996</c:v>
                </c:pt>
                <c:pt idx="787">
                  <c:v>1996</c:v>
                </c:pt>
                <c:pt idx="788">
                  <c:v>1996</c:v>
                </c:pt>
                <c:pt idx="789">
                  <c:v>1996</c:v>
                </c:pt>
                <c:pt idx="790">
                  <c:v>1996</c:v>
                </c:pt>
                <c:pt idx="791">
                  <c:v>1996</c:v>
                </c:pt>
                <c:pt idx="792">
                  <c:v>1996</c:v>
                </c:pt>
                <c:pt idx="793">
                  <c:v>1996</c:v>
                </c:pt>
                <c:pt idx="794">
                  <c:v>1996</c:v>
                </c:pt>
                <c:pt idx="795">
                  <c:v>1996</c:v>
                </c:pt>
                <c:pt idx="796">
                  <c:v>1996</c:v>
                </c:pt>
                <c:pt idx="797">
                  <c:v>1996</c:v>
                </c:pt>
                <c:pt idx="798">
                  <c:v>1997</c:v>
                </c:pt>
                <c:pt idx="799">
                  <c:v>1997</c:v>
                </c:pt>
                <c:pt idx="800">
                  <c:v>1997</c:v>
                </c:pt>
                <c:pt idx="801">
                  <c:v>1997</c:v>
                </c:pt>
                <c:pt idx="802">
                  <c:v>1997</c:v>
                </c:pt>
                <c:pt idx="803">
                  <c:v>1997</c:v>
                </c:pt>
                <c:pt idx="804">
                  <c:v>1997</c:v>
                </c:pt>
                <c:pt idx="805">
                  <c:v>1997</c:v>
                </c:pt>
                <c:pt idx="806">
                  <c:v>1997</c:v>
                </c:pt>
                <c:pt idx="807">
                  <c:v>1997</c:v>
                </c:pt>
                <c:pt idx="808">
                  <c:v>1997</c:v>
                </c:pt>
                <c:pt idx="809">
                  <c:v>1997</c:v>
                </c:pt>
                <c:pt idx="810">
                  <c:v>1997</c:v>
                </c:pt>
                <c:pt idx="811">
                  <c:v>1997</c:v>
                </c:pt>
                <c:pt idx="812">
                  <c:v>1997</c:v>
                </c:pt>
                <c:pt idx="813">
                  <c:v>1997</c:v>
                </c:pt>
                <c:pt idx="814">
                  <c:v>1997</c:v>
                </c:pt>
                <c:pt idx="815">
                  <c:v>1997</c:v>
                </c:pt>
                <c:pt idx="816">
                  <c:v>1997</c:v>
                </c:pt>
                <c:pt idx="817">
                  <c:v>1997</c:v>
                </c:pt>
                <c:pt idx="818">
                  <c:v>1997</c:v>
                </c:pt>
                <c:pt idx="819">
                  <c:v>1997</c:v>
                </c:pt>
                <c:pt idx="820">
                  <c:v>1997</c:v>
                </c:pt>
                <c:pt idx="821">
                  <c:v>1997</c:v>
                </c:pt>
                <c:pt idx="822">
                  <c:v>1997</c:v>
                </c:pt>
                <c:pt idx="823">
                  <c:v>1997</c:v>
                </c:pt>
                <c:pt idx="824">
                  <c:v>1997</c:v>
                </c:pt>
                <c:pt idx="825">
                  <c:v>1997</c:v>
                </c:pt>
                <c:pt idx="826">
                  <c:v>1997</c:v>
                </c:pt>
                <c:pt idx="827">
                  <c:v>1997</c:v>
                </c:pt>
                <c:pt idx="828">
                  <c:v>1997</c:v>
                </c:pt>
                <c:pt idx="829">
                  <c:v>1997</c:v>
                </c:pt>
                <c:pt idx="830">
                  <c:v>1997</c:v>
                </c:pt>
                <c:pt idx="831">
                  <c:v>1997</c:v>
                </c:pt>
                <c:pt idx="832">
                  <c:v>1997</c:v>
                </c:pt>
                <c:pt idx="833">
                  <c:v>1997</c:v>
                </c:pt>
                <c:pt idx="834">
                  <c:v>1997</c:v>
                </c:pt>
                <c:pt idx="835">
                  <c:v>1997</c:v>
                </c:pt>
                <c:pt idx="836">
                  <c:v>1997</c:v>
                </c:pt>
                <c:pt idx="837">
                  <c:v>1997</c:v>
                </c:pt>
                <c:pt idx="838">
                  <c:v>1997</c:v>
                </c:pt>
                <c:pt idx="839">
                  <c:v>1997</c:v>
                </c:pt>
                <c:pt idx="840">
                  <c:v>1997</c:v>
                </c:pt>
                <c:pt idx="841">
                  <c:v>1997</c:v>
                </c:pt>
                <c:pt idx="842">
                  <c:v>1997</c:v>
                </c:pt>
                <c:pt idx="843">
                  <c:v>1997</c:v>
                </c:pt>
                <c:pt idx="844">
                  <c:v>1997</c:v>
                </c:pt>
                <c:pt idx="845">
                  <c:v>1997</c:v>
                </c:pt>
                <c:pt idx="846">
                  <c:v>1997</c:v>
                </c:pt>
                <c:pt idx="847">
                  <c:v>1997</c:v>
                </c:pt>
                <c:pt idx="848">
                  <c:v>1997</c:v>
                </c:pt>
                <c:pt idx="849">
                  <c:v>1997</c:v>
                </c:pt>
                <c:pt idx="850">
                  <c:v>1998</c:v>
                </c:pt>
                <c:pt idx="851">
                  <c:v>1998</c:v>
                </c:pt>
                <c:pt idx="852">
                  <c:v>1998</c:v>
                </c:pt>
                <c:pt idx="853">
                  <c:v>1998</c:v>
                </c:pt>
                <c:pt idx="854">
                  <c:v>1998</c:v>
                </c:pt>
                <c:pt idx="855">
                  <c:v>1998</c:v>
                </c:pt>
                <c:pt idx="856">
                  <c:v>1998</c:v>
                </c:pt>
                <c:pt idx="857">
                  <c:v>1998</c:v>
                </c:pt>
                <c:pt idx="858">
                  <c:v>1998</c:v>
                </c:pt>
                <c:pt idx="859">
                  <c:v>1998</c:v>
                </c:pt>
                <c:pt idx="860">
                  <c:v>1998</c:v>
                </c:pt>
                <c:pt idx="861">
                  <c:v>1998</c:v>
                </c:pt>
                <c:pt idx="862">
                  <c:v>1998</c:v>
                </c:pt>
                <c:pt idx="863">
                  <c:v>1998</c:v>
                </c:pt>
                <c:pt idx="864">
                  <c:v>1998</c:v>
                </c:pt>
                <c:pt idx="865">
                  <c:v>1998</c:v>
                </c:pt>
                <c:pt idx="866">
                  <c:v>1998</c:v>
                </c:pt>
                <c:pt idx="867">
                  <c:v>1998</c:v>
                </c:pt>
                <c:pt idx="868">
                  <c:v>1998</c:v>
                </c:pt>
                <c:pt idx="869">
                  <c:v>1998</c:v>
                </c:pt>
                <c:pt idx="870">
                  <c:v>1998</c:v>
                </c:pt>
                <c:pt idx="871">
                  <c:v>1998</c:v>
                </c:pt>
                <c:pt idx="872">
                  <c:v>1998</c:v>
                </c:pt>
                <c:pt idx="873">
                  <c:v>1998</c:v>
                </c:pt>
                <c:pt idx="874">
                  <c:v>1998</c:v>
                </c:pt>
                <c:pt idx="875">
                  <c:v>1998</c:v>
                </c:pt>
                <c:pt idx="876">
                  <c:v>1998</c:v>
                </c:pt>
                <c:pt idx="877">
                  <c:v>1998</c:v>
                </c:pt>
                <c:pt idx="878">
                  <c:v>1998</c:v>
                </c:pt>
                <c:pt idx="879">
                  <c:v>1998</c:v>
                </c:pt>
                <c:pt idx="880">
                  <c:v>1998</c:v>
                </c:pt>
                <c:pt idx="881">
                  <c:v>1998</c:v>
                </c:pt>
                <c:pt idx="882">
                  <c:v>1998</c:v>
                </c:pt>
                <c:pt idx="883">
                  <c:v>1998</c:v>
                </c:pt>
                <c:pt idx="884">
                  <c:v>1998</c:v>
                </c:pt>
                <c:pt idx="885">
                  <c:v>1998</c:v>
                </c:pt>
                <c:pt idx="886">
                  <c:v>1998</c:v>
                </c:pt>
                <c:pt idx="887">
                  <c:v>1998</c:v>
                </c:pt>
                <c:pt idx="888">
                  <c:v>1998</c:v>
                </c:pt>
                <c:pt idx="889">
                  <c:v>1998</c:v>
                </c:pt>
                <c:pt idx="890">
                  <c:v>1998</c:v>
                </c:pt>
                <c:pt idx="891">
                  <c:v>1998</c:v>
                </c:pt>
                <c:pt idx="892">
                  <c:v>1998</c:v>
                </c:pt>
                <c:pt idx="893">
                  <c:v>1998</c:v>
                </c:pt>
                <c:pt idx="894">
                  <c:v>1998</c:v>
                </c:pt>
                <c:pt idx="895">
                  <c:v>1998</c:v>
                </c:pt>
                <c:pt idx="896">
                  <c:v>1998</c:v>
                </c:pt>
                <c:pt idx="897">
                  <c:v>1998</c:v>
                </c:pt>
                <c:pt idx="898">
                  <c:v>1998</c:v>
                </c:pt>
                <c:pt idx="899">
                  <c:v>1998</c:v>
                </c:pt>
                <c:pt idx="900">
                  <c:v>1998</c:v>
                </c:pt>
                <c:pt idx="901">
                  <c:v>1998</c:v>
                </c:pt>
                <c:pt idx="902">
                  <c:v>1999</c:v>
                </c:pt>
                <c:pt idx="903">
                  <c:v>1999</c:v>
                </c:pt>
                <c:pt idx="904">
                  <c:v>1999</c:v>
                </c:pt>
                <c:pt idx="905">
                  <c:v>1999</c:v>
                </c:pt>
                <c:pt idx="906">
                  <c:v>1999</c:v>
                </c:pt>
                <c:pt idx="907">
                  <c:v>1999</c:v>
                </c:pt>
                <c:pt idx="908">
                  <c:v>1999</c:v>
                </c:pt>
                <c:pt idx="909">
                  <c:v>1999</c:v>
                </c:pt>
                <c:pt idx="910">
                  <c:v>1999</c:v>
                </c:pt>
                <c:pt idx="911">
                  <c:v>1999</c:v>
                </c:pt>
                <c:pt idx="912">
                  <c:v>1999</c:v>
                </c:pt>
                <c:pt idx="913">
                  <c:v>1999</c:v>
                </c:pt>
                <c:pt idx="914">
                  <c:v>1999</c:v>
                </c:pt>
                <c:pt idx="915">
                  <c:v>1999</c:v>
                </c:pt>
                <c:pt idx="916">
                  <c:v>1999</c:v>
                </c:pt>
                <c:pt idx="917">
                  <c:v>1999</c:v>
                </c:pt>
                <c:pt idx="918">
                  <c:v>1999</c:v>
                </c:pt>
                <c:pt idx="919">
                  <c:v>1999</c:v>
                </c:pt>
                <c:pt idx="920">
                  <c:v>1999</c:v>
                </c:pt>
                <c:pt idx="921">
                  <c:v>1999</c:v>
                </c:pt>
                <c:pt idx="922">
                  <c:v>1999</c:v>
                </c:pt>
                <c:pt idx="923">
                  <c:v>1999</c:v>
                </c:pt>
                <c:pt idx="924">
                  <c:v>1999</c:v>
                </c:pt>
                <c:pt idx="925">
                  <c:v>1999</c:v>
                </c:pt>
                <c:pt idx="926">
                  <c:v>1999</c:v>
                </c:pt>
                <c:pt idx="927">
                  <c:v>1999</c:v>
                </c:pt>
                <c:pt idx="928">
                  <c:v>1999</c:v>
                </c:pt>
                <c:pt idx="929">
                  <c:v>1999</c:v>
                </c:pt>
                <c:pt idx="930">
                  <c:v>1999</c:v>
                </c:pt>
                <c:pt idx="931">
                  <c:v>1999</c:v>
                </c:pt>
                <c:pt idx="932">
                  <c:v>1999</c:v>
                </c:pt>
                <c:pt idx="933">
                  <c:v>1999</c:v>
                </c:pt>
                <c:pt idx="934">
                  <c:v>1999</c:v>
                </c:pt>
                <c:pt idx="935">
                  <c:v>1999</c:v>
                </c:pt>
                <c:pt idx="936">
                  <c:v>1999</c:v>
                </c:pt>
                <c:pt idx="937">
                  <c:v>1999</c:v>
                </c:pt>
                <c:pt idx="938">
                  <c:v>1999</c:v>
                </c:pt>
                <c:pt idx="939">
                  <c:v>1999</c:v>
                </c:pt>
                <c:pt idx="940">
                  <c:v>1999</c:v>
                </c:pt>
                <c:pt idx="941">
                  <c:v>1999</c:v>
                </c:pt>
                <c:pt idx="942">
                  <c:v>1999</c:v>
                </c:pt>
                <c:pt idx="943">
                  <c:v>1999</c:v>
                </c:pt>
                <c:pt idx="944">
                  <c:v>1999</c:v>
                </c:pt>
                <c:pt idx="945">
                  <c:v>1999</c:v>
                </c:pt>
                <c:pt idx="946">
                  <c:v>1999</c:v>
                </c:pt>
                <c:pt idx="947">
                  <c:v>1999</c:v>
                </c:pt>
                <c:pt idx="948">
                  <c:v>1999</c:v>
                </c:pt>
                <c:pt idx="949">
                  <c:v>1999</c:v>
                </c:pt>
                <c:pt idx="950">
                  <c:v>1999</c:v>
                </c:pt>
                <c:pt idx="951">
                  <c:v>1999</c:v>
                </c:pt>
                <c:pt idx="952">
                  <c:v>1999</c:v>
                </c:pt>
                <c:pt idx="953">
                  <c:v>1999</c:v>
                </c:pt>
                <c:pt idx="954">
                  <c:v>2000</c:v>
                </c:pt>
                <c:pt idx="955">
                  <c:v>2000</c:v>
                </c:pt>
                <c:pt idx="956">
                  <c:v>2000</c:v>
                </c:pt>
                <c:pt idx="957">
                  <c:v>2000</c:v>
                </c:pt>
                <c:pt idx="958">
                  <c:v>2000</c:v>
                </c:pt>
                <c:pt idx="959">
                  <c:v>2000</c:v>
                </c:pt>
                <c:pt idx="960">
                  <c:v>2000</c:v>
                </c:pt>
                <c:pt idx="961">
                  <c:v>2000</c:v>
                </c:pt>
                <c:pt idx="962">
                  <c:v>2000</c:v>
                </c:pt>
                <c:pt idx="963">
                  <c:v>2000</c:v>
                </c:pt>
                <c:pt idx="964">
                  <c:v>2000</c:v>
                </c:pt>
                <c:pt idx="965">
                  <c:v>2000</c:v>
                </c:pt>
                <c:pt idx="966">
                  <c:v>2000</c:v>
                </c:pt>
                <c:pt idx="967">
                  <c:v>2000</c:v>
                </c:pt>
                <c:pt idx="968">
                  <c:v>2000</c:v>
                </c:pt>
                <c:pt idx="969">
                  <c:v>2000</c:v>
                </c:pt>
                <c:pt idx="970">
                  <c:v>2000</c:v>
                </c:pt>
                <c:pt idx="971">
                  <c:v>2000</c:v>
                </c:pt>
                <c:pt idx="972">
                  <c:v>2000</c:v>
                </c:pt>
                <c:pt idx="973">
                  <c:v>2000</c:v>
                </c:pt>
                <c:pt idx="974">
                  <c:v>2000</c:v>
                </c:pt>
                <c:pt idx="975">
                  <c:v>2000</c:v>
                </c:pt>
                <c:pt idx="976">
                  <c:v>2000</c:v>
                </c:pt>
                <c:pt idx="977">
                  <c:v>2000</c:v>
                </c:pt>
                <c:pt idx="978">
                  <c:v>2000</c:v>
                </c:pt>
                <c:pt idx="979">
                  <c:v>2000</c:v>
                </c:pt>
                <c:pt idx="980">
                  <c:v>2000</c:v>
                </c:pt>
                <c:pt idx="981">
                  <c:v>2000</c:v>
                </c:pt>
                <c:pt idx="982">
                  <c:v>2000</c:v>
                </c:pt>
                <c:pt idx="983">
                  <c:v>2000</c:v>
                </c:pt>
                <c:pt idx="984">
                  <c:v>2000</c:v>
                </c:pt>
                <c:pt idx="985">
                  <c:v>2000</c:v>
                </c:pt>
                <c:pt idx="986">
                  <c:v>2000</c:v>
                </c:pt>
                <c:pt idx="987">
                  <c:v>2000</c:v>
                </c:pt>
                <c:pt idx="988">
                  <c:v>2000</c:v>
                </c:pt>
                <c:pt idx="989">
                  <c:v>2000</c:v>
                </c:pt>
                <c:pt idx="990">
                  <c:v>2000</c:v>
                </c:pt>
                <c:pt idx="991">
                  <c:v>2000</c:v>
                </c:pt>
                <c:pt idx="992">
                  <c:v>2000</c:v>
                </c:pt>
                <c:pt idx="993">
                  <c:v>2000</c:v>
                </c:pt>
                <c:pt idx="994">
                  <c:v>2000</c:v>
                </c:pt>
                <c:pt idx="995">
                  <c:v>2000</c:v>
                </c:pt>
                <c:pt idx="996">
                  <c:v>2000</c:v>
                </c:pt>
                <c:pt idx="997">
                  <c:v>2000</c:v>
                </c:pt>
                <c:pt idx="998">
                  <c:v>2000</c:v>
                </c:pt>
                <c:pt idx="999">
                  <c:v>2000</c:v>
                </c:pt>
                <c:pt idx="1000">
                  <c:v>2000</c:v>
                </c:pt>
                <c:pt idx="1001">
                  <c:v>2000</c:v>
                </c:pt>
                <c:pt idx="1002">
                  <c:v>2000</c:v>
                </c:pt>
                <c:pt idx="1003">
                  <c:v>2000</c:v>
                </c:pt>
                <c:pt idx="1004">
                  <c:v>2000</c:v>
                </c:pt>
                <c:pt idx="1005">
                  <c:v>2000</c:v>
                </c:pt>
                <c:pt idx="1006">
                  <c:v>2001</c:v>
                </c:pt>
                <c:pt idx="1007">
                  <c:v>2001</c:v>
                </c:pt>
                <c:pt idx="1008">
                  <c:v>2001</c:v>
                </c:pt>
                <c:pt idx="1009">
                  <c:v>2001</c:v>
                </c:pt>
                <c:pt idx="1010">
                  <c:v>2001</c:v>
                </c:pt>
                <c:pt idx="1011">
                  <c:v>2001</c:v>
                </c:pt>
                <c:pt idx="1012">
                  <c:v>2001</c:v>
                </c:pt>
                <c:pt idx="1013">
                  <c:v>2001</c:v>
                </c:pt>
                <c:pt idx="1014">
                  <c:v>2001</c:v>
                </c:pt>
                <c:pt idx="1015">
                  <c:v>2001</c:v>
                </c:pt>
                <c:pt idx="1016">
                  <c:v>2001</c:v>
                </c:pt>
                <c:pt idx="1017">
                  <c:v>2001</c:v>
                </c:pt>
                <c:pt idx="1018">
                  <c:v>2001</c:v>
                </c:pt>
                <c:pt idx="1019">
                  <c:v>2001</c:v>
                </c:pt>
                <c:pt idx="1020">
                  <c:v>2001</c:v>
                </c:pt>
                <c:pt idx="1021">
                  <c:v>2001</c:v>
                </c:pt>
                <c:pt idx="1022">
                  <c:v>2001</c:v>
                </c:pt>
                <c:pt idx="1023">
                  <c:v>2001</c:v>
                </c:pt>
                <c:pt idx="1024">
                  <c:v>2001</c:v>
                </c:pt>
                <c:pt idx="1025">
                  <c:v>2001</c:v>
                </c:pt>
                <c:pt idx="1026">
                  <c:v>2001</c:v>
                </c:pt>
                <c:pt idx="1027">
                  <c:v>2001</c:v>
                </c:pt>
                <c:pt idx="1028">
                  <c:v>2001</c:v>
                </c:pt>
                <c:pt idx="1029">
                  <c:v>2001</c:v>
                </c:pt>
                <c:pt idx="1030">
                  <c:v>2001</c:v>
                </c:pt>
                <c:pt idx="1031">
                  <c:v>2001</c:v>
                </c:pt>
                <c:pt idx="1032">
                  <c:v>2001</c:v>
                </c:pt>
                <c:pt idx="1033">
                  <c:v>2001</c:v>
                </c:pt>
                <c:pt idx="1034">
                  <c:v>2001</c:v>
                </c:pt>
                <c:pt idx="1035">
                  <c:v>2001</c:v>
                </c:pt>
                <c:pt idx="1036">
                  <c:v>2001</c:v>
                </c:pt>
                <c:pt idx="1037">
                  <c:v>2001</c:v>
                </c:pt>
                <c:pt idx="1038">
                  <c:v>2001</c:v>
                </c:pt>
                <c:pt idx="1039">
                  <c:v>2001</c:v>
                </c:pt>
                <c:pt idx="1040">
                  <c:v>2001</c:v>
                </c:pt>
                <c:pt idx="1041">
                  <c:v>2001</c:v>
                </c:pt>
                <c:pt idx="1042">
                  <c:v>2001</c:v>
                </c:pt>
                <c:pt idx="1043">
                  <c:v>2001</c:v>
                </c:pt>
                <c:pt idx="1044">
                  <c:v>2001</c:v>
                </c:pt>
                <c:pt idx="1045">
                  <c:v>2001</c:v>
                </c:pt>
                <c:pt idx="1046">
                  <c:v>2001</c:v>
                </c:pt>
                <c:pt idx="1047">
                  <c:v>2001</c:v>
                </c:pt>
                <c:pt idx="1048">
                  <c:v>2001</c:v>
                </c:pt>
                <c:pt idx="1049">
                  <c:v>2001</c:v>
                </c:pt>
                <c:pt idx="1050">
                  <c:v>2001</c:v>
                </c:pt>
                <c:pt idx="1051">
                  <c:v>2001</c:v>
                </c:pt>
                <c:pt idx="1052">
                  <c:v>2001</c:v>
                </c:pt>
                <c:pt idx="1053">
                  <c:v>2001</c:v>
                </c:pt>
                <c:pt idx="1054">
                  <c:v>2001</c:v>
                </c:pt>
                <c:pt idx="1055">
                  <c:v>2001</c:v>
                </c:pt>
                <c:pt idx="1056">
                  <c:v>2001</c:v>
                </c:pt>
                <c:pt idx="1057">
                  <c:v>2001</c:v>
                </c:pt>
                <c:pt idx="1058">
                  <c:v>2002</c:v>
                </c:pt>
                <c:pt idx="1059">
                  <c:v>2002</c:v>
                </c:pt>
                <c:pt idx="1060">
                  <c:v>2002</c:v>
                </c:pt>
                <c:pt idx="1061">
                  <c:v>2002</c:v>
                </c:pt>
                <c:pt idx="1062">
                  <c:v>2002</c:v>
                </c:pt>
                <c:pt idx="1063">
                  <c:v>2002</c:v>
                </c:pt>
                <c:pt idx="1064">
                  <c:v>2002</c:v>
                </c:pt>
                <c:pt idx="1065">
                  <c:v>2002</c:v>
                </c:pt>
                <c:pt idx="1066">
                  <c:v>2002</c:v>
                </c:pt>
                <c:pt idx="1067">
                  <c:v>2002</c:v>
                </c:pt>
                <c:pt idx="1068">
                  <c:v>2002</c:v>
                </c:pt>
                <c:pt idx="1069">
                  <c:v>2002</c:v>
                </c:pt>
                <c:pt idx="1070">
                  <c:v>2002</c:v>
                </c:pt>
                <c:pt idx="1071">
                  <c:v>2002</c:v>
                </c:pt>
                <c:pt idx="1072">
                  <c:v>2002</c:v>
                </c:pt>
                <c:pt idx="1073">
                  <c:v>2002</c:v>
                </c:pt>
                <c:pt idx="1074">
                  <c:v>2002</c:v>
                </c:pt>
                <c:pt idx="1075">
                  <c:v>2002</c:v>
                </c:pt>
                <c:pt idx="1076">
                  <c:v>2002</c:v>
                </c:pt>
                <c:pt idx="1077">
                  <c:v>2002</c:v>
                </c:pt>
                <c:pt idx="1078">
                  <c:v>2002</c:v>
                </c:pt>
                <c:pt idx="1079">
                  <c:v>2002</c:v>
                </c:pt>
                <c:pt idx="1080">
                  <c:v>2002</c:v>
                </c:pt>
                <c:pt idx="1081">
                  <c:v>2002</c:v>
                </c:pt>
                <c:pt idx="1082">
                  <c:v>2002</c:v>
                </c:pt>
                <c:pt idx="1083">
                  <c:v>2002</c:v>
                </c:pt>
                <c:pt idx="1084">
                  <c:v>2002</c:v>
                </c:pt>
                <c:pt idx="1085">
                  <c:v>2002</c:v>
                </c:pt>
                <c:pt idx="1086">
                  <c:v>2002</c:v>
                </c:pt>
                <c:pt idx="1087">
                  <c:v>2002</c:v>
                </c:pt>
                <c:pt idx="1088">
                  <c:v>2002</c:v>
                </c:pt>
                <c:pt idx="1089">
                  <c:v>2002</c:v>
                </c:pt>
                <c:pt idx="1090">
                  <c:v>2002</c:v>
                </c:pt>
                <c:pt idx="1091">
                  <c:v>2002</c:v>
                </c:pt>
                <c:pt idx="1092">
                  <c:v>2002</c:v>
                </c:pt>
                <c:pt idx="1093">
                  <c:v>2002</c:v>
                </c:pt>
                <c:pt idx="1094">
                  <c:v>2002</c:v>
                </c:pt>
                <c:pt idx="1095">
                  <c:v>2002</c:v>
                </c:pt>
                <c:pt idx="1096">
                  <c:v>2002</c:v>
                </c:pt>
                <c:pt idx="1097">
                  <c:v>2002</c:v>
                </c:pt>
                <c:pt idx="1098">
                  <c:v>2002</c:v>
                </c:pt>
                <c:pt idx="1099">
                  <c:v>2002</c:v>
                </c:pt>
                <c:pt idx="1100">
                  <c:v>2002</c:v>
                </c:pt>
                <c:pt idx="1101">
                  <c:v>2002</c:v>
                </c:pt>
                <c:pt idx="1102">
                  <c:v>2002</c:v>
                </c:pt>
                <c:pt idx="1103">
                  <c:v>2002</c:v>
                </c:pt>
                <c:pt idx="1104">
                  <c:v>2002</c:v>
                </c:pt>
                <c:pt idx="1105">
                  <c:v>2002</c:v>
                </c:pt>
                <c:pt idx="1106">
                  <c:v>2002</c:v>
                </c:pt>
                <c:pt idx="1107">
                  <c:v>2002</c:v>
                </c:pt>
                <c:pt idx="1108">
                  <c:v>2002</c:v>
                </c:pt>
                <c:pt idx="1109">
                  <c:v>2002</c:v>
                </c:pt>
                <c:pt idx="1110">
                  <c:v>2003</c:v>
                </c:pt>
                <c:pt idx="1111">
                  <c:v>2003</c:v>
                </c:pt>
                <c:pt idx="1112">
                  <c:v>2003</c:v>
                </c:pt>
                <c:pt idx="1113">
                  <c:v>2003</c:v>
                </c:pt>
                <c:pt idx="1114">
                  <c:v>2003</c:v>
                </c:pt>
                <c:pt idx="1115">
                  <c:v>2003</c:v>
                </c:pt>
                <c:pt idx="1116">
                  <c:v>2003</c:v>
                </c:pt>
                <c:pt idx="1117">
                  <c:v>2003</c:v>
                </c:pt>
                <c:pt idx="1118">
                  <c:v>2003</c:v>
                </c:pt>
                <c:pt idx="1119">
                  <c:v>2003</c:v>
                </c:pt>
                <c:pt idx="1120">
                  <c:v>2003</c:v>
                </c:pt>
                <c:pt idx="1121">
                  <c:v>2003</c:v>
                </c:pt>
                <c:pt idx="1122">
                  <c:v>2003</c:v>
                </c:pt>
                <c:pt idx="1123">
                  <c:v>2003</c:v>
                </c:pt>
                <c:pt idx="1124">
                  <c:v>2003</c:v>
                </c:pt>
                <c:pt idx="1125">
                  <c:v>2003</c:v>
                </c:pt>
                <c:pt idx="1126">
                  <c:v>2003</c:v>
                </c:pt>
                <c:pt idx="1127">
                  <c:v>2003</c:v>
                </c:pt>
                <c:pt idx="1128">
                  <c:v>2003</c:v>
                </c:pt>
                <c:pt idx="1129">
                  <c:v>2003</c:v>
                </c:pt>
                <c:pt idx="1130">
                  <c:v>2003</c:v>
                </c:pt>
                <c:pt idx="1131">
                  <c:v>2003</c:v>
                </c:pt>
                <c:pt idx="1132">
                  <c:v>2003</c:v>
                </c:pt>
                <c:pt idx="1133">
                  <c:v>2003</c:v>
                </c:pt>
                <c:pt idx="1134">
                  <c:v>2003</c:v>
                </c:pt>
                <c:pt idx="1135">
                  <c:v>2003</c:v>
                </c:pt>
                <c:pt idx="1136">
                  <c:v>2003</c:v>
                </c:pt>
                <c:pt idx="1137">
                  <c:v>2003</c:v>
                </c:pt>
                <c:pt idx="1138">
                  <c:v>2003</c:v>
                </c:pt>
                <c:pt idx="1139">
                  <c:v>2003</c:v>
                </c:pt>
                <c:pt idx="1140">
                  <c:v>2003</c:v>
                </c:pt>
                <c:pt idx="1141">
                  <c:v>2003</c:v>
                </c:pt>
                <c:pt idx="1142">
                  <c:v>2003</c:v>
                </c:pt>
                <c:pt idx="1143">
                  <c:v>2003</c:v>
                </c:pt>
                <c:pt idx="1144">
                  <c:v>2003</c:v>
                </c:pt>
                <c:pt idx="1145">
                  <c:v>2003</c:v>
                </c:pt>
                <c:pt idx="1146">
                  <c:v>2003</c:v>
                </c:pt>
                <c:pt idx="1147">
                  <c:v>2003</c:v>
                </c:pt>
                <c:pt idx="1148">
                  <c:v>2003</c:v>
                </c:pt>
                <c:pt idx="1149">
                  <c:v>2003</c:v>
                </c:pt>
                <c:pt idx="1150">
                  <c:v>2003</c:v>
                </c:pt>
                <c:pt idx="1151">
                  <c:v>2003</c:v>
                </c:pt>
                <c:pt idx="1152">
                  <c:v>2003</c:v>
                </c:pt>
                <c:pt idx="1153">
                  <c:v>2003</c:v>
                </c:pt>
                <c:pt idx="1154">
                  <c:v>2003</c:v>
                </c:pt>
                <c:pt idx="1155">
                  <c:v>2003</c:v>
                </c:pt>
                <c:pt idx="1156">
                  <c:v>2003</c:v>
                </c:pt>
                <c:pt idx="1157">
                  <c:v>2003</c:v>
                </c:pt>
                <c:pt idx="1158">
                  <c:v>2003</c:v>
                </c:pt>
                <c:pt idx="1159">
                  <c:v>2003</c:v>
                </c:pt>
                <c:pt idx="1160">
                  <c:v>2003</c:v>
                </c:pt>
                <c:pt idx="1161">
                  <c:v>2003</c:v>
                </c:pt>
                <c:pt idx="1162">
                  <c:v>2004</c:v>
                </c:pt>
                <c:pt idx="1163">
                  <c:v>2004</c:v>
                </c:pt>
                <c:pt idx="1164">
                  <c:v>2004</c:v>
                </c:pt>
                <c:pt idx="1165">
                  <c:v>2004</c:v>
                </c:pt>
                <c:pt idx="1166">
                  <c:v>2004</c:v>
                </c:pt>
                <c:pt idx="1167">
                  <c:v>2004</c:v>
                </c:pt>
                <c:pt idx="1168">
                  <c:v>2004</c:v>
                </c:pt>
                <c:pt idx="1169">
                  <c:v>2004</c:v>
                </c:pt>
                <c:pt idx="1170">
                  <c:v>2004</c:v>
                </c:pt>
                <c:pt idx="1171">
                  <c:v>2004</c:v>
                </c:pt>
                <c:pt idx="1172">
                  <c:v>2004</c:v>
                </c:pt>
                <c:pt idx="1173">
                  <c:v>2004</c:v>
                </c:pt>
                <c:pt idx="1174">
                  <c:v>2004</c:v>
                </c:pt>
                <c:pt idx="1175">
                  <c:v>2004</c:v>
                </c:pt>
                <c:pt idx="1176">
                  <c:v>2004</c:v>
                </c:pt>
                <c:pt idx="1177">
                  <c:v>2004</c:v>
                </c:pt>
                <c:pt idx="1178">
                  <c:v>2004</c:v>
                </c:pt>
                <c:pt idx="1179">
                  <c:v>2004</c:v>
                </c:pt>
                <c:pt idx="1180">
                  <c:v>2004</c:v>
                </c:pt>
                <c:pt idx="1181">
                  <c:v>2004</c:v>
                </c:pt>
                <c:pt idx="1182">
                  <c:v>2004</c:v>
                </c:pt>
                <c:pt idx="1183">
                  <c:v>2004</c:v>
                </c:pt>
                <c:pt idx="1184">
                  <c:v>2004</c:v>
                </c:pt>
                <c:pt idx="1185">
                  <c:v>2004</c:v>
                </c:pt>
                <c:pt idx="1186">
                  <c:v>2004</c:v>
                </c:pt>
                <c:pt idx="1187">
                  <c:v>2004</c:v>
                </c:pt>
                <c:pt idx="1188">
                  <c:v>2004</c:v>
                </c:pt>
                <c:pt idx="1189">
                  <c:v>2004</c:v>
                </c:pt>
                <c:pt idx="1190">
                  <c:v>2004</c:v>
                </c:pt>
                <c:pt idx="1191">
                  <c:v>2004</c:v>
                </c:pt>
                <c:pt idx="1192">
                  <c:v>2004</c:v>
                </c:pt>
                <c:pt idx="1193">
                  <c:v>2004</c:v>
                </c:pt>
                <c:pt idx="1194">
                  <c:v>2004</c:v>
                </c:pt>
                <c:pt idx="1195">
                  <c:v>2004</c:v>
                </c:pt>
                <c:pt idx="1196">
                  <c:v>2004</c:v>
                </c:pt>
                <c:pt idx="1197">
                  <c:v>2004</c:v>
                </c:pt>
                <c:pt idx="1198">
                  <c:v>2004</c:v>
                </c:pt>
                <c:pt idx="1199">
                  <c:v>2004</c:v>
                </c:pt>
                <c:pt idx="1200">
                  <c:v>2004</c:v>
                </c:pt>
                <c:pt idx="1201">
                  <c:v>2004</c:v>
                </c:pt>
                <c:pt idx="1202">
                  <c:v>2004</c:v>
                </c:pt>
                <c:pt idx="1203">
                  <c:v>2004</c:v>
                </c:pt>
                <c:pt idx="1204">
                  <c:v>2004</c:v>
                </c:pt>
                <c:pt idx="1205">
                  <c:v>2004</c:v>
                </c:pt>
                <c:pt idx="1206">
                  <c:v>2004</c:v>
                </c:pt>
                <c:pt idx="1207">
                  <c:v>2004</c:v>
                </c:pt>
                <c:pt idx="1208">
                  <c:v>2004</c:v>
                </c:pt>
                <c:pt idx="1209">
                  <c:v>2004</c:v>
                </c:pt>
                <c:pt idx="1210">
                  <c:v>2004</c:v>
                </c:pt>
                <c:pt idx="1211">
                  <c:v>2004</c:v>
                </c:pt>
                <c:pt idx="1212">
                  <c:v>2004</c:v>
                </c:pt>
                <c:pt idx="1213">
                  <c:v>2004</c:v>
                </c:pt>
                <c:pt idx="1214">
                  <c:v>2005</c:v>
                </c:pt>
                <c:pt idx="1215">
                  <c:v>2005</c:v>
                </c:pt>
                <c:pt idx="1216">
                  <c:v>2005</c:v>
                </c:pt>
                <c:pt idx="1217">
                  <c:v>2005</c:v>
                </c:pt>
                <c:pt idx="1218">
                  <c:v>2005</c:v>
                </c:pt>
                <c:pt idx="1219">
                  <c:v>2005</c:v>
                </c:pt>
                <c:pt idx="1220">
                  <c:v>2005</c:v>
                </c:pt>
                <c:pt idx="1221">
                  <c:v>2005</c:v>
                </c:pt>
                <c:pt idx="1222">
                  <c:v>2005</c:v>
                </c:pt>
                <c:pt idx="1223">
                  <c:v>2005</c:v>
                </c:pt>
                <c:pt idx="1224">
                  <c:v>2005</c:v>
                </c:pt>
                <c:pt idx="1225">
                  <c:v>2005</c:v>
                </c:pt>
                <c:pt idx="1226">
                  <c:v>2005</c:v>
                </c:pt>
                <c:pt idx="1227">
                  <c:v>2005</c:v>
                </c:pt>
                <c:pt idx="1228">
                  <c:v>2005</c:v>
                </c:pt>
                <c:pt idx="1229">
                  <c:v>2005</c:v>
                </c:pt>
                <c:pt idx="1230">
                  <c:v>2005</c:v>
                </c:pt>
                <c:pt idx="1231">
                  <c:v>2005</c:v>
                </c:pt>
                <c:pt idx="1232">
                  <c:v>2005</c:v>
                </c:pt>
                <c:pt idx="1233">
                  <c:v>2005</c:v>
                </c:pt>
                <c:pt idx="1234">
                  <c:v>2005</c:v>
                </c:pt>
                <c:pt idx="1235">
                  <c:v>2005</c:v>
                </c:pt>
                <c:pt idx="1236">
                  <c:v>2005</c:v>
                </c:pt>
                <c:pt idx="1237">
                  <c:v>2005</c:v>
                </c:pt>
                <c:pt idx="1238">
                  <c:v>2005</c:v>
                </c:pt>
                <c:pt idx="1239">
                  <c:v>2005</c:v>
                </c:pt>
                <c:pt idx="1240">
                  <c:v>2005</c:v>
                </c:pt>
                <c:pt idx="1241">
                  <c:v>2005</c:v>
                </c:pt>
                <c:pt idx="1242">
                  <c:v>2005</c:v>
                </c:pt>
                <c:pt idx="1243">
                  <c:v>2005</c:v>
                </c:pt>
                <c:pt idx="1244">
                  <c:v>2005</c:v>
                </c:pt>
                <c:pt idx="1245">
                  <c:v>2005</c:v>
                </c:pt>
                <c:pt idx="1246">
                  <c:v>2005</c:v>
                </c:pt>
                <c:pt idx="1247">
                  <c:v>2005</c:v>
                </c:pt>
                <c:pt idx="1248">
                  <c:v>2005</c:v>
                </c:pt>
                <c:pt idx="1249">
                  <c:v>2005</c:v>
                </c:pt>
                <c:pt idx="1250">
                  <c:v>2005</c:v>
                </c:pt>
                <c:pt idx="1251">
                  <c:v>2005</c:v>
                </c:pt>
                <c:pt idx="1252">
                  <c:v>2005</c:v>
                </c:pt>
                <c:pt idx="1253">
                  <c:v>2005</c:v>
                </c:pt>
                <c:pt idx="1254">
                  <c:v>2005</c:v>
                </c:pt>
                <c:pt idx="1255">
                  <c:v>2005</c:v>
                </c:pt>
                <c:pt idx="1256">
                  <c:v>2005</c:v>
                </c:pt>
                <c:pt idx="1257">
                  <c:v>2005</c:v>
                </c:pt>
                <c:pt idx="1258">
                  <c:v>2005</c:v>
                </c:pt>
                <c:pt idx="1259">
                  <c:v>2005</c:v>
                </c:pt>
                <c:pt idx="1260">
                  <c:v>2005</c:v>
                </c:pt>
                <c:pt idx="1261">
                  <c:v>2005</c:v>
                </c:pt>
                <c:pt idx="1262">
                  <c:v>2005</c:v>
                </c:pt>
                <c:pt idx="1263">
                  <c:v>2005</c:v>
                </c:pt>
                <c:pt idx="1264">
                  <c:v>2005</c:v>
                </c:pt>
                <c:pt idx="1265">
                  <c:v>2005</c:v>
                </c:pt>
                <c:pt idx="1266">
                  <c:v>2006</c:v>
                </c:pt>
                <c:pt idx="1267">
                  <c:v>2006</c:v>
                </c:pt>
                <c:pt idx="1268">
                  <c:v>2006</c:v>
                </c:pt>
                <c:pt idx="1269">
                  <c:v>2006</c:v>
                </c:pt>
                <c:pt idx="1270">
                  <c:v>2006</c:v>
                </c:pt>
                <c:pt idx="1271">
                  <c:v>2006</c:v>
                </c:pt>
                <c:pt idx="1272">
                  <c:v>2006</c:v>
                </c:pt>
                <c:pt idx="1273">
                  <c:v>2006</c:v>
                </c:pt>
                <c:pt idx="1274">
                  <c:v>2006</c:v>
                </c:pt>
                <c:pt idx="1275">
                  <c:v>2006</c:v>
                </c:pt>
                <c:pt idx="1276">
                  <c:v>2006</c:v>
                </c:pt>
                <c:pt idx="1277">
                  <c:v>2006</c:v>
                </c:pt>
                <c:pt idx="1278">
                  <c:v>2006</c:v>
                </c:pt>
                <c:pt idx="1279">
                  <c:v>2006</c:v>
                </c:pt>
                <c:pt idx="1280">
                  <c:v>2006</c:v>
                </c:pt>
                <c:pt idx="1281">
                  <c:v>2006</c:v>
                </c:pt>
                <c:pt idx="1282">
                  <c:v>2006</c:v>
                </c:pt>
                <c:pt idx="1283">
                  <c:v>2006</c:v>
                </c:pt>
                <c:pt idx="1284">
                  <c:v>2006</c:v>
                </c:pt>
                <c:pt idx="1285">
                  <c:v>2006</c:v>
                </c:pt>
                <c:pt idx="1286">
                  <c:v>2006</c:v>
                </c:pt>
                <c:pt idx="1287">
                  <c:v>2006</c:v>
                </c:pt>
                <c:pt idx="1288">
                  <c:v>2006</c:v>
                </c:pt>
                <c:pt idx="1289">
                  <c:v>2006</c:v>
                </c:pt>
                <c:pt idx="1290">
                  <c:v>2006</c:v>
                </c:pt>
                <c:pt idx="1291">
                  <c:v>2006</c:v>
                </c:pt>
                <c:pt idx="1292">
                  <c:v>2006</c:v>
                </c:pt>
                <c:pt idx="1293">
                  <c:v>2006</c:v>
                </c:pt>
                <c:pt idx="1294">
                  <c:v>2006</c:v>
                </c:pt>
                <c:pt idx="1295">
                  <c:v>2006</c:v>
                </c:pt>
                <c:pt idx="1296">
                  <c:v>2006</c:v>
                </c:pt>
                <c:pt idx="1297">
                  <c:v>2006</c:v>
                </c:pt>
                <c:pt idx="1298">
                  <c:v>2006</c:v>
                </c:pt>
                <c:pt idx="1299">
                  <c:v>2006</c:v>
                </c:pt>
                <c:pt idx="1300">
                  <c:v>2006</c:v>
                </c:pt>
                <c:pt idx="1301">
                  <c:v>2006</c:v>
                </c:pt>
                <c:pt idx="1302">
                  <c:v>2006</c:v>
                </c:pt>
                <c:pt idx="1303">
                  <c:v>2006</c:v>
                </c:pt>
                <c:pt idx="1304">
                  <c:v>2006</c:v>
                </c:pt>
                <c:pt idx="1305">
                  <c:v>2006</c:v>
                </c:pt>
                <c:pt idx="1306">
                  <c:v>2006</c:v>
                </c:pt>
                <c:pt idx="1307">
                  <c:v>2006</c:v>
                </c:pt>
                <c:pt idx="1308">
                  <c:v>2006</c:v>
                </c:pt>
                <c:pt idx="1309">
                  <c:v>2006</c:v>
                </c:pt>
                <c:pt idx="1310">
                  <c:v>2006</c:v>
                </c:pt>
                <c:pt idx="1311">
                  <c:v>2006</c:v>
                </c:pt>
                <c:pt idx="1312">
                  <c:v>2006</c:v>
                </c:pt>
                <c:pt idx="1313">
                  <c:v>2006</c:v>
                </c:pt>
                <c:pt idx="1314">
                  <c:v>2006</c:v>
                </c:pt>
                <c:pt idx="1315">
                  <c:v>2006</c:v>
                </c:pt>
                <c:pt idx="1316">
                  <c:v>2006</c:v>
                </c:pt>
                <c:pt idx="1317">
                  <c:v>2006</c:v>
                </c:pt>
                <c:pt idx="1318">
                  <c:v>2007</c:v>
                </c:pt>
                <c:pt idx="1319">
                  <c:v>2007</c:v>
                </c:pt>
                <c:pt idx="1320">
                  <c:v>2007</c:v>
                </c:pt>
                <c:pt idx="1321">
                  <c:v>2007</c:v>
                </c:pt>
                <c:pt idx="1322">
                  <c:v>2007</c:v>
                </c:pt>
                <c:pt idx="1323">
                  <c:v>2007</c:v>
                </c:pt>
                <c:pt idx="1324">
                  <c:v>2007</c:v>
                </c:pt>
                <c:pt idx="1325">
                  <c:v>2007</c:v>
                </c:pt>
                <c:pt idx="1326">
                  <c:v>2007</c:v>
                </c:pt>
                <c:pt idx="1327">
                  <c:v>2007</c:v>
                </c:pt>
                <c:pt idx="1328">
                  <c:v>2007</c:v>
                </c:pt>
                <c:pt idx="1329">
                  <c:v>2007</c:v>
                </c:pt>
                <c:pt idx="1330">
                  <c:v>2007</c:v>
                </c:pt>
                <c:pt idx="1331">
                  <c:v>2007</c:v>
                </c:pt>
                <c:pt idx="1332">
                  <c:v>2007</c:v>
                </c:pt>
                <c:pt idx="1333">
                  <c:v>2007</c:v>
                </c:pt>
                <c:pt idx="1334">
                  <c:v>2007</c:v>
                </c:pt>
                <c:pt idx="1335">
                  <c:v>2007</c:v>
                </c:pt>
                <c:pt idx="1336">
                  <c:v>2007</c:v>
                </c:pt>
                <c:pt idx="1337">
                  <c:v>2007</c:v>
                </c:pt>
                <c:pt idx="1338">
                  <c:v>2007</c:v>
                </c:pt>
                <c:pt idx="1339">
                  <c:v>2007</c:v>
                </c:pt>
                <c:pt idx="1340">
                  <c:v>2007</c:v>
                </c:pt>
                <c:pt idx="1341">
                  <c:v>2007</c:v>
                </c:pt>
                <c:pt idx="1342">
                  <c:v>2007</c:v>
                </c:pt>
                <c:pt idx="1343">
                  <c:v>2007</c:v>
                </c:pt>
                <c:pt idx="1344">
                  <c:v>2007</c:v>
                </c:pt>
                <c:pt idx="1345">
                  <c:v>2007</c:v>
                </c:pt>
                <c:pt idx="1346">
                  <c:v>2007</c:v>
                </c:pt>
                <c:pt idx="1347">
                  <c:v>2007</c:v>
                </c:pt>
                <c:pt idx="1348">
                  <c:v>2007</c:v>
                </c:pt>
                <c:pt idx="1349">
                  <c:v>2007</c:v>
                </c:pt>
                <c:pt idx="1350">
                  <c:v>2007</c:v>
                </c:pt>
                <c:pt idx="1351">
                  <c:v>2007</c:v>
                </c:pt>
                <c:pt idx="1352">
                  <c:v>2007</c:v>
                </c:pt>
                <c:pt idx="1353">
                  <c:v>2007</c:v>
                </c:pt>
                <c:pt idx="1354">
                  <c:v>2007</c:v>
                </c:pt>
                <c:pt idx="1355">
                  <c:v>2007</c:v>
                </c:pt>
                <c:pt idx="1356">
                  <c:v>2007</c:v>
                </c:pt>
                <c:pt idx="1357">
                  <c:v>2007</c:v>
                </c:pt>
                <c:pt idx="1358">
                  <c:v>2007</c:v>
                </c:pt>
                <c:pt idx="1359">
                  <c:v>2007</c:v>
                </c:pt>
                <c:pt idx="1360">
                  <c:v>2007</c:v>
                </c:pt>
                <c:pt idx="1361">
                  <c:v>2007</c:v>
                </c:pt>
                <c:pt idx="1362">
                  <c:v>2007</c:v>
                </c:pt>
                <c:pt idx="1363">
                  <c:v>2007</c:v>
                </c:pt>
                <c:pt idx="1364">
                  <c:v>2007</c:v>
                </c:pt>
                <c:pt idx="1365">
                  <c:v>2007</c:v>
                </c:pt>
                <c:pt idx="1366">
                  <c:v>2007</c:v>
                </c:pt>
                <c:pt idx="1367">
                  <c:v>2007</c:v>
                </c:pt>
                <c:pt idx="1368">
                  <c:v>2007</c:v>
                </c:pt>
                <c:pt idx="1369">
                  <c:v>2007</c:v>
                </c:pt>
                <c:pt idx="1370">
                  <c:v>2008</c:v>
                </c:pt>
                <c:pt idx="1371">
                  <c:v>2008</c:v>
                </c:pt>
                <c:pt idx="1372">
                  <c:v>2008</c:v>
                </c:pt>
                <c:pt idx="1373">
                  <c:v>2008</c:v>
                </c:pt>
                <c:pt idx="1374">
                  <c:v>2008</c:v>
                </c:pt>
                <c:pt idx="1375">
                  <c:v>2008</c:v>
                </c:pt>
                <c:pt idx="1376">
                  <c:v>2008</c:v>
                </c:pt>
                <c:pt idx="1377">
                  <c:v>2008</c:v>
                </c:pt>
                <c:pt idx="1378">
                  <c:v>2008</c:v>
                </c:pt>
                <c:pt idx="1379">
                  <c:v>2008</c:v>
                </c:pt>
                <c:pt idx="1380">
                  <c:v>2008</c:v>
                </c:pt>
                <c:pt idx="1381">
                  <c:v>2008</c:v>
                </c:pt>
                <c:pt idx="1382">
                  <c:v>2008</c:v>
                </c:pt>
                <c:pt idx="1383">
                  <c:v>2008</c:v>
                </c:pt>
                <c:pt idx="1384">
                  <c:v>2008</c:v>
                </c:pt>
                <c:pt idx="1385">
                  <c:v>2008</c:v>
                </c:pt>
                <c:pt idx="1386">
                  <c:v>2008</c:v>
                </c:pt>
                <c:pt idx="1387">
                  <c:v>2008</c:v>
                </c:pt>
                <c:pt idx="1388">
                  <c:v>2008</c:v>
                </c:pt>
                <c:pt idx="1389">
                  <c:v>2008</c:v>
                </c:pt>
                <c:pt idx="1390">
                  <c:v>2008</c:v>
                </c:pt>
                <c:pt idx="1391">
                  <c:v>2008</c:v>
                </c:pt>
                <c:pt idx="1392">
                  <c:v>2008</c:v>
                </c:pt>
                <c:pt idx="1393">
                  <c:v>2008</c:v>
                </c:pt>
                <c:pt idx="1394">
                  <c:v>2008</c:v>
                </c:pt>
                <c:pt idx="1395">
                  <c:v>2008</c:v>
                </c:pt>
                <c:pt idx="1396">
                  <c:v>2008</c:v>
                </c:pt>
                <c:pt idx="1397">
                  <c:v>2008</c:v>
                </c:pt>
                <c:pt idx="1398">
                  <c:v>2008</c:v>
                </c:pt>
                <c:pt idx="1399">
                  <c:v>2008</c:v>
                </c:pt>
                <c:pt idx="1400">
                  <c:v>2008</c:v>
                </c:pt>
                <c:pt idx="1401">
                  <c:v>2008</c:v>
                </c:pt>
                <c:pt idx="1402">
                  <c:v>2008</c:v>
                </c:pt>
                <c:pt idx="1403">
                  <c:v>2008</c:v>
                </c:pt>
                <c:pt idx="1404">
                  <c:v>2008</c:v>
                </c:pt>
                <c:pt idx="1405">
                  <c:v>2008</c:v>
                </c:pt>
                <c:pt idx="1406">
                  <c:v>2008</c:v>
                </c:pt>
                <c:pt idx="1407">
                  <c:v>2008</c:v>
                </c:pt>
                <c:pt idx="1408">
                  <c:v>2008</c:v>
                </c:pt>
                <c:pt idx="1409">
                  <c:v>2008</c:v>
                </c:pt>
                <c:pt idx="1410">
                  <c:v>2008</c:v>
                </c:pt>
                <c:pt idx="1411">
                  <c:v>2008</c:v>
                </c:pt>
                <c:pt idx="1412">
                  <c:v>2008</c:v>
                </c:pt>
                <c:pt idx="1413">
                  <c:v>2008</c:v>
                </c:pt>
                <c:pt idx="1414">
                  <c:v>2008</c:v>
                </c:pt>
                <c:pt idx="1415">
                  <c:v>2008</c:v>
                </c:pt>
                <c:pt idx="1416">
                  <c:v>2008</c:v>
                </c:pt>
                <c:pt idx="1417">
                  <c:v>2008</c:v>
                </c:pt>
                <c:pt idx="1418">
                  <c:v>2008</c:v>
                </c:pt>
                <c:pt idx="1419">
                  <c:v>2008</c:v>
                </c:pt>
                <c:pt idx="1420">
                  <c:v>2008</c:v>
                </c:pt>
                <c:pt idx="1421">
                  <c:v>2008</c:v>
                </c:pt>
                <c:pt idx="1422">
                  <c:v>2009</c:v>
                </c:pt>
                <c:pt idx="1423">
                  <c:v>2009</c:v>
                </c:pt>
                <c:pt idx="1424">
                  <c:v>2009</c:v>
                </c:pt>
                <c:pt idx="1425">
                  <c:v>2009</c:v>
                </c:pt>
                <c:pt idx="1426">
                  <c:v>2009</c:v>
                </c:pt>
                <c:pt idx="1427">
                  <c:v>2009</c:v>
                </c:pt>
                <c:pt idx="1428">
                  <c:v>2009</c:v>
                </c:pt>
                <c:pt idx="1429">
                  <c:v>2009</c:v>
                </c:pt>
                <c:pt idx="1430">
                  <c:v>2009</c:v>
                </c:pt>
                <c:pt idx="1431">
                  <c:v>2009</c:v>
                </c:pt>
                <c:pt idx="1432">
                  <c:v>2009</c:v>
                </c:pt>
                <c:pt idx="1433">
                  <c:v>2009</c:v>
                </c:pt>
                <c:pt idx="1434">
                  <c:v>2009</c:v>
                </c:pt>
                <c:pt idx="1435">
                  <c:v>2009</c:v>
                </c:pt>
                <c:pt idx="1436">
                  <c:v>2009</c:v>
                </c:pt>
                <c:pt idx="1437">
                  <c:v>2009</c:v>
                </c:pt>
                <c:pt idx="1438">
                  <c:v>2009</c:v>
                </c:pt>
                <c:pt idx="1439">
                  <c:v>2009</c:v>
                </c:pt>
                <c:pt idx="1440">
                  <c:v>2009</c:v>
                </c:pt>
                <c:pt idx="1441">
                  <c:v>2009</c:v>
                </c:pt>
                <c:pt idx="1442">
                  <c:v>2009</c:v>
                </c:pt>
                <c:pt idx="1443">
                  <c:v>2009</c:v>
                </c:pt>
                <c:pt idx="1444">
                  <c:v>2009</c:v>
                </c:pt>
                <c:pt idx="1445">
                  <c:v>2009</c:v>
                </c:pt>
                <c:pt idx="1446">
                  <c:v>2009</c:v>
                </c:pt>
                <c:pt idx="1447">
                  <c:v>2009</c:v>
                </c:pt>
                <c:pt idx="1448">
                  <c:v>2009</c:v>
                </c:pt>
                <c:pt idx="1449">
                  <c:v>2009</c:v>
                </c:pt>
                <c:pt idx="1450">
                  <c:v>2009</c:v>
                </c:pt>
                <c:pt idx="1451">
                  <c:v>2009</c:v>
                </c:pt>
                <c:pt idx="1452">
                  <c:v>2009</c:v>
                </c:pt>
                <c:pt idx="1453">
                  <c:v>2009</c:v>
                </c:pt>
                <c:pt idx="1454">
                  <c:v>2009</c:v>
                </c:pt>
                <c:pt idx="1455">
                  <c:v>2009</c:v>
                </c:pt>
                <c:pt idx="1456">
                  <c:v>2009</c:v>
                </c:pt>
                <c:pt idx="1457">
                  <c:v>2009</c:v>
                </c:pt>
                <c:pt idx="1458">
                  <c:v>2009</c:v>
                </c:pt>
                <c:pt idx="1459">
                  <c:v>2009</c:v>
                </c:pt>
                <c:pt idx="1460">
                  <c:v>2009</c:v>
                </c:pt>
                <c:pt idx="1461">
                  <c:v>2009</c:v>
                </c:pt>
                <c:pt idx="1462">
                  <c:v>2009</c:v>
                </c:pt>
                <c:pt idx="1463">
                  <c:v>2009</c:v>
                </c:pt>
                <c:pt idx="1464">
                  <c:v>2009</c:v>
                </c:pt>
                <c:pt idx="1465">
                  <c:v>2009</c:v>
                </c:pt>
                <c:pt idx="1466">
                  <c:v>2009</c:v>
                </c:pt>
                <c:pt idx="1467">
                  <c:v>2009</c:v>
                </c:pt>
                <c:pt idx="1468">
                  <c:v>2009</c:v>
                </c:pt>
                <c:pt idx="1469">
                  <c:v>2009</c:v>
                </c:pt>
                <c:pt idx="1470">
                  <c:v>2009</c:v>
                </c:pt>
                <c:pt idx="1471">
                  <c:v>2009</c:v>
                </c:pt>
                <c:pt idx="1472">
                  <c:v>2009</c:v>
                </c:pt>
                <c:pt idx="1473">
                  <c:v>2009</c:v>
                </c:pt>
                <c:pt idx="1474">
                  <c:v>2010</c:v>
                </c:pt>
                <c:pt idx="1475">
                  <c:v>2010</c:v>
                </c:pt>
                <c:pt idx="1476">
                  <c:v>2010</c:v>
                </c:pt>
                <c:pt idx="1477">
                  <c:v>2010</c:v>
                </c:pt>
                <c:pt idx="1478">
                  <c:v>2010</c:v>
                </c:pt>
                <c:pt idx="1479">
                  <c:v>2010</c:v>
                </c:pt>
                <c:pt idx="1480">
                  <c:v>2010</c:v>
                </c:pt>
                <c:pt idx="1481">
                  <c:v>2010</c:v>
                </c:pt>
                <c:pt idx="1482">
                  <c:v>2010</c:v>
                </c:pt>
                <c:pt idx="1483">
                  <c:v>2010</c:v>
                </c:pt>
                <c:pt idx="1484">
                  <c:v>2010</c:v>
                </c:pt>
                <c:pt idx="1485">
                  <c:v>2010</c:v>
                </c:pt>
                <c:pt idx="1486">
                  <c:v>2010</c:v>
                </c:pt>
                <c:pt idx="1487">
                  <c:v>2010</c:v>
                </c:pt>
                <c:pt idx="1488">
                  <c:v>2010</c:v>
                </c:pt>
                <c:pt idx="1489">
                  <c:v>2010</c:v>
                </c:pt>
                <c:pt idx="1490">
                  <c:v>2010</c:v>
                </c:pt>
                <c:pt idx="1491">
                  <c:v>2010</c:v>
                </c:pt>
                <c:pt idx="1492">
                  <c:v>2010</c:v>
                </c:pt>
                <c:pt idx="1493">
                  <c:v>2010</c:v>
                </c:pt>
                <c:pt idx="1494">
                  <c:v>2010</c:v>
                </c:pt>
                <c:pt idx="1495">
                  <c:v>2010</c:v>
                </c:pt>
                <c:pt idx="1496">
                  <c:v>2010</c:v>
                </c:pt>
                <c:pt idx="1497">
                  <c:v>2010</c:v>
                </c:pt>
                <c:pt idx="1498">
                  <c:v>2010</c:v>
                </c:pt>
                <c:pt idx="1499">
                  <c:v>2010</c:v>
                </c:pt>
                <c:pt idx="1500">
                  <c:v>2010</c:v>
                </c:pt>
                <c:pt idx="1501">
                  <c:v>2010</c:v>
                </c:pt>
                <c:pt idx="1502">
                  <c:v>2010</c:v>
                </c:pt>
                <c:pt idx="1503">
                  <c:v>2010</c:v>
                </c:pt>
                <c:pt idx="1504">
                  <c:v>2010</c:v>
                </c:pt>
                <c:pt idx="1505">
                  <c:v>2010</c:v>
                </c:pt>
                <c:pt idx="1506">
                  <c:v>2010</c:v>
                </c:pt>
                <c:pt idx="1507">
                  <c:v>2010</c:v>
                </c:pt>
                <c:pt idx="1508">
                  <c:v>2010</c:v>
                </c:pt>
                <c:pt idx="1509">
                  <c:v>2010</c:v>
                </c:pt>
                <c:pt idx="1510">
                  <c:v>2010</c:v>
                </c:pt>
                <c:pt idx="1511">
                  <c:v>2010</c:v>
                </c:pt>
                <c:pt idx="1512">
                  <c:v>2010</c:v>
                </c:pt>
                <c:pt idx="1513">
                  <c:v>2010</c:v>
                </c:pt>
                <c:pt idx="1514">
                  <c:v>2010</c:v>
                </c:pt>
                <c:pt idx="1515">
                  <c:v>2010</c:v>
                </c:pt>
                <c:pt idx="1516">
                  <c:v>2010</c:v>
                </c:pt>
                <c:pt idx="1517">
                  <c:v>2010</c:v>
                </c:pt>
                <c:pt idx="1518">
                  <c:v>2010</c:v>
                </c:pt>
                <c:pt idx="1519">
                  <c:v>2010</c:v>
                </c:pt>
                <c:pt idx="1520">
                  <c:v>2010</c:v>
                </c:pt>
                <c:pt idx="1521">
                  <c:v>2010</c:v>
                </c:pt>
                <c:pt idx="1522">
                  <c:v>2010</c:v>
                </c:pt>
                <c:pt idx="1523">
                  <c:v>2010</c:v>
                </c:pt>
                <c:pt idx="1524">
                  <c:v>2010</c:v>
                </c:pt>
                <c:pt idx="1525">
                  <c:v>2010</c:v>
                </c:pt>
                <c:pt idx="1526">
                  <c:v>2011</c:v>
                </c:pt>
                <c:pt idx="1527">
                  <c:v>2011</c:v>
                </c:pt>
                <c:pt idx="1528">
                  <c:v>2011</c:v>
                </c:pt>
                <c:pt idx="1529">
                  <c:v>2011</c:v>
                </c:pt>
                <c:pt idx="1530">
                  <c:v>2011</c:v>
                </c:pt>
                <c:pt idx="1531">
                  <c:v>2011</c:v>
                </c:pt>
                <c:pt idx="1532">
                  <c:v>2011</c:v>
                </c:pt>
                <c:pt idx="1533">
                  <c:v>2011</c:v>
                </c:pt>
                <c:pt idx="1534">
                  <c:v>2011</c:v>
                </c:pt>
                <c:pt idx="1535">
                  <c:v>2011</c:v>
                </c:pt>
                <c:pt idx="1536">
                  <c:v>2011</c:v>
                </c:pt>
                <c:pt idx="1537">
                  <c:v>2011</c:v>
                </c:pt>
                <c:pt idx="1538">
                  <c:v>2011</c:v>
                </c:pt>
                <c:pt idx="1539">
                  <c:v>2011</c:v>
                </c:pt>
                <c:pt idx="1540">
                  <c:v>2011</c:v>
                </c:pt>
                <c:pt idx="1541">
                  <c:v>2011</c:v>
                </c:pt>
                <c:pt idx="1542">
                  <c:v>2011</c:v>
                </c:pt>
                <c:pt idx="1543">
                  <c:v>2011</c:v>
                </c:pt>
                <c:pt idx="1544">
                  <c:v>2011</c:v>
                </c:pt>
                <c:pt idx="1545">
                  <c:v>2011</c:v>
                </c:pt>
                <c:pt idx="1546">
                  <c:v>2011</c:v>
                </c:pt>
                <c:pt idx="1547">
                  <c:v>2011</c:v>
                </c:pt>
                <c:pt idx="1548">
                  <c:v>2011</c:v>
                </c:pt>
                <c:pt idx="1549">
                  <c:v>2011</c:v>
                </c:pt>
                <c:pt idx="1550">
                  <c:v>2011</c:v>
                </c:pt>
                <c:pt idx="1551">
                  <c:v>2011</c:v>
                </c:pt>
                <c:pt idx="1552">
                  <c:v>2011</c:v>
                </c:pt>
                <c:pt idx="1553">
                  <c:v>2011</c:v>
                </c:pt>
                <c:pt idx="1554">
                  <c:v>2011</c:v>
                </c:pt>
                <c:pt idx="1555">
                  <c:v>2011</c:v>
                </c:pt>
                <c:pt idx="1556">
                  <c:v>2011</c:v>
                </c:pt>
                <c:pt idx="1557">
                  <c:v>2011</c:v>
                </c:pt>
                <c:pt idx="1558">
                  <c:v>2011</c:v>
                </c:pt>
                <c:pt idx="1559">
                  <c:v>2011</c:v>
                </c:pt>
                <c:pt idx="1560">
                  <c:v>2011</c:v>
                </c:pt>
                <c:pt idx="1561">
                  <c:v>2011</c:v>
                </c:pt>
                <c:pt idx="1562">
                  <c:v>2011</c:v>
                </c:pt>
                <c:pt idx="1563">
                  <c:v>2011</c:v>
                </c:pt>
                <c:pt idx="1564">
                  <c:v>2011</c:v>
                </c:pt>
                <c:pt idx="1565">
                  <c:v>2011</c:v>
                </c:pt>
                <c:pt idx="1566">
                  <c:v>2011</c:v>
                </c:pt>
                <c:pt idx="1567">
                  <c:v>2011</c:v>
                </c:pt>
                <c:pt idx="1568">
                  <c:v>2011</c:v>
                </c:pt>
                <c:pt idx="1569">
                  <c:v>2011</c:v>
                </c:pt>
                <c:pt idx="1570">
                  <c:v>2011</c:v>
                </c:pt>
                <c:pt idx="1571">
                  <c:v>2011</c:v>
                </c:pt>
                <c:pt idx="1572">
                  <c:v>2011</c:v>
                </c:pt>
                <c:pt idx="1573">
                  <c:v>2011</c:v>
                </c:pt>
                <c:pt idx="1574">
                  <c:v>2011</c:v>
                </c:pt>
                <c:pt idx="1575">
                  <c:v>2011</c:v>
                </c:pt>
                <c:pt idx="1576">
                  <c:v>2011</c:v>
                </c:pt>
                <c:pt idx="1577">
                  <c:v>2011</c:v>
                </c:pt>
                <c:pt idx="1578">
                  <c:v>2012</c:v>
                </c:pt>
                <c:pt idx="1579">
                  <c:v>2012</c:v>
                </c:pt>
                <c:pt idx="1580">
                  <c:v>2012</c:v>
                </c:pt>
                <c:pt idx="1581">
                  <c:v>2012</c:v>
                </c:pt>
                <c:pt idx="1582">
                  <c:v>2012</c:v>
                </c:pt>
                <c:pt idx="1583">
                  <c:v>2012</c:v>
                </c:pt>
                <c:pt idx="1584">
                  <c:v>2012</c:v>
                </c:pt>
                <c:pt idx="1585">
                  <c:v>2012</c:v>
                </c:pt>
                <c:pt idx="1586">
                  <c:v>2012</c:v>
                </c:pt>
                <c:pt idx="1587">
                  <c:v>2012</c:v>
                </c:pt>
                <c:pt idx="1588">
                  <c:v>2012</c:v>
                </c:pt>
                <c:pt idx="1589">
                  <c:v>2012</c:v>
                </c:pt>
                <c:pt idx="1590">
                  <c:v>2012</c:v>
                </c:pt>
                <c:pt idx="1591">
                  <c:v>2012</c:v>
                </c:pt>
                <c:pt idx="1592">
                  <c:v>2012</c:v>
                </c:pt>
                <c:pt idx="1593">
                  <c:v>2012</c:v>
                </c:pt>
                <c:pt idx="1594">
                  <c:v>2012</c:v>
                </c:pt>
                <c:pt idx="1595">
                  <c:v>2012</c:v>
                </c:pt>
                <c:pt idx="1596">
                  <c:v>2012</c:v>
                </c:pt>
                <c:pt idx="1597">
                  <c:v>2012</c:v>
                </c:pt>
                <c:pt idx="1598">
                  <c:v>2012</c:v>
                </c:pt>
                <c:pt idx="1599">
                  <c:v>2012</c:v>
                </c:pt>
                <c:pt idx="1600">
                  <c:v>2012</c:v>
                </c:pt>
                <c:pt idx="1601">
                  <c:v>2012</c:v>
                </c:pt>
                <c:pt idx="1602">
                  <c:v>2012</c:v>
                </c:pt>
                <c:pt idx="1603">
                  <c:v>2012</c:v>
                </c:pt>
                <c:pt idx="1604">
                  <c:v>2012</c:v>
                </c:pt>
                <c:pt idx="1605">
                  <c:v>2012</c:v>
                </c:pt>
                <c:pt idx="1606">
                  <c:v>2012</c:v>
                </c:pt>
                <c:pt idx="1607">
                  <c:v>2012</c:v>
                </c:pt>
                <c:pt idx="1608">
                  <c:v>2012</c:v>
                </c:pt>
                <c:pt idx="1609">
                  <c:v>2012</c:v>
                </c:pt>
                <c:pt idx="1610">
                  <c:v>2012</c:v>
                </c:pt>
                <c:pt idx="1611">
                  <c:v>2012</c:v>
                </c:pt>
                <c:pt idx="1612">
                  <c:v>2012</c:v>
                </c:pt>
                <c:pt idx="1613">
                  <c:v>2012</c:v>
                </c:pt>
                <c:pt idx="1614">
                  <c:v>2012</c:v>
                </c:pt>
                <c:pt idx="1615">
                  <c:v>2012</c:v>
                </c:pt>
                <c:pt idx="1616">
                  <c:v>2012</c:v>
                </c:pt>
                <c:pt idx="1617">
                  <c:v>2012</c:v>
                </c:pt>
                <c:pt idx="1618">
                  <c:v>2012</c:v>
                </c:pt>
                <c:pt idx="1619">
                  <c:v>2012</c:v>
                </c:pt>
                <c:pt idx="1620">
                  <c:v>2012</c:v>
                </c:pt>
                <c:pt idx="1621">
                  <c:v>2012</c:v>
                </c:pt>
                <c:pt idx="1622">
                  <c:v>2012</c:v>
                </c:pt>
                <c:pt idx="1623">
                  <c:v>2012</c:v>
                </c:pt>
                <c:pt idx="1624">
                  <c:v>2012</c:v>
                </c:pt>
                <c:pt idx="1625">
                  <c:v>2012</c:v>
                </c:pt>
                <c:pt idx="1626">
                  <c:v>2012</c:v>
                </c:pt>
                <c:pt idx="1627">
                  <c:v>2012</c:v>
                </c:pt>
                <c:pt idx="1628">
                  <c:v>2012</c:v>
                </c:pt>
                <c:pt idx="1629">
                  <c:v>2012</c:v>
                </c:pt>
                <c:pt idx="1630">
                  <c:v>2013</c:v>
                </c:pt>
                <c:pt idx="1631">
                  <c:v>2013</c:v>
                </c:pt>
                <c:pt idx="1632">
                  <c:v>2013</c:v>
                </c:pt>
                <c:pt idx="1633">
                  <c:v>2013</c:v>
                </c:pt>
                <c:pt idx="1634">
                  <c:v>2013</c:v>
                </c:pt>
                <c:pt idx="1635">
                  <c:v>2013</c:v>
                </c:pt>
                <c:pt idx="1636">
                  <c:v>2013</c:v>
                </c:pt>
                <c:pt idx="1637">
                  <c:v>2013</c:v>
                </c:pt>
                <c:pt idx="1638">
                  <c:v>2013</c:v>
                </c:pt>
                <c:pt idx="1639">
                  <c:v>2013</c:v>
                </c:pt>
                <c:pt idx="1640">
                  <c:v>2013</c:v>
                </c:pt>
                <c:pt idx="1641">
                  <c:v>2013</c:v>
                </c:pt>
                <c:pt idx="1642">
                  <c:v>2013</c:v>
                </c:pt>
                <c:pt idx="1643">
                  <c:v>2013</c:v>
                </c:pt>
                <c:pt idx="1644">
                  <c:v>2013</c:v>
                </c:pt>
                <c:pt idx="1645">
                  <c:v>2013</c:v>
                </c:pt>
                <c:pt idx="1646">
                  <c:v>2013</c:v>
                </c:pt>
                <c:pt idx="1647">
                  <c:v>2013</c:v>
                </c:pt>
                <c:pt idx="1648">
                  <c:v>2013</c:v>
                </c:pt>
                <c:pt idx="1649">
                  <c:v>2013</c:v>
                </c:pt>
                <c:pt idx="1650">
                  <c:v>2013</c:v>
                </c:pt>
                <c:pt idx="1651">
                  <c:v>2013</c:v>
                </c:pt>
                <c:pt idx="1652">
                  <c:v>2013</c:v>
                </c:pt>
                <c:pt idx="1653">
                  <c:v>2013</c:v>
                </c:pt>
                <c:pt idx="1654">
                  <c:v>2013</c:v>
                </c:pt>
                <c:pt idx="1655">
                  <c:v>2013</c:v>
                </c:pt>
                <c:pt idx="1656">
                  <c:v>2013</c:v>
                </c:pt>
                <c:pt idx="1657">
                  <c:v>2013</c:v>
                </c:pt>
                <c:pt idx="1658">
                  <c:v>2013</c:v>
                </c:pt>
                <c:pt idx="1659">
                  <c:v>2013</c:v>
                </c:pt>
                <c:pt idx="1660">
                  <c:v>2013</c:v>
                </c:pt>
                <c:pt idx="1661">
                  <c:v>2013</c:v>
                </c:pt>
                <c:pt idx="1662">
                  <c:v>2013</c:v>
                </c:pt>
                <c:pt idx="1663">
                  <c:v>2013</c:v>
                </c:pt>
                <c:pt idx="1664">
                  <c:v>2013</c:v>
                </c:pt>
                <c:pt idx="1665">
                  <c:v>2013</c:v>
                </c:pt>
                <c:pt idx="1666">
                  <c:v>2013</c:v>
                </c:pt>
                <c:pt idx="1667">
                  <c:v>2013</c:v>
                </c:pt>
                <c:pt idx="1668">
                  <c:v>2013</c:v>
                </c:pt>
                <c:pt idx="1669">
                  <c:v>2013</c:v>
                </c:pt>
                <c:pt idx="1670">
                  <c:v>2013</c:v>
                </c:pt>
                <c:pt idx="1671">
                  <c:v>2013</c:v>
                </c:pt>
                <c:pt idx="1672">
                  <c:v>2013</c:v>
                </c:pt>
                <c:pt idx="1673">
                  <c:v>2013</c:v>
                </c:pt>
                <c:pt idx="1674">
                  <c:v>2013</c:v>
                </c:pt>
                <c:pt idx="1675">
                  <c:v>2013</c:v>
                </c:pt>
                <c:pt idx="1676">
                  <c:v>2013</c:v>
                </c:pt>
                <c:pt idx="1677">
                  <c:v>2013</c:v>
                </c:pt>
                <c:pt idx="1678">
                  <c:v>2013</c:v>
                </c:pt>
                <c:pt idx="1679">
                  <c:v>2013</c:v>
                </c:pt>
                <c:pt idx="1680">
                  <c:v>2013</c:v>
                </c:pt>
                <c:pt idx="1681">
                  <c:v>2013</c:v>
                </c:pt>
                <c:pt idx="1682">
                  <c:v>2014</c:v>
                </c:pt>
                <c:pt idx="1683">
                  <c:v>2014</c:v>
                </c:pt>
                <c:pt idx="1684">
                  <c:v>2014</c:v>
                </c:pt>
                <c:pt idx="1685">
                  <c:v>2014</c:v>
                </c:pt>
                <c:pt idx="1686">
                  <c:v>2014</c:v>
                </c:pt>
                <c:pt idx="1687">
                  <c:v>2014</c:v>
                </c:pt>
                <c:pt idx="1688">
                  <c:v>2014</c:v>
                </c:pt>
                <c:pt idx="1689">
                  <c:v>2014</c:v>
                </c:pt>
                <c:pt idx="1690">
                  <c:v>2014</c:v>
                </c:pt>
                <c:pt idx="1691">
                  <c:v>2014</c:v>
                </c:pt>
                <c:pt idx="1692">
                  <c:v>2014</c:v>
                </c:pt>
                <c:pt idx="1693">
                  <c:v>2014</c:v>
                </c:pt>
                <c:pt idx="1694">
                  <c:v>2014</c:v>
                </c:pt>
                <c:pt idx="1695">
                  <c:v>2014</c:v>
                </c:pt>
                <c:pt idx="1696">
                  <c:v>2014</c:v>
                </c:pt>
                <c:pt idx="1697">
                  <c:v>2014</c:v>
                </c:pt>
                <c:pt idx="1698">
                  <c:v>2014</c:v>
                </c:pt>
                <c:pt idx="1699">
                  <c:v>2014</c:v>
                </c:pt>
                <c:pt idx="1700">
                  <c:v>2014</c:v>
                </c:pt>
                <c:pt idx="1701">
                  <c:v>2014</c:v>
                </c:pt>
                <c:pt idx="1702">
                  <c:v>2014</c:v>
                </c:pt>
                <c:pt idx="1703">
                  <c:v>2014</c:v>
                </c:pt>
                <c:pt idx="1704">
                  <c:v>2014</c:v>
                </c:pt>
                <c:pt idx="1705">
                  <c:v>2014</c:v>
                </c:pt>
                <c:pt idx="1706">
                  <c:v>2014</c:v>
                </c:pt>
                <c:pt idx="1707">
                  <c:v>2014</c:v>
                </c:pt>
                <c:pt idx="1708">
                  <c:v>2014</c:v>
                </c:pt>
                <c:pt idx="1709">
                  <c:v>2014</c:v>
                </c:pt>
                <c:pt idx="1710">
                  <c:v>2014</c:v>
                </c:pt>
                <c:pt idx="1711">
                  <c:v>2014</c:v>
                </c:pt>
                <c:pt idx="1712">
                  <c:v>2014</c:v>
                </c:pt>
                <c:pt idx="1713">
                  <c:v>2014</c:v>
                </c:pt>
                <c:pt idx="1714">
                  <c:v>2014</c:v>
                </c:pt>
                <c:pt idx="1715">
                  <c:v>2014</c:v>
                </c:pt>
                <c:pt idx="1716">
                  <c:v>2014</c:v>
                </c:pt>
                <c:pt idx="1717">
                  <c:v>2014</c:v>
                </c:pt>
                <c:pt idx="1718">
                  <c:v>2014</c:v>
                </c:pt>
                <c:pt idx="1719">
                  <c:v>2014</c:v>
                </c:pt>
                <c:pt idx="1720">
                  <c:v>2014</c:v>
                </c:pt>
                <c:pt idx="1721">
                  <c:v>2014</c:v>
                </c:pt>
                <c:pt idx="1722">
                  <c:v>2014</c:v>
                </c:pt>
                <c:pt idx="1723">
                  <c:v>2014</c:v>
                </c:pt>
                <c:pt idx="1724">
                  <c:v>2014</c:v>
                </c:pt>
                <c:pt idx="1725">
                  <c:v>2014</c:v>
                </c:pt>
                <c:pt idx="1726">
                  <c:v>2014</c:v>
                </c:pt>
                <c:pt idx="1727">
                  <c:v>2014</c:v>
                </c:pt>
                <c:pt idx="1728">
                  <c:v>2014</c:v>
                </c:pt>
                <c:pt idx="1729">
                  <c:v>2014</c:v>
                </c:pt>
                <c:pt idx="1730">
                  <c:v>2014</c:v>
                </c:pt>
                <c:pt idx="1731">
                  <c:v>2014</c:v>
                </c:pt>
                <c:pt idx="1732">
                  <c:v>2014</c:v>
                </c:pt>
                <c:pt idx="1733">
                  <c:v>2014</c:v>
                </c:pt>
                <c:pt idx="1734">
                  <c:v>2015</c:v>
                </c:pt>
                <c:pt idx="1735">
                  <c:v>2015</c:v>
                </c:pt>
                <c:pt idx="1736">
                  <c:v>2015</c:v>
                </c:pt>
                <c:pt idx="1737">
                  <c:v>2015</c:v>
                </c:pt>
                <c:pt idx="1738">
                  <c:v>2015</c:v>
                </c:pt>
                <c:pt idx="1739">
                  <c:v>2015</c:v>
                </c:pt>
                <c:pt idx="1740">
                  <c:v>2015</c:v>
                </c:pt>
                <c:pt idx="1741">
                  <c:v>2015</c:v>
                </c:pt>
                <c:pt idx="1742">
                  <c:v>2015</c:v>
                </c:pt>
                <c:pt idx="1743">
                  <c:v>2015</c:v>
                </c:pt>
                <c:pt idx="1744">
                  <c:v>2015</c:v>
                </c:pt>
                <c:pt idx="1745">
                  <c:v>2015</c:v>
                </c:pt>
                <c:pt idx="1746">
                  <c:v>2015</c:v>
                </c:pt>
                <c:pt idx="1747">
                  <c:v>2015</c:v>
                </c:pt>
                <c:pt idx="1748">
                  <c:v>2015</c:v>
                </c:pt>
                <c:pt idx="1749">
                  <c:v>2015</c:v>
                </c:pt>
              </c:numCache>
            </c:numRef>
          </c:cat>
          <c:val>
            <c:numRef>
              <c:f>Лист2!$S$2:$S$1753</c:f>
              <c:numCache>
                <c:formatCode>General</c:formatCode>
                <c:ptCount val="1752"/>
                <c:pt idx="0">
                  <c:v>48.43</c:v>
                </c:pt>
                <c:pt idx="1">
                  <c:v>46.74</c:v>
                </c:pt>
                <c:pt idx="2">
                  <c:v>46.160000000000004</c:v>
                </c:pt>
                <c:pt idx="3">
                  <c:v>44.220000000000006</c:v>
                </c:pt>
                <c:pt idx="4">
                  <c:v>41.15</c:v>
                </c:pt>
                <c:pt idx="5">
                  <c:v>37</c:v>
                </c:pt>
                <c:pt idx="6">
                  <c:v>33.93</c:v>
                </c:pt>
                <c:pt idx="7">
                  <c:v>30.97</c:v>
                </c:pt>
                <c:pt idx="8">
                  <c:v>29.35</c:v>
                </c:pt>
                <c:pt idx="9">
                  <c:v>29.459999999999997</c:v>
                </c:pt>
                <c:pt idx="10">
                  <c:v>30.04</c:v>
                </c:pt>
                <c:pt idx="11">
                  <c:v>29.62</c:v>
                </c:pt>
                <c:pt idx="12">
                  <c:v>29.58</c:v>
                </c:pt>
                <c:pt idx="13">
                  <c:v>30.830000000000002</c:v>
                </c:pt>
                <c:pt idx="14">
                  <c:v>32.949999999999996</c:v>
                </c:pt>
                <c:pt idx="15">
                  <c:v>35.720000000000006</c:v>
                </c:pt>
                <c:pt idx="16">
                  <c:v>37.300000000000011</c:v>
                </c:pt>
                <c:pt idx="17">
                  <c:v>38.339999999999996</c:v>
                </c:pt>
                <c:pt idx="18">
                  <c:v>40.44</c:v>
                </c:pt>
                <c:pt idx="19">
                  <c:v>37.96</c:v>
                </c:pt>
                <c:pt idx="20">
                  <c:v>36.32</c:v>
                </c:pt>
                <c:pt idx="21">
                  <c:v>36.61</c:v>
                </c:pt>
                <c:pt idx="22">
                  <c:v>37.68</c:v>
                </c:pt>
                <c:pt idx="23">
                  <c:v>37.590000000000003</c:v>
                </c:pt>
                <c:pt idx="24">
                  <c:v>34.870000000000005</c:v>
                </c:pt>
                <c:pt idx="25">
                  <c:v>33.71</c:v>
                </c:pt>
                <c:pt idx="26">
                  <c:v>32.92</c:v>
                </c:pt>
                <c:pt idx="27">
                  <c:v>30.73</c:v>
                </c:pt>
                <c:pt idx="28">
                  <c:v>29.830000000000002</c:v>
                </c:pt>
                <c:pt idx="29">
                  <c:v>30.19</c:v>
                </c:pt>
                <c:pt idx="30">
                  <c:v>30.39</c:v>
                </c:pt>
                <c:pt idx="31">
                  <c:v>31.830000000000002</c:v>
                </c:pt>
                <c:pt idx="32">
                  <c:v>32.949999999999996</c:v>
                </c:pt>
                <c:pt idx="33">
                  <c:v>37.980000000000004</c:v>
                </c:pt>
                <c:pt idx="34">
                  <c:v>42.160000000000004</c:v>
                </c:pt>
                <c:pt idx="35">
                  <c:v>46.06</c:v>
                </c:pt>
                <c:pt idx="36">
                  <c:v>49.06</c:v>
                </c:pt>
                <c:pt idx="37">
                  <c:v>46.32</c:v>
                </c:pt>
                <c:pt idx="38">
                  <c:v>48.77</c:v>
                </c:pt>
                <c:pt idx="39">
                  <c:v>50.77</c:v>
                </c:pt>
                <c:pt idx="40">
                  <c:v>55.190000000000005</c:v>
                </c:pt>
                <c:pt idx="41">
                  <c:v>58.620000000000005</c:v>
                </c:pt>
                <c:pt idx="42">
                  <c:v>59.190000000000005</c:v>
                </c:pt>
                <c:pt idx="43">
                  <c:v>60.09</c:v>
                </c:pt>
                <c:pt idx="44">
                  <c:v>58.620000000000005</c:v>
                </c:pt>
                <c:pt idx="45">
                  <c:v>57.42</c:v>
                </c:pt>
                <c:pt idx="46">
                  <c:v>56.58</c:v>
                </c:pt>
                <c:pt idx="47">
                  <c:v>58.809999999999995</c:v>
                </c:pt>
                <c:pt idx="48">
                  <c:v>59.32</c:v>
                </c:pt>
                <c:pt idx="49">
                  <c:v>59.160000000000004</c:v>
                </c:pt>
                <c:pt idx="50">
                  <c:v>58.41</c:v>
                </c:pt>
                <c:pt idx="51">
                  <c:v>56.220000000000006</c:v>
                </c:pt>
                <c:pt idx="52">
                  <c:v>53.230000000000004</c:v>
                </c:pt>
                <c:pt idx="53">
                  <c:v>51.74</c:v>
                </c:pt>
                <c:pt idx="54">
                  <c:v>51.54</c:v>
                </c:pt>
                <c:pt idx="55">
                  <c:v>50.879999999999995</c:v>
                </c:pt>
                <c:pt idx="56">
                  <c:v>48.3</c:v>
                </c:pt>
                <c:pt idx="57">
                  <c:v>44.56</c:v>
                </c:pt>
                <c:pt idx="58">
                  <c:v>40.92</c:v>
                </c:pt>
                <c:pt idx="59">
                  <c:v>37.190000000000005</c:v>
                </c:pt>
                <c:pt idx="60">
                  <c:v>34.25</c:v>
                </c:pt>
                <c:pt idx="61">
                  <c:v>32.220000000000006</c:v>
                </c:pt>
                <c:pt idx="62">
                  <c:v>31.06</c:v>
                </c:pt>
                <c:pt idx="63">
                  <c:v>32.620000000000005</c:v>
                </c:pt>
                <c:pt idx="64">
                  <c:v>33.43</c:v>
                </c:pt>
                <c:pt idx="65">
                  <c:v>32.309999999999995</c:v>
                </c:pt>
                <c:pt idx="66">
                  <c:v>32.44</c:v>
                </c:pt>
                <c:pt idx="67">
                  <c:v>30.979999999999997</c:v>
                </c:pt>
                <c:pt idx="68">
                  <c:v>29.75</c:v>
                </c:pt>
                <c:pt idx="69">
                  <c:v>30.2</c:v>
                </c:pt>
                <c:pt idx="70">
                  <c:v>33.32</c:v>
                </c:pt>
                <c:pt idx="71">
                  <c:v>34.94</c:v>
                </c:pt>
                <c:pt idx="72">
                  <c:v>34.71</c:v>
                </c:pt>
                <c:pt idx="73">
                  <c:v>33.6</c:v>
                </c:pt>
                <c:pt idx="74">
                  <c:v>33.93</c:v>
                </c:pt>
                <c:pt idx="75">
                  <c:v>34.86</c:v>
                </c:pt>
                <c:pt idx="76">
                  <c:v>37</c:v>
                </c:pt>
                <c:pt idx="77">
                  <c:v>39.25</c:v>
                </c:pt>
                <c:pt idx="78">
                  <c:v>39.21</c:v>
                </c:pt>
                <c:pt idx="79">
                  <c:v>38.690000000000005</c:v>
                </c:pt>
                <c:pt idx="80">
                  <c:v>36.339999999999996</c:v>
                </c:pt>
                <c:pt idx="81">
                  <c:v>34.24</c:v>
                </c:pt>
                <c:pt idx="82">
                  <c:v>33.06</c:v>
                </c:pt>
                <c:pt idx="83">
                  <c:v>33.07</c:v>
                </c:pt>
                <c:pt idx="84">
                  <c:v>33.4</c:v>
                </c:pt>
                <c:pt idx="85">
                  <c:v>34.97</c:v>
                </c:pt>
                <c:pt idx="86">
                  <c:v>37.130000000000003</c:v>
                </c:pt>
                <c:pt idx="87">
                  <c:v>39.160000000000004</c:v>
                </c:pt>
                <c:pt idx="88">
                  <c:v>39.15</c:v>
                </c:pt>
                <c:pt idx="89">
                  <c:v>40.44</c:v>
                </c:pt>
                <c:pt idx="90">
                  <c:v>43.660000000000004</c:v>
                </c:pt>
                <c:pt idx="91">
                  <c:v>47.56</c:v>
                </c:pt>
                <c:pt idx="92">
                  <c:v>51.4</c:v>
                </c:pt>
                <c:pt idx="93">
                  <c:v>53.92</c:v>
                </c:pt>
                <c:pt idx="94">
                  <c:v>55.51</c:v>
                </c:pt>
                <c:pt idx="95">
                  <c:v>54.809999999999995</c:v>
                </c:pt>
                <c:pt idx="96">
                  <c:v>54.08</c:v>
                </c:pt>
                <c:pt idx="97">
                  <c:v>53.98</c:v>
                </c:pt>
                <c:pt idx="98">
                  <c:v>52.660000000000004</c:v>
                </c:pt>
                <c:pt idx="99">
                  <c:v>54.98</c:v>
                </c:pt>
                <c:pt idx="100">
                  <c:v>55.8</c:v>
                </c:pt>
                <c:pt idx="101">
                  <c:v>56.98</c:v>
                </c:pt>
                <c:pt idx="102">
                  <c:v>57.17</c:v>
                </c:pt>
                <c:pt idx="103">
                  <c:v>57.7</c:v>
                </c:pt>
                <c:pt idx="104">
                  <c:v>58.15</c:v>
                </c:pt>
                <c:pt idx="105">
                  <c:v>58.49</c:v>
                </c:pt>
                <c:pt idx="106">
                  <c:v>59.339999999999996</c:v>
                </c:pt>
                <c:pt idx="107">
                  <c:v>58.74</c:v>
                </c:pt>
                <c:pt idx="108">
                  <c:v>59.1</c:v>
                </c:pt>
                <c:pt idx="109">
                  <c:v>57.25</c:v>
                </c:pt>
                <c:pt idx="110">
                  <c:v>51.720000000000006</c:v>
                </c:pt>
                <c:pt idx="111">
                  <c:v>47.11</c:v>
                </c:pt>
                <c:pt idx="112">
                  <c:v>43.8</c:v>
                </c:pt>
                <c:pt idx="113">
                  <c:v>40.849999999999994</c:v>
                </c:pt>
                <c:pt idx="114">
                  <c:v>39.379999999999995</c:v>
                </c:pt>
                <c:pt idx="115">
                  <c:v>38.839999999999996</c:v>
                </c:pt>
                <c:pt idx="116">
                  <c:v>38.08</c:v>
                </c:pt>
                <c:pt idx="117">
                  <c:v>37.14</c:v>
                </c:pt>
                <c:pt idx="118">
                  <c:v>37.08</c:v>
                </c:pt>
                <c:pt idx="119">
                  <c:v>39.58</c:v>
                </c:pt>
                <c:pt idx="120">
                  <c:v>42.53</c:v>
                </c:pt>
                <c:pt idx="121">
                  <c:v>44.51</c:v>
                </c:pt>
                <c:pt idx="122">
                  <c:v>47.08</c:v>
                </c:pt>
                <c:pt idx="123">
                  <c:v>45.21</c:v>
                </c:pt>
                <c:pt idx="124">
                  <c:v>45.449999999999996</c:v>
                </c:pt>
                <c:pt idx="125">
                  <c:v>45.2</c:v>
                </c:pt>
                <c:pt idx="126">
                  <c:v>44.790000000000006</c:v>
                </c:pt>
                <c:pt idx="127">
                  <c:v>46.260000000000005</c:v>
                </c:pt>
                <c:pt idx="128">
                  <c:v>47.15</c:v>
                </c:pt>
                <c:pt idx="129">
                  <c:v>47.53</c:v>
                </c:pt>
                <c:pt idx="130">
                  <c:v>47.120000000000005</c:v>
                </c:pt>
                <c:pt idx="131">
                  <c:v>45.68</c:v>
                </c:pt>
                <c:pt idx="132">
                  <c:v>44.309999999999995</c:v>
                </c:pt>
                <c:pt idx="133">
                  <c:v>41.9</c:v>
                </c:pt>
                <c:pt idx="134">
                  <c:v>40.15</c:v>
                </c:pt>
                <c:pt idx="135">
                  <c:v>37.75</c:v>
                </c:pt>
                <c:pt idx="136">
                  <c:v>38.690000000000005</c:v>
                </c:pt>
                <c:pt idx="137">
                  <c:v>43.809999999999995</c:v>
                </c:pt>
                <c:pt idx="138">
                  <c:v>45.15</c:v>
                </c:pt>
                <c:pt idx="139">
                  <c:v>44.730000000000004</c:v>
                </c:pt>
                <c:pt idx="140">
                  <c:v>44.57</c:v>
                </c:pt>
                <c:pt idx="141">
                  <c:v>42.94</c:v>
                </c:pt>
                <c:pt idx="142">
                  <c:v>45.3</c:v>
                </c:pt>
                <c:pt idx="143">
                  <c:v>47.1</c:v>
                </c:pt>
                <c:pt idx="144">
                  <c:v>49.27</c:v>
                </c:pt>
                <c:pt idx="145">
                  <c:v>52.1</c:v>
                </c:pt>
                <c:pt idx="146">
                  <c:v>54.09</c:v>
                </c:pt>
                <c:pt idx="147">
                  <c:v>56.04</c:v>
                </c:pt>
                <c:pt idx="148">
                  <c:v>57.09</c:v>
                </c:pt>
                <c:pt idx="149">
                  <c:v>58.07</c:v>
                </c:pt>
                <c:pt idx="150">
                  <c:v>58.120000000000005</c:v>
                </c:pt>
                <c:pt idx="151">
                  <c:v>61.44</c:v>
                </c:pt>
                <c:pt idx="152">
                  <c:v>62.52</c:v>
                </c:pt>
                <c:pt idx="153">
                  <c:v>63.3</c:v>
                </c:pt>
                <c:pt idx="154">
                  <c:v>63.82</c:v>
                </c:pt>
                <c:pt idx="155">
                  <c:v>64.36999999999999</c:v>
                </c:pt>
                <c:pt idx="156">
                  <c:v>64.569999999999993</c:v>
                </c:pt>
                <c:pt idx="157">
                  <c:v>63.190000000000005</c:v>
                </c:pt>
                <c:pt idx="158">
                  <c:v>61.379999999999995</c:v>
                </c:pt>
                <c:pt idx="159">
                  <c:v>59.33</c:v>
                </c:pt>
                <c:pt idx="160">
                  <c:v>56.55</c:v>
                </c:pt>
                <c:pt idx="161">
                  <c:v>54.5</c:v>
                </c:pt>
                <c:pt idx="162">
                  <c:v>52.49</c:v>
                </c:pt>
                <c:pt idx="163">
                  <c:v>50.57</c:v>
                </c:pt>
                <c:pt idx="164">
                  <c:v>48.449999999999996</c:v>
                </c:pt>
                <c:pt idx="165">
                  <c:v>47.27</c:v>
                </c:pt>
                <c:pt idx="166">
                  <c:v>46.28</c:v>
                </c:pt>
                <c:pt idx="167">
                  <c:v>46.1</c:v>
                </c:pt>
                <c:pt idx="168">
                  <c:v>47.05</c:v>
                </c:pt>
                <c:pt idx="169">
                  <c:v>49.02</c:v>
                </c:pt>
                <c:pt idx="170">
                  <c:v>50.8</c:v>
                </c:pt>
                <c:pt idx="171">
                  <c:v>53.120000000000005</c:v>
                </c:pt>
                <c:pt idx="172">
                  <c:v>54.02</c:v>
                </c:pt>
                <c:pt idx="173">
                  <c:v>54.4</c:v>
                </c:pt>
                <c:pt idx="174">
                  <c:v>55.21</c:v>
                </c:pt>
                <c:pt idx="175">
                  <c:v>52.01</c:v>
                </c:pt>
                <c:pt idx="176">
                  <c:v>47.91</c:v>
                </c:pt>
                <c:pt idx="177">
                  <c:v>42.15</c:v>
                </c:pt>
                <c:pt idx="178">
                  <c:v>37.870000000000005</c:v>
                </c:pt>
                <c:pt idx="188">
                  <c:v>40.6</c:v>
                </c:pt>
                <c:pt idx="189">
                  <c:v>40</c:v>
                </c:pt>
                <c:pt idx="190">
                  <c:v>39.21</c:v>
                </c:pt>
                <c:pt idx="191">
                  <c:v>40.96</c:v>
                </c:pt>
                <c:pt idx="192">
                  <c:v>43.56</c:v>
                </c:pt>
                <c:pt idx="193">
                  <c:v>36.410000000000004</c:v>
                </c:pt>
                <c:pt idx="194">
                  <c:v>40.32</c:v>
                </c:pt>
                <c:pt idx="195">
                  <c:v>43.620000000000005</c:v>
                </c:pt>
                <c:pt idx="196">
                  <c:v>47.3</c:v>
                </c:pt>
                <c:pt idx="197">
                  <c:v>49.57</c:v>
                </c:pt>
                <c:pt idx="198">
                  <c:v>47.809999999999995</c:v>
                </c:pt>
                <c:pt idx="199">
                  <c:v>45.08</c:v>
                </c:pt>
                <c:pt idx="200">
                  <c:v>41.32</c:v>
                </c:pt>
                <c:pt idx="201">
                  <c:v>35.809999999999995</c:v>
                </c:pt>
                <c:pt idx="202">
                  <c:v>30.1</c:v>
                </c:pt>
                <c:pt idx="203">
                  <c:v>27.27</c:v>
                </c:pt>
                <c:pt idx="204">
                  <c:v>23.5</c:v>
                </c:pt>
                <c:pt idx="205">
                  <c:v>20.919999999999998</c:v>
                </c:pt>
                <c:pt idx="206">
                  <c:v>17.55</c:v>
                </c:pt>
                <c:pt idx="207">
                  <c:v>14.66</c:v>
                </c:pt>
                <c:pt idx="208">
                  <c:v>13.27</c:v>
                </c:pt>
                <c:pt idx="209">
                  <c:v>11.67</c:v>
                </c:pt>
                <c:pt idx="210">
                  <c:v>10.31</c:v>
                </c:pt>
                <c:pt idx="211">
                  <c:v>11.15</c:v>
                </c:pt>
                <c:pt idx="212">
                  <c:v>12.229999999999999</c:v>
                </c:pt>
                <c:pt idx="213">
                  <c:v>14.129999999999999</c:v>
                </c:pt>
                <c:pt idx="214">
                  <c:v>18.04</c:v>
                </c:pt>
                <c:pt idx="215">
                  <c:v>19.3</c:v>
                </c:pt>
                <c:pt idx="216">
                  <c:v>18.979999999999997</c:v>
                </c:pt>
                <c:pt idx="217">
                  <c:v>18.559999999999999</c:v>
                </c:pt>
                <c:pt idx="218">
                  <c:v>18.41</c:v>
                </c:pt>
                <c:pt idx="219">
                  <c:v>20.079999999999995</c:v>
                </c:pt>
                <c:pt idx="220">
                  <c:v>21.72</c:v>
                </c:pt>
                <c:pt idx="221">
                  <c:v>22.919999999999998</c:v>
                </c:pt>
                <c:pt idx="222">
                  <c:v>23.71</c:v>
                </c:pt>
                <c:pt idx="223">
                  <c:v>24.45</c:v>
                </c:pt>
                <c:pt idx="224">
                  <c:v>26.03</c:v>
                </c:pt>
                <c:pt idx="225">
                  <c:v>27.66</c:v>
                </c:pt>
                <c:pt idx="226">
                  <c:v>29.99</c:v>
                </c:pt>
                <c:pt idx="227">
                  <c:v>31.150000000000002</c:v>
                </c:pt>
                <c:pt idx="228">
                  <c:v>32.51</c:v>
                </c:pt>
                <c:pt idx="229">
                  <c:v>31.68</c:v>
                </c:pt>
                <c:pt idx="230">
                  <c:v>28.87</c:v>
                </c:pt>
                <c:pt idx="231">
                  <c:v>27.05</c:v>
                </c:pt>
                <c:pt idx="232">
                  <c:v>27.279999999999998</c:v>
                </c:pt>
                <c:pt idx="233">
                  <c:v>26.72</c:v>
                </c:pt>
                <c:pt idx="234">
                  <c:v>24.84</c:v>
                </c:pt>
                <c:pt idx="235">
                  <c:v>22.41</c:v>
                </c:pt>
                <c:pt idx="236">
                  <c:v>20.239999999999995</c:v>
                </c:pt>
                <c:pt idx="237">
                  <c:v>20.279999999999998</c:v>
                </c:pt>
                <c:pt idx="238">
                  <c:v>20.9</c:v>
                </c:pt>
                <c:pt idx="239">
                  <c:v>22.84</c:v>
                </c:pt>
                <c:pt idx="240">
                  <c:v>27.16</c:v>
                </c:pt>
                <c:pt idx="241">
                  <c:v>32.630000000000003</c:v>
                </c:pt>
                <c:pt idx="242">
                  <c:v>36.290000000000006</c:v>
                </c:pt>
                <c:pt idx="243">
                  <c:v>38.74</c:v>
                </c:pt>
                <c:pt idx="244">
                  <c:v>41.839999999999996</c:v>
                </c:pt>
                <c:pt idx="245">
                  <c:v>44.6</c:v>
                </c:pt>
                <c:pt idx="246">
                  <c:v>46.379999999999995</c:v>
                </c:pt>
                <c:pt idx="247">
                  <c:v>47.61</c:v>
                </c:pt>
                <c:pt idx="248">
                  <c:v>50.09</c:v>
                </c:pt>
                <c:pt idx="249">
                  <c:v>53.37</c:v>
                </c:pt>
                <c:pt idx="250">
                  <c:v>54.61</c:v>
                </c:pt>
                <c:pt idx="251">
                  <c:v>52.1</c:v>
                </c:pt>
                <c:pt idx="252">
                  <c:v>48.21</c:v>
                </c:pt>
                <c:pt idx="253">
                  <c:v>44.339999999999996</c:v>
                </c:pt>
                <c:pt idx="254">
                  <c:v>41.03</c:v>
                </c:pt>
                <c:pt idx="255">
                  <c:v>42.04</c:v>
                </c:pt>
                <c:pt idx="256">
                  <c:v>40.68</c:v>
                </c:pt>
                <c:pt idx="257">
                  <c:v>40.47</c:v>
                </c:pt>
                <c:pt idx="258">
                  <c:v>39.230000000000011</c:v>
                </c:pt>
                <c:pt idx="259">
                  <c:v>35.83</c:v>
                </c:pt>
                <c:pt idx="260">
                  <c:v>32.43</c:v>
                </c:pt>
                <c:pt idx="261">
                  <c:v>30.55</c:v>
                </c:pt>
                <c:pt idx="262">
                  <c:v>32.190000000000005</c:v>
                </c:pt>
                <c:pt idx="263">
                  <c:v>36.42</c:v>
                </c:pt>
                <c:pt idx="264">
                  <c:v>40.56</c:v>
                </c:pt>
                <c:pt idx="265">
                  <c:v>39.849999999999994</c:v>
                </c:pt>
                <c:pt idx="266">
                  <c:v>39.39</c:v>
                </c:pt>
                <c:pt idx="267">
                  <c:v>37.89</c:v>
                </c:pt>
                <c:pt idx="268">
                  <c:v>35.309999999999995</c:v>
                </c:pt>
                <c:pt idx="269">
                  <c:v>35.06</c:v>
                </c:pt>
                <c:pt idx="270">
                  <c:v>36.49</c:v>
                </c:pt>
                <c:pt idx="271">
                  <c:v>38.51</c:v>
                </c:pt>
                <c:pt idx="272">
                  <c:v>39.9</c:v>
                </c:pt>
                <c:pt idx="273">
                  <c:v>41.11</c:v>
                </c:pt>
                <c:pt idx="274">
                  <c:v>44.44</c:v>
                </c:pt>
                <c:pt idx="275">
                  <c:v>49.94</c:v>
                </c:pt>
                <c:pt idx="276">
                  <c:v>54.94</c:v>
                </c:pt>
                <c:pt idx="277">
                  <c:v>60.01</c:v>
                </c:pt>
                <c:pt idx="278">
                  <c:v>63.07</c:v>
                </c:pt>
                <c:pt idx="279">
                  <c:v>62.39</c:v>
                </c:pt>
                <c:pt idx="280">
                  <c:v>59.160000000000004</c:v>
                </c:pt>
                <c:pt idx="281">
                  <c:v>54.46</c:v>
                </c:pt>
                <c:pt idx="282">
                  <c:v>51.01</c:v>
                </c:pt>
                <c:pt idx="283">
                  <c:v>49.449999999999996</c:v>
                </c:pt>
                <c:pt idx="284">
                  <c:v>48.33</c:v>
                </c:pt>
                <c:pt idx="285">
                  <c:v>48.8</c:v>
                </c:pt>
                <c:pt idx="286">
                  <c:v>49.43</c:v>
                </c:pt>
                <c:pt idx="287">
                  <c:v>49.67</c:v>
                </c:pt>
                <c:pt idx="288">
                  <c:v>48.36</c:v>
                </c:pt>
                <c:pt idx="289">
                  <c:v>44.65</c:v>
                </c:pt>
                <c:pt idx="290">
                  <c:v>42.230000000000004</c:v>
                </c:pt>
                <c:pt idx="291">
                  <c:v>40.43</c:v>
                </c:pt>
                <c:pt idx="292">
                  <c:v>40.42</c:v>
                </c:pt>
                <c:pt idx="293">
                  <c:v>44.33</c:v>
                </c:pt>
                <c:pt idx="294">
                  <c:v>43.160000000000004</c:v>
                </c:pt>
                <c:pt idx="295">
                  <c:v>41.21</c:v>
                </c:pt>
                <c:pt idx="296">
                  <c:v>38.020000000000003</c:v>
                </c:pt>
                <c:pt idx="297">
                  <c:v>35.94</c:v>
                </c:pt>
                <c:pt idx="298">
                  <c:v>36.879999999999995</c:v>
                </c:pt>
                <c:pt idx="299">
                  <c:v>37.379999999999995</c:v>
                </c:pt>
                <c:pt idx="300">
                  <c:v>38.839999999999996</c:v>
                </c:pt>
                <c:pt idx="301">
                  <c:v>39.630000000000003</c:v>
                </c:pt>
                <c:pt idx="302">
                  <c:v>39.809999999999995</c:v>
                </c:pt>
                <c:pt idx="303">
                  <c:v>38.1</c:v>
                </c:pt>
                <c:pt idx="304">
                  <c:v>35.809999999999995</c:v>
                </c:pt>
                <c:pt idx="305">
                  <c:v>35.339999999999996</c:v>
                </c:pt>
                <c:pt idx="306">
                  <c:v>33.93</c:v>
                </c:pt>
                <c:pt idx="307">
                  <c:v>35.57</c:v>
                </c:pt>
                <c:pt idx="308">
                  <c:v>37.49</c:v>
                </c:pt>
                <c:pt idx="309">
                  <c:v>39.839999999999996</c:v>
                </c:pt>
                <c:pt idx="310">
                  <c:v>42.68</c:v>
                </c:pt>
                <c:pt idx="311">
                  <c:v>44.730000000000004</c:v>
                </c:pt>
                <c:pt idx="312">
                  <c:v>45.97</c:v>
                </c:pt>
                <c:pt idx="313">
                  <c:v>47.2</c:v>
                </c:pt>
                <c:pt idx="314">
                  <c:v>51.08</c:v>
                </c:pt>
                <c:pt idx="315">
                  <c:v>53.849999999999994</c:v>
                </c:pt>
                <c:pt idx="316">
                  <c:v>53.11</c:v>
                </c:pt>
                <c:pt idx="317">
                  <c:v>51.68</c:v>
                </c:pt>
                <c:pt idx="318">
                  <c:v>49.89</c:v>
                </c:pt>
                <c:pt idx="319">
                  <c:v>49.07</c:v>
                </c:pt>
                <c:pt idx="320">
                  <c:v>48.08</c:v>
                </c:pt>
                <c:pt idx="321">
                  <c:v>47.13</c:v>
                </c:pt>
                <c:pt idx="322">
                  <c:v>46.449999999999996</c:v>
                </c:pt>
                <c:pt idx="323">
                  <c:v>45.37</c:v>
                </c:pt>
                <c:pt idx="324">
                  <c:v>44.87</c:v>
                </c:pt>
                <c:pt idx="325">
                  <c:v>45.55</c:v>
                </c:pt>
                <c:pt idx="326">
                  <c:v>49.25</c:v>
                </c:pt>
                <c:pt idx="327">
                  <c:v>53.93</c:v>
                </c:pt>
                <c:pt idx="328">
                  <c:v>56.56</c:v>
                </c:pt>
                <c:pt idx="329">
                  <c:v>56.17</c:v>
                </c:pt>
                <c:pt idx="330">
                  <c:v>58.18</c:v>
                </c:pt>
                <c:pt idx="331">
                  <c:v>57.33</c:v>
                </c:pt>
                <c:pt idx="332">
                  <c:v>55.75</c:v>
                </c:pt>
                <c:pt idx="333">
                  <c:v>54.56</c:v>
                </c:pt>
                <c:pt idx="334">
                  <c:v>54.54</c:v>
                </c:pt>
                <c:pt idx="335">
                  <c:v>55.8</c:v>
                </c:pt>
                <c:pt idx="336">
                  <c:v>54.1</c:v>
                </c:pt>
                <c:pt idx="337">
                  <c:v>52.52</c:v>
                </c:pt>
                <c:pt idx="338">
                  <c:v>53.839999999999996</c:v>
                </c:pt>
                <c:pt idx="339">
                  <c:v>54.89</c:v>
                </c:pt>
                <c:pt idx="340">
                  <c:v>53.339999999999996</c:v>
                </c:pt>
                <c:pt idx="341">
                  <c:v>48.790000000000006</c:v>
                </c:pt>
                <c:pt idx="342">
                  <c:v>43.83</c:v>
                </c:pt>
                <c:pt idx="343">
                  <c:v>40.910000000000004</c:v>
                </c:pt>
                <c:pt idx="344">
                  <c:v>40.01</c:v>
                </c:pt>
                <c:pt idx="345">
                  <c:v>42.620000000000005</c:v>
                </c:pt>
                <c:pt idx="346">
                  <c:v>42.82</c:v>
                </c:pt>
                <c:pt idx="347">
                  <c:v>44.06</c:v>
                </c:pt>
                <c:pt idx="348">
                  <c:v>45.89</c:v>
                </c:pt>
                <c:pt idx="349">
                  <c:v>45.46</c:v>
                </c:pt>
                <c:pt idx="350">
                  <c:v>47.1</c:v>
                </c:pt>
                <c:pt idx="351">
                  <c:v>50.379999999999995</c:v>
                </c:pt>
                <c:pt idx="352">
                  <c:v>54.54</c:v>
                </c:pt>
                <c:pt idx="353">
                  <c:v>59.09</c:v>
                </c:pt>
                <c:pt idx="354">
                  <c:v>63.74</c:v>
                </c:pt>
                <c:pt idx="355">
                  <c:v>68.27</c:v>
                </c:pt>
                <c:pt idx="356">
                  <c:v>72.16</c:v>
                </c:pt>
                <c:pt idx="357">
                  <c:v>75.56</c:v>
                </c:pt>
                <c:pt idx="358">
                  <c:v>77.31</c:v>
                </c:pt>
                <c:pt idx="359">
                  <c:v>84.940000000000012</c:v>
                </c:pt>
                <c:pt idx="360">
                  <c:v>87.05</c:v>
                </c:pt>
                <c:pt idx="361">
                  <c:v>87.990000000000009</c:v>
                </c:pt>
                <c:pt idx="362">
                  <c:v>88.23</c:v>
                </c:pt>
                <c:pt idx="363">
                  <c:v>87.910000000000011</c:v>
                </c:pt>
                <c:pt idx="364">
                  <c:v>86.66</c:v>
                </c:pt>
                <c:pt idx="365">
                  <c:v>84.85</c:v>
                </c:pt>
                <c:pt idx="366">
                  <c:v>82.649999999999991</c:v>
                </c:pt>
                <c:pt idx="367">
                  <c:v>79.33</c:v>
                </c:pt>
                <c:pt idx="368">
                  <c:v>73.819999999999993</c:v>
                </c:pt>
                <c:pt idx="369">
                  <c:v>67.819999999999993</c:v>
                </c:pt>
                <c:pt idx="370">
                  <c:v>62.07</c:v>
                </c:pt>
                <c:pt idx="371">
                  <c:v>56.3</c:v>
                </c:pt>
                <c:pt idx="372">
                  <c:v>50.86</c:v>
                </c:pt>
                <c:pt idx="373">
                  <c:v>46.220000000000006</c:v>
                </c:pt>
                <c:pt idx="375">
                  <c:v>42.86</c:v>
                </c:pt>
                <c:pt idx="376">
                  <c:v>41.78</c:v>
                </c:pt>
                <c:pt idx="377">
                  <c:v>41.15</c:v>
                </c:pt>
                <c:pt idx="378">
                  <c:v>41.41</c:v>
                </c:pt>
                <c:pt idx="379">
                  <c:v>43.260000000000005</c:v>
                </c:pt>
                <c:pt idx="380">
                  <c:v>43.33</c:v>
                </c:pt>
                <c:pt idx="381">
                  <c:v>42.43</c:v>
                </c:pt>
                <c:pt idx="382">
                  <c:v>41.449999999999996</c:v>
                </c:pt>
                <c:pt idx="383">
                  <c:v>37.270000000000003</c:v>
                </c:pt>
                <c:pt idx="384">
                  <c:v>33.83</c:v>
                </c:pt>
                <c:pt idx="385">
                  <c:v>32.550000000000004</c:v>
                </c:pt>
                <c:pt idx="386">
                  <c:v>33.65</c:v>
                </c:pt>
                <c:pt idx="387">
                  <c:v>36.78</c:v>
                </c:pt>
                <c:pt idx="388">
                  <c:v>38.32</c:v>
                </c:pt>
                <c:pt idx="389">
                  <c:v>41.06</c:v>
                </c:pt>
                <c:pt idx="390">
                  <c:v>45.260000000000005</c:v>
                </c:pt>
                <c:pt idx="391">
                  <c:v>47.58</c:v>
                </c:pt>
                <c:pt idx="392">
                  <c:v>48.55</c:v>
                </c:pt>
                <c:pt idx="393">
                  <c:v>48.86</c:v>
                </c:pt>
                <c:pt idx="394">
                  <c:v>48.46</c:v>
                </c:pt>
                <c:pt idx="395">
                  <c:v>47.720000000000006</c:v>
                </c:pt>
                <c:pt idx="396">
                  <c:v>47.65</c:v>
                </c:pt>
                <c:pt idx="397">
                  <c:v>47.56</c:v>
                </c:pt>
                <c:pt idx="398">
                  <c:v>47.4</c:v>
                </c:pt>
                <c:pt idx="399">
                  <c:v>46.52</c:v>
                </c:pt>
                <c:pt idx="400">
                  <c:v>44.9</c:v>
                </c:pt>
                <c:pt idx="401">
                  <c:v>29.07</c:v>
                </c:pt>
                <c:pt idx="402">
                  <c:v>27.4</c:v>
                </c:pt>
                <c:pt idx="403">
                  <c:v>24.47</c:v>
                </c:pt>
                <c:pt idx="404">
                  <c:v>20.39</c:v>
                </c:pt>
                <c:pt idx="405">
                  <c:v>16.73</c:v>
                </c:pt>
                <c:pt idx="406">
                  <c:v>13.78</c:v>
                </c:pt>
                <c:pt idx="407">
                  <c:v>11.6</c:v>
                </c:pt>
                <c:pt idx="408">
                  <c:v>10.29</c:v>
                </c:pt>
                <c:pt idx="409">
                  <c:v>9.7800000000000011</c:v>
                </c:pt>
                <c:pt idx="410">
                  <c:v>9.3700000000000028</c:v>
                </c:pt>
                <c:pt idx="411">
                  <c:v>9.41</c:v>
                </c:pt>
                <c:pt idx="412">
                  <c:v>9.5</c:v>
                </c:pt>
                <c:pt idx="413">
                  <c:v>9.48</c:v>
                </c:pt>
                <c:pt idx="414">
                  <c:v>10.33</c:v>
                </c:pt>
                <c:pt idx="415">
                  <c:v>11.51</c:v>
                </c:pt>
                <c:pt idx="416">
                  <c:v>12</c:v>
                </c:pt>
                <c:pt idx="417">
                  <c:v>14.11</c:v>
                </c:pt>
                <c:pt idx="418">
                  <c:v>16.850000000000001</c:v>
                </c:pt>
                <c:pt idx="419">
                  <c:v>20.04</c:v>
                </c:pt>
                <c:pt idx="420">
                  <c:v>24.330000000000002</c:v>
                </c:pt>
                <c:pt idx="421">
                  <c:v>28.43</c:v>
                </c:pt>
                <c:pt idx="422">
                  <c:v>31.41</c:v>
                </c:pt>
                <c:pt idx="423">
                  <c:v>31.3</c:v>
                </c:pt>
                <c:pt idx="424">
                  <c:v>30.58</c:v>
                </c:pt>
                <c:pt idx="425">
                  <c:v>31.02</c:v>
                </c:pt>
                <c:pt idx="426">
                  <c:v>30.55</c:v>
                </c:pt>
                <c:pt idx="427">
                  <c:v>32.449999999999996</c:v>
                </c:pt>
                <c:pt idx="428">
                  <c:v>34.08</c:v>
                </c:pt>
                <c:pt idx="429">
                  <c:v>34.93</c:v>
                </c:pt>
                <c:pt idx="430">
                  <c:v>35.07</c:v>
                </c:pt>
                <c:pt idx="431">
                  <c:v>33.590000000000003</c:v>
                </c:pt>
                <c:pt idx="432">
                  <c:v>32.28</c:v>
                </c:pt>
                <c:pt idx="433">
                  <c:v>31.650000000000002</c:v>
                </c:pt>
                <c:pt idx="434">
                  <c:v>28.650000000000002</c:v>
                </c:pt>
                <c:pt idx="435">
                  <c:v>25.01</c:v>
                </c:pt>
                <c:pt idx="436">
                  <c:v>21.7</c:v>
                </c:pt>
                <c:pt idx="437">
                  <c:v>20.12</c:v>
                </c:pt>
                <c:pt idx="438">
                  <c:v>19.73</c:v>
                </c:pt>
                <c:pt idx="439">
                  <c:v>17.93</c:v>
                </c:pt>
                <c:pt idx="440">
                  <c:v>17.89</c:v>
                </c:pt>
                <c:pt idx="441">
                  <c:v>19.04</c:v>
                </c:pt>
                <c:pt idx="442">
                  <c:v>20.36</c:v>
                </c:pt>
                <c:pt idx="443">
                  <c:v>20.66</c:v>
                </c:pt>
                <c:pt idx="444">
                  <c:v>22.7</c:v>
                </c:pt>
                <c:pt idx="445">
                  <c:v>24.79</c:v>
                </c:pt>
                <c:pt idx="446">
                  <c:v>26.610000000000003</c:v>
                </c:pt>
                <c:pt idx="447">
                  <c:v>28.49</c:v>
                </c:pt>
                <c:pt idx="448">
                  <c:v>32.4</c:v>
                </c:pt>
                <c:pt idx="449">
                  <c:v>37.75</c:v>
                </c:pt>
                <c:pt idx="450">
                  <c:v>41.5</c:v>
                </c:pt>
                <c:pt idx="451">
                  <c:v>43.57</c:v>
                </c:pt>
                <c:pt idx="452">
                  <c:v>44.379999999999995</c:v>
                </c:pt>
                <c:pt idx="453">
                  <c:v>40.1</c:v>
                </c:pt>
                <c:pt idx="454">
                  <c:v>40.370000000000005</c:v>
                </c:pt>
                <c:pt idx="455">
                  <c:v>40.67</c:v>
                </c:pt>
                <c:pt idx="456">
                  <c:v>40.28</c:v>
                </c:pt>
                <c:pt idx="457">
                  <c:v>38.17</c:v>
                </c:pt>
                <c:pt idx="458">
                  <c:v>36.160000000000004</c:v>
                </c:pt>
                <c:pt idx="459">
                  <c:v>34.690000000000005</c:v>
                </c:pt>
                <c:pt idx="460">
                  <c:v>32.300000000000011</c:v>
                </c:pt>
                <c:pt idx="461">
                  <c:v>29.62</c:v>
                </c:pt>
                <c:pt idx="462">
                  <c:v>28.02</c:v>
                </c:pt>
                <c:pt idx="463">
                  <c:v>30.27</c:v>
                </c:pt>
                <c:pt idx="464">
                  <c:v>31.69</c:v>
                </c:pt>
                <c:pt idx="465">
                  <c:v>33.270000000000003</c:v>
                </c:pt>
                <c:pt idx="466">
                  <c:v>34.01</c:v>
                </c:pt>
                <c:pt idx="467">
                  <c:v>35.08</c:v>
                </c:pt>
                <c:pt idx="468">
                  <c:v>35.24</c:v>
                </c:pt>
                <c:pt idx="469">
                  <c:v>33.04</c:v>
                </c:pt>
                <c:pt idx="470">
                  <c:v>29.959999999999997</c:v>
                </c:pt>
                <c:pt idx="471">
                  <c:v>26.49</c:v>
                </c:pt>
                <c:pt idx="472">
                  <c:v>24.64</c:v>
                </c:pt>
                <c:pt idx="473">
                  <c:v>22.610000000000003</c:v>
                </c:pt>
                <c:pt idx="474">
                  <c:v>22.35</c:v>
                </c:pt>
                <c:pt idx="475">
                  <c:v>23.7</c:v>
                </c:pt>
                <c:pt idx="476">
                  <c:v>24.29</c:v>
                </c:pt>
                <c:pt idx="477">
                  <c:v>24.56</c:v>
                </c:pt>
                <c:pt idx="478">
                  <c:v>24.58</c:v>
                </c:pt>
                <c:pt idx="479">
                  <c:v>24.759999999999998</c:v>
                </c:pt>
                <c:pt idx="480">
                  <c:v>25.51</c:v>
                </c:pt>
                <c:pt idx="481">
                  <c:v>28</c:v>
                </c:pt>
                <c:pt idx="482">
                  <c:v>32</c:v>
                </c:pt>
                <c:pt idx="483">
                  <c:v>35.53</c:v>
                </c:pt>
                <c:pt idx="484">
                  <c:v>38.410000000000004</c:v>
                </c:pt>
                <c:pt idx="485">
                  <c:v>40.53</c:v>
                </c:pt>
                <c:pt idx="486">
                  <c:v>43.449999999999996</c:v>
                </c:pt>
                <c:pt idx="487">
                  <c:v>41.8</c:v>
                </c:pt>
                <c:pt idx="488">
                  <c:v>43.08</c:v>
                </c:pt>
                <c:pt idx="489">
                  <c:v>43.190000000000005</c:v>
                </c:pt>
                <c:pt idx="490">
                  <c:v>43.68</c:v>
                </c:pt>
                <c:pt idx="491">
                  <c:v>44.339999999999996</c:v>
                </c:pt>
                <c:pt idx="492">
                  <c:v>43.78</c:v>
                </c:pt>
                <c:pt idx="493">
                  <c:v>44.760000000000005</c:v>
                </c:pt>
                <c:pt idx="494">
                  <c:v>48.33</c:v>
                </c:pt>
                <c:pt idx="495">
                  <c:v>50.86</c:v>
                </c:pt>
                <c:pt idx="496">
                  <c:v>53.49</c:v>
                </c:pt>
                <c:pt idx="497">
                  <c:v>54.720000000000006</c:v>
                </c:pt>
                <c:pt idx="498">
                  <c:v>54.61</c:v>
                </c:pt>
                <c:pt idx="499">
                  <c:v>51.6</c:v>
                </c:pt>
                <c:pt idx="500">
                  <c:v>49.42</c:v>
                </c:pt>
                <c:pt idx="501">
                  <c:v>51.43</c:v>
                </c:pt>
                <c:pt idx="502">
                  <c:v>50.4</c:v>
                </c:pt>
                <c:pt idx="503">
                  <c:v>48.83</c:v>
                </c:pt>
                <c:pt idx="504">
                  <c:v>47.44</c:v>
                </c:pt>
                <c:pt idx="505">
                  <c:v>40.51</c:v>
                </c:pt>
                <c:pt idx="506">
                  <c:v>43.879999999999995</c:v>
                </c:pt>
                <c:pt idx="507">
                  <c:v>46.220000000000006</c:v>
                </c:pt>
                <c:pt idx="508">
                  <c:v>48.99</c:v>
                </c:pt>
                <c:pt idx="509">
                  <c:v>52.260000000000005</c:v>
                </c:pt>
                <c:pt idx="510">
                  <c:v>54.74</c:v>
                </c:pt>
                <c:pt idx="511">
                  <c:v>56.94</c:v>
                </c:pt>
                <c:pt idx="512">
                  <c:v>57.01</c:v>
                </c:pt>
                <c:pt idx="513">
                  <c:v>56.8</c:v>
                </c:pt>
                <c:pt idx="514">
                  <c:v>55.51</c:v>
                </c:pt>
                <c:pt idx="515">
                  <c:v>59.78</c:v>
                </c:pt>
                <c:pt idx="516">
                  <c:v>60.32</c:v>
                </c:pt>
                <c:pt idx="517">
                  <c:v>61</c:v>
                </c:pt>
                <c:pt idx="518">
                  <c:v>60.03</c:v>
                </c:pt>
                <c:pt idx="519">
                  <c:v>58.18</c:v>
                </c:pt>
                <c:pt idx="520">
                  <c:v>55.120000000000005</c:v>
                </c:pt>
                <c:pt idx="521">
                  <c:v>50.77</c:v>
                </c:pt>
                <c:pt idx="522">
                  <c:v>48.43</c:v>
                </c:pt>
                <c:pt idx="523">
                  <c:v>45.260000000000005</c:v>
                </c:pt>
                <c:pt idx="524">
                  <c:v>39.550000000000004</c:v>
                </c:pt>
                <c:pt idx="525">
                  <c:v>35.870000000000005</c:v>
                </c:pt>
                <c:pt idx="526">
                  <c:v>34.78</c:v>
                </c:pt>
                <c:pt idx="527">
                  <c:v>32.9</c:v>
                </c:pt>
                <c:pt idx="528">
                  <c:v>30.41</c:v>
                </c:pt>
                <c:pt idx="529">
                  <c:v>29.43</c:v>
                </c:pt>
                <c:pt idx="530">
                  <c:v>30.39</c:v>
                </c:pt>
                <c:pt idx="531">
                  <c:v>32.99</c:v>
                </c:pt>
                <c:pt idx="532">
                  <c:v>35.32</c:v>
                </c:pt>
                <c:pt idx="533">
                  <c:v>39.5</c:v>
                </c:pt>
                <c:pt idx="534">
                  <c:v>45.21</c:v>
                </c:pt>
                <c:pt idx="535">
                  <c:v>50.07</c:v>
                </c:pt>
                <c:pt idx="536">
                  <c:v>54.36</c:v>
                </c:pt>
                <c:pt idx="537">
                  <c:v>58.6</c:v>
                </c:pt>
                <c:pt idx="538">
                  <c:v>65.819999999999993</c:v>
                </c:pt>
                <c:pt idx="539">
                  <c:v>69.179999999999993</c:v>
                </c:pt>
                <c:pt idx="540">
                  <c:v>71.84</c:v>
                </c:pt>
                <c:pt idx="541">
                  <c:v>73.179999999999993</c:v>
                </c:pt>
                <c:pt idx="542">
                  <c:v>74.239999999999995</c:v>
                </c:pt>
                <c:pt idx="543">
                  <c:v>74.25</c:v>
                </c:pt>
                <c:pt idx="544">
                  <c:v>69.930000000000007</c:v>
                </c:pt>
                <c:pt idx="545">
                  <c:v>63.17</c:v>
                </c:pt>
                <c:pt idx="546">
                  <c:v>55.449999999999996</c:v>
                </c:pt>
                <c:pt idx="547">
                  <c:v>48.94</c:v>
                </c:pt>
                <c:pt idx="548">
                  <c:v>43.17</c:v>
                </c:pt>
                <c:pt idx="549">
                  <c:v>38.56</c:v>
                </c:pt>
                <c:pt idx="550">
                  <c:v>34.700000000000003</c:v>
                </c:pt>
                <c:pt idx="551">
                  <c:v>32.11</c:v>
                </c:pt>
                <c:pt idx="552">
                  <c:v>30.45</c:v>
                </c:pt>
                <c:pt idx="553">
                  <c:v>28.8</c:v>
                </c:pt>
                <c:pt idx="554">
                  <c:v>28.310000000000002</c:v>
                </c:pt>
                <c:pt idx="555">
                  <c:v>28.56</c:v>
                </c:pt>
                <c:pt idx="556">
                  <c:v>28.8</c:v>
                </c:pt>
                <c:pt idx="557">
                  <c:v>32.090000000000003</c:v>
                </c:pt>
                <c:pt idx="558">
                  <c:v>35.300000000000011</c:v>
                </c:pt>
                <c:pt idx="559">
                  <c:v>38.910000000000004</c:v>
                </c:pt>
                <c:pt idx="560">
                  <c:v>43.4</c:v>
                </c:pt>
                <c:pt idx="561">
                  <c:v>48.75</c:v>
                </c:pt>
                <c:pt idx="562">
                  <c:v>54</c:v>
                </c:pt>
                <c:pt idx="563">
                  <c:v>58.11</c:v>
                </c:pt>
                <c:pt idx="564">
                  <c:v>59.190000000000005</c:v>
                </c:pt>
                <c:pt idx="565">
                  <c:v>58.660000000000004</c:v>
                </c:pt>
                <c:pt idx="566">
                  <c:v>57.4</c:v>
                </c:pt>
                <c:pt idx="567">
                  <c:v>61.89</c:v>
                </c:pt>
                <c:pt idx="568">
                  <c:v>61.14</c:v>
                </c:pt>
                <c:pt idx="569">
                  <c:v>59.57</c:v>
                </c:pt>
                <c:pt idx="570">
                  <c:v>56.74</c:v>
                </c:pt>
                <c:pt idx="571">
                  <c:v>53.17</c:v>
                </c:pt>
                <c:pt idx="572">
                  <c:v>50.9</c:v>
                </c:pt>
                <c:pt idx="573">
                  <c:v>48.97</c:v>
                </c:pt>
                <c:pt idx="574">
                  <c:v>48.05</c:v>
                </c:pt>
                <c:pt idx="575">
                  <c:v>49.06</c:v>
                </c:pt>
                <c:pt idx="576">
                  <c:v>48.13</c:v>
                </c:pt>
                <c:pt idx="577">
                  <c:v>44.230000000000004</c:v>
                </c:pt>
                <c:pt idx="578">
                  <c:v>41.91</c:v>
                </c:pt>
                <c:pt idx="579">
                  <c:v>38.49</c:v>
                </c:pt>
                <c:pt idx="580">
                  <c:v>36.630000000000003</c:v>
                </c:pt>
                <c:pt idx="581">
                  <c:v>37.809999999999995</c:v>
                </c:pt>
                <c:pt idx="582">
                  <c:v>40.32</c:v>
                </c:pt>
                <c:pt idx="583">
                  <c:v>43.56</c:v>
                </c:pt>
                <c:pt idx="584">
                  <c:v>47.02</c:v>
                </c:pt>
                <c:pt idx="585">
                  <c:v>50.61</c:v>
                </c:pt>
                <c:pt idx="586">
                  <c:v>54.4</c:v>
                </c:pt>
                <c:pt idx="587">
                  <c:v>57.37</c:v>
                </c:pt>
                <c:pt idx="588">
                  <c:v>58.51</c:v>
                </c:pt>
                <c:pt idx="589">
                  <c:v>60.94</c:v>
                </c:pt>
                <c:pt idx="590">
                  <c:v>64.940000000000012</c:v>
                </c:pt>
                <c:pt idx="591">
                  <c:v>64.86</c:v>
                </c:pt>
                <c:pt idx="592">
                  <c:v>64.81</c:v>
                </c:pt>
                <c:pt idx="593">
                  <c:v>66.86</c:v>
                </c:pt>
                <c:pt idx="594">
                  <c:v>69.03</c:v>
                </c:pt>
                <c:pt idx="595">
                  <c:v>69.61</c:v>
                </c:pt>
                <c:pt idx="596">
                  <c:v>67.27</c:v>
                </c:pt>
                <c:pt idx="597">
                  <c:v>65.61999999999999</c:v>
                </c:pt>
                <c:pt idx="598">
                  <c:v>64.56</c:v>
                </c:pt>
                <c:pt idx="599">
                  <c:v>62.08</c:v>
                </c:pt>
                <c:pt idx="600">
                  <c:v>59.21</c:v>
                </c:pt>
                <c:pt idx="601">
                  <c:v>56.18</c:v>
                </c:pt>
                <c:pt idx="602">
                  <c:v>52.42</c:v>
                </c:pt>
                <c:pt idx="603">
                  <c:v>49.230000000000004</c:v>
                </c:pt>
                <c:pt idx="604">
                  <c:v>47.87</c:v>
                </c:pt>
                <c:pt idx="605">
                  <c:v>51.74</c:v>
                </c:pt>
                <c:pt idx="606">
                  <c:v>52.21</c:v>
                </c:pt>
                <c:pt idx="607">
                  <c:v>51.53</c:v>
                </c:pt>
                <c:pt idx="608">
                  <c:v>50.28</c:v>
                </c:pt>
                <c:pt idx="609">
                  <c:v>47.32</c:v>
                </c:pt>
                <c:pt idx="610">
                  <c:v>49.03</c:v>
                </c:pt>
                <c:pt idx="611">
                  <c:v>52.64</c:v>
                </c:pt>
                <c:pt idx="612">
                  <c:v>56.56</c:v>
                </c:pt>
                <c:pt idx="613">
                  <c:v>61.9</c:v>
                </c:pt>
                <c:pt idx="614">
                  <c:v>65.959999999999994</c:v>
                </c:pt>
                <c:pt idx="615">
                  <c:v>66.89</c:v>
                </c:pt>
                <c:pt idx="616">
                  <c:v>65.77</c:v>
                </c:pt>
                <c:pt idx="617">
                  <c:v>62.68</c:v>
                </c:pt>
                <c:pt idx="618">
                  <c:v>61</c:v>
                </c:pt>
                <c:pt idx="619">
                  <c:v>65.260000000000005</c:v>
                </c:pt>
                <c:pt idx="620">
                  <c:v>65.48</c:v>
                </c:pt>
                <c:pt idx="621">
                  <c:v>66.260000000000005</c:v>
                </c:pt>
                <c:pt idx="622">
                  <c:v>66.430000000000007</c:v>
                </c:pt>
                <c:pt idx="623">
                  <c:v>65.179999999999993</c:v>
                </c:pt>
                <c:pt idx="624">
                  <c:v>62.349999999999994</c:v>
                </c:pt>
                <c:pt idx="625">
                  <c:v>59.74</c:v>
                </c:pt>
                <c:pt idx="626">
                  <c:v>59.86</c:v>
                </c:pt>
                <c:pt idx="627">
                  <c:v>62.14</c:v>
                </c:pt>
                <c:pt idx="628">
                  <c:v>63.51</c:v>
                </c:pt>
                <c:pt idx="629">
                  <c:v>61.4</c:v>
                </c:pt>
                <c:pt idx="630">
                  <c:v>58.290000000000006</c:v>
                </c:pt>
                <c:pt idx="631">
                  <c:v>55.41</c:v>
                </c:pt>
                <c:pt idx="632">
                  <c:v>52.6</c:v>
                </c:pt>
                <c:pt idx="633">
                  <c:v>51.5</c:v>
                </c:pt>
                <c:pt idx="634">
                  <c:v>52.96</c:v>
                </c:pt>
                <c:pt idx="635">
                  <c:v>54.43</c:v>
                </c:pt>
                <c:pt idx="636">
                  <c:v>53.59</c:v>
                </c:pt>
                <c:pt idx="637">
                  <c:v>53.309999999999995</c:v>
                </c:pt>
                <c:pt idx="638">
                  <c:v>54.620000000000005</c:v>
                </c:pt>
                <c:pt idx="639">
                  <c:v>57.05</c:v>
                </c:pt>
                <c:pt idx="640">
                  <c:v>61.89</c:v>
                </c:pt>
                <c:pt idx="641">
                  <c:v>66.39</c:v>
                </c:pt>
                <c:pt idx="642">
                  <c:v>70.149999999999991</c:v>
                </c:pt>
                <c:pt idx="643">
                  <c:v>70.56</c:v>
                </c:pt>
                <c:pt idx="644">
                  <c:v>70.88</c:v>
                </c:pt>
                <c:pt idx="645">
                  <c:v>71.88</c:v>
                </c:pt>
                <c:pt idx="646">
                  <c:v>74.179999999999993</c:v>
                </c:pt>
                <c:pt idx="647">
                  <c:v>77.64</c:v>
                </c:pt>
                <c:pt idx="648">
                  <c:v>80.040000000000006</c:v>
                </c:pt>
                <c:pt idx="649">
                  <c:v>80.010000000000005</c:v>
                </c:pt>
                <c:pt idx="650">
                  <c:v>81.900000000000006</c:v>
                </c:pt>
                <c:pt idx="651">
                  <c:v>80.099999999999994</c:v>
                </c:pt>
                <c:pt idx="652">
                  <c:v>77.36999999999999</c:v>
                </c:pt>
                <c:pt idx="653">
                  <c:v>73.22</c:v>
                </c:pt>
                <c:pt idx="654">
                  <c:v>67.45</c:v>
                </c:pt>
                <c:pt idx="655">
                  <c:v>61.620000000000005</c:v>
                </c:pt>
                <c:pt idx="656">
                  <c:v>58.03</c:v>
                </c:pt>
                <c:pt idx="657">
                  <c:v>60.290000000000006</c:v>
                </c:pt>
                <c:pt idx="658">
                  <c:v>60.89</c:v>
                </c:pt>
                <c:pt idx="659">
                  <c:v>61.83</c:v>
                </c:pt>
                <c:pt idx="660">
                  <c:v>63.08</c:v>
                </c:pt>
                <c:pt idx="661">
                  <c:v>52.74</c:v>
                </c:pt>
                <c:pt idx="662">
                  <c:v>54.1</c:v>
                </c:pt>
                <c:pt idx="663">
                  <c:v>58.36</c:v>
                </c:pt>
                <c:pt idx="664">
                  <c:v>62.43</c:v>
                </c:pt>
                <c:pt idx="665">
                  <c:v>66.179999999999993</c:v>
                </c:pt>
                <c:pt idx="666">
                  <c:v>69.36</c:v>
                </c:pt>
                <c:pt idx="667">
                  <c:v>70.22</c:v>
                </c:pt>
                <c:pt idx="668">
                  <c:v>69.709999999999994</c:v>
                </c:pt>
                <c:pt idx="669">
                  <c:v>69.260000000000005</c:v>
                </c:pt>
                <c:pt idx="670">
                  <c:v>67.989999999999995</c:v>
                </c:pt>
                <c:pt idx="671">
                  <c:v>71.7</c:v>
                </c:pt>
                <c:pt idx="672">
                  <c:v>73.09</c:v>
                </c:pt>
                <c:pt idx="673">
                  <c:v>73.64</c:v>
                </c:pt>
                <c:pt idx="674">
                  <c:v>73.760000000000005</c:v>
                </c:pt>
                <c:pt idx="675">
                  <c:v>73.819999999999993</c:v>
                </c:pt>
                <c:pt idx="676">
                  <c:v>72.910000000000011</c:v>
                </c:pt>
                <c:pt idx="677">
                  <c:v>72.069999999999993</c:v>
                </c:pt>
                <c:pt idx="700">
                  <c:v>13.91</c:v>
                </c:pt>
                <c:pt idx="701">
                  <c:v>13.16</c:v>
                </c:pt>
                <c:pt idx="702">
                  <c:v>13.19</c:v>
                </c:pt>
                <c:pt idx="703">
                  <c:v>14.42</c:v>
                </c:pt>
                <c:pt idx="704">
                  <c:v>18.68</c:v>
                </c:pt>
                <c:pt idx="705">
                  <c:v>24.84</c:v>
                </c:pt>
                <c:pt idx="706">
                  <c:v>30.38</c:v>
                </c:pt>
                <c:pt idx="707">
                  <c:v>33.980000000000004</c:v>
                </c:pt>
                <c:pt idx="708">
                  <c:v>37.42</c:v>
                </c:pt>
                <c:pt idx="709">
                  <c:v>40.809999999999995</c:v>
                </c:pt>
                <c:pt idx="710">
                  <c:v>43.86</c:v>
                </c:pt>
                <c:pt idx="711">
                  <c:v>45.309999999999995</c:v>
                </c:pt>
                <c:pt idx="712">
                  <c:v>44.55</c:v>
                </c:pt>
                <c:pt idx="713">
                  <c:v>39.58</c:v>
                </c:pt>
                <c:pt idx="714">
                  <c:v>40.74</c:v>
                </c:pt>
                <c:pt idx="715">
                  <c:v>41.849999999999994</c:v>
                </c:pt>
                <c:pt idx="716">
                  <c:v>43.290000000000006</c:v>
                </c:pt>
                <c:pt idx="717">
                  <c:v>45.28</c:v>
                </c:pt>
                <c:pt idx="718">
                  <c:v>46.1</c:v>
                </c:pt>
                <c:pt idx="719">
                  <c:v>45.720000000000006</c:v>
                </c:pt>
                <c:pt idx="720">
                  <c:v>44.160000000000004</c:v>
                </c:pt>
                <c:pt idx="721">
                  <c:v>43.18</c:v>
                </c:pt>
                <c:pt idx="722">
                  <c:v>41.91</c:v>
                </c:pt>
                <c:pt idx="723">
                  <c:v>41.49</c:v>
                </c:pt>
                <c:pt idx="724">
                  <c:v>40.190000000000005</c:v>
                </c:pt>
                <c:pt idx="725">
                  <c:v>40.349999999999994</c:v>
                </c:pt>
                <c:pt idx="726">
                  <c:v>39.300000000000011</c:v>
                </c:pt>
                <c:pt idx="727">
                  <c:v>37.74</c:v>
                </c:pt>
                <c:pt idx="728">
                  <c:v>36.630000000000003</c:v>
                </c:pt>
                <c:pt idx="729">
                  <c:v>36.46</c:v>
                </c:pt>
                <c:pt idx="730">
                  <c:v>39.17</c:v>
                </c:pt>
                <c:pt idx="731">
                  <c:v>43.2</c:v>
                </c:pt>
                <c:pt idx="732">
                  <c:v>44.620000000000005</c:v>
                </c:pt>
                <c:pt idx="733">
                  <c:v>42.879999999999995</c:v>
                </c:pt>
                <c:pt idx="734">
                  <c:v>40.760000000000005</c:v>
                </c:pt>
                <c:pt idx="735">
                  <c:v>37.46</c:v>
                </c:pt>
                <c:pt idx="736">
                  <c:v>33.75</c:v>
                </c:pt>
                <c:pt idx="737">
                  <c:v>31.58</c:v>
                </c:pt>
                <c:pt idx="738">
                  <c:v>29.22</c:v>
                </c:pt>
                <c:pt idx="739">
                  <c:v>27.459999999999997</c:v>
                </c:pt>
                <c:pt idx="740">
                  <c:v>26.6</c:v>
                </c:pt>
                <c:pt idx="741">
                  <c:v>24.9</c:v>
                </c:pt>
                <c:pt idx="742">
                  <c:v>24.29</c:v>
                </c:pt>
                <c:pt idx="743">
                  <c:v>23.52</c:v>
                </c:pt>
                <c:pt idx="744">
                  <c:v>23.36</c:v>
                </c:pt>
                <c:pt idx="745">
                  <c:v>22.03</c:v>
                </c:pt>
                <c:pt idx="746">
                  <c:v>21.130000000000003</c:v>
                </c:pt>
                <c:pt idx="747">
                  <c:v>19.77</c:v>
                </c:pt>
                <c:pt idx="748">
                  <c:v>18.25</c:v>
                </c:pt>
                <c:pt idx="749">
                  <c:v>15.92</c:v>
                </c:pt>
                <c:pt idx="750">
                  <c:v>15.02</c:v>
                </c:pt>
                <c:pt idx="751">
                  <c:v>14.55</c:v>
                </c:pt>
                <c:pt idx="752">
                  <c:v>15.11</c:v>
                </c:pt>
                <c:pt idx="753">
                  <c:v>16.62</c:v>
                </c:pt>
                <c:pt idx="754">
                  <c:v>18.75</c:v>
                </c:pt>
                <c:pt idx="755">
                  <c:v>21.6</c:v>
                </c:pt>
                <c:pt idx="756">
                  <c:v>25.32</c:v>
                </c:pt>
                <c:pt idx="757">
                  <c:v>29.29</c:v>
                </c:pt>
                <c:pt idx="758">
                  <c:v>32.47</c:v>
                </c:pt>
                <c:pt idx="759">
                  <c:v>36.28</c:v>
                </c:pt>
                <c:pt idx="760">
                  <c:v>40.550000000000004</c:v>
                </c:pt>
                <c:pt idx="761">
                  <c:v>46.230000000000004</c:v>
                </c:pt>
                <c:pt idx="762">
                  <c:v>47.4</c:v>
                </c:pt>
                <c:pt idx="763">
                  <c:v>48.220000000000006</c:v>
                </c:pt>
                <c:pt idx="764">
                  <c:v>49.41</c:v>
                </c:pt>
                <c:pt idx="765">
                  <c:v>43.37</c:v>
                </c:pt>
                <c:pt idx="766">
                  <c:v>46.07</c:v>
                </c:pt>
                <c:pt idx="767">
                  <c:v>49.74</c:v>
                </c:pt>
                <c:pt idx="768">
                  <c:v>51.07</c:v>
                </c:pt>
                <c:pt idx="769">
                  <c:v>51.220000000000006</c:v>
                </c:pt>
                <c:pt idx="770">
                  <c:v>51.17</c:v>
                </c:pt>
                <c:pt idx="771">
                  <c:v>50.36</c:v>
                </c:pt>
                <c:pt idx="772">
                  <c:v>46.87</c:v>
                </c:pt>
                <c:pt idx="773">
                  <c:v>44.11</c:v>
                </c:pt>
                <c:pt idx="774">
                  <c:v>43.71</c:v>
                </c:pt>
                <c:pt idx="775">
                  <c:v>46.839999999999996</c:v>
                </c:pt>
                <c:pt idx="776">
                  <c:v>46.720000000000006</c:v>
                </c:pt>
                <c:pt idx="777">
                  <c:v>46.87</c:v>
                </c:pt>
                <c:pt idx="778">
                  <c:v>45.75</c:v>
                </c:pt>
                <c:pt idx="779">
                  <c:v>44.39</c:v>
                </c:pt>
                <c:pt idx="780">
                  <c:v>43.52</c:v>
                </c:pt>
                <c:pt idx="781">
                  <c:v>42.37</c:v>
                </c:pt>
                <c:pt idx="782">
                  <c:v>41.78</c:v>
                </c:pt>
                <c:pt idx="783">
                  <c:v>39.410000000000004</c:v>
                </c:pt>
                <c:pt idx="784">
                  <c:v>35.42</c:v>
                </c:pt>
                <c:pt idx="785">
                  <c:v>32.090000000000003</c:v>
                </c:pt>
                <c:pt idx="786">
                  <c:v>29.86</c:v>
                </c:pt>
                <c:pt idx="787">
                  <c:v>28.919999999999998</c:v>
                </c:pt>
                <c:pt idx="788">
                  <c:v>27.74</c:v>
                </c:pt>
                <c:pt idx="789">
                  <c:v>26.06</c:v>
                </c:pt>
                <c:pt idx="790">
                  <c:v>25.04</c:v>
                </c:pt>
                <c:pt idx="791">
                  <c:v>25.21</c:v>
                </c:pt>
                <c:pt idx="792">
                  <c:v>26.01</c:v>
                </c:pt>
                <c:pt idx="793">
                  <c:v>28.68</c:v>
                </c:pt>
                <c:pt idx="794">
                  <c:v>33.379999999999995</c:v>
                </c:pt>
                <c:pt idx="795">
                  <c:v>37.46</c:v>
                </c:pt>
                <c:pt idx="796">
                  <c:v>39.879999999999995</c:v>
                </c:pt>
                <c:pt idx="797">
                  <c:v>42.15</c:v>
                </c:pt>
                <c:pt idx="798">
                  <c:v>45.190000000000005</c:v>
                </c:pt>
                <c:pt idx="799">
                  <c:v>43.849999999999994</c:v>
                </c:pt>
                <c:pt idx="800">
                  <c:v>42.28</c:v>
                </c:pt>
                <c:pt idx="801">
                  <c:v>41.06</c:v>
                </c:pt>
                <c:pt idx="802">
                  <c:v>39.870000000000005</c:v>
                </c:pt>
                <c:pt idx="803">
                  <c:v>37.720000000000006</c:v>
                </c:pt>
                <c:pt idx="804">
                  <c:v>33.520000000000003</c:v>
                </c:pt>
                <c:pt idx="805">
                  <c:v>31.19</c:v>
                </c:pt>
                <c:pt idx="806">
                  <c:v>30.22</c:v>
                </c:pt>
                <c:pt idx="807">
                  <c:v>29.41</c:v>
                </c:pt>
                <c:pt idx="808">
                  <c:v>29.650000000000002</c:v>
                </c:pt>
                <c:pt idx="809">
                  <c:v>30.979999999999997</c:v>
                </c:pt>
                <c:pt idx="810">
                  <c:v>30.89</c:v>
                </c:pt>
                <c:pt idx="811">
                  <c:v>30.919999999999998</c:v>
                </c:pt>
                <c:pt idx="812">
                  <c:v>32.520000000000003</c:v>
                </c:pt>
                <c:pt idx="813">
                  <c:v>36.46</c:v>
                </c:pt>
                <c:pt idx="814">
                  <c:v>36.349999999999994</c:v>
                </c:pt>
                <c:pt idx="815">
                  <c:v>36.349999999999994</c:v>
                </c:pt>
                <c:pt idx="816">
                  <c:v>35.910000000000004</c:v>
                </c:pt>
                <c:pt idx="817">
                  <c:v>34.24</c:v>
                </c:pt>
                <c:pt idx="818">
                  <c:v>34.21</c:v>
                </c:pt>
                <c:pt idx="819">
                  <c:v>35.89</c:v>
                </c:pt>
                <c:pt idx="820">
                  <c:v>37.720000000000006</c:v>
                </c:pt>
                <c:pt idx="821">
                  <c:v>39.349999999999994</c:v>
                </c:pt>
                <c:pt idx="822">
                  <c:v>37.83</c:v>
                </c:pt>
                <c:pt idx="823">
                  <c:v>36.93</c:v>
                </c:pt>
                <c:pt idx="824">
                  <c:v>38.49</c:v>
                </c:pt>
                <c:pt idx="825">
                  <c:v>37.980000000000004</c:v>
                </c:pt>
                <c:pt idx="826">
                  <c:v>37.160000000000004</c:v>
                </c:pt>
                <c:pt idx="827">
                  <c:v>39.82</c:v>
                </c:pt>
                <c:pt idx="828">
                  <c:v>39.870000000000005</c:v>
                </c:pt>
                <c:pt idx="829">
                  <c:v>40.520000000000003</c:v>
                </c:pt>
                <c:pt idx="830">
                  <c:v>41.09</c:v>
                </c:pt>
                <c:pt idx="831">
                  <c:v>42.6</c:v>
                </c:pt>
                <c:pt idx="832">
                  <c:v>44.260000000000005</c:v>
                </c:pt>
                <c:pt idx="833">
                  <c:v>45.06</c:v>
                </c:pt>
                <c:pt idx="834">
                  <c:v>46.8</c:v>
                </c:pt>
                <c:pt idx="835">
                  <c:v>48.27</c:v>
                </c:pt>
                <c:pt idx="836">
                  <c:v>49.64</c:v>
                </c:pt>
                <c:pt idx="837">
                  <c:v>49.720000000000006</c:v>
                </c:pt>
                <c:pt idx="838">
                  <c:v>49.01</c:v>
                </c:pt>
                <c:pt idx="839">
                  <c:v>48.660000000000004</c:v>
                </c:pt>
                <c:pt idx="840">
                  <c:v>47.94</c:v>
                </c:pt>
                <c:pt idx="841">
                  <c:v>47.220000000000006</c:v>
                </c:pt>
                <c:pt idx="842">
                  <c:v>46.92</c:v>
                </c:pt>
                <c:pt idx="843">
                  <c:v>47.8</c:v>
                </c:pt>
                <c:pt idx="844">
                  <c:v>50.53</c:v>
                </c:pt>
                <c:pt idx="845">
                  <c:v>53.07</c:v>
                </c:pt>
                <c:pt idx="846">
                  <c:v>55.839999999999996</c:v>
                </c:pt>
                <c:pt idx="847">
                  <c:v>57.6</c:v>
                </c:pt>
                <c:pt idx="848">
                  <c:v>57.94</c:v>
                </c:pt>
                <c:pt idx="849">
                  <c:v>57.02</c:v>
                </c:pt>
                <c:pt idx="850">
                  <c:v>55.78</c:v>
                </c:pt>
                <c:pt idx="851">
                  <c:v>51.96</c:v>
                </c:pt>
                <c:pt idx="852">
                  <c:v>49.260000000000005</c:v>
                </c:pt>
                <c:pt idx="853">
                  <c:v>46.71</c:v>
                </c:pt>
                <c:pt idx="854">
                  <c:v>46.36</c:v>
                </c:pt>
                <c:pt idx="855">
                  <c:v>45.09</c:v>
                </c:pt>
                <c:pt idx="856">
                  <c:v>43.949999999999996</c:v>
                </c:pt>
                <c:pt idx="857">
                  <c:v>46.9</c:v>
                </c:pt>
                <c:pt idx="858">
                  <c:v>49</c:v>
                </c:pt>
                <c:pt idx="859">
                  <c:v>51.15</c:v>
                </c:pt>
                <c:pt idx="860">
                  <c:v>55.59</c:v>
                </c:pt>
                <c:pt idx="861">
                  <c:v>58.08</c:v>
                </c:pt>
                <c:pt idx="862">
                  <c:v>57.77</c:v>
                </c:pt>
                <c:pt idx="863">
                  <c:v>55.82</c:v>
                </c:pt>
                <c:pt idx="864">
                  <c:v>53.75</c:v>
                </c:pt>
                <c:pt idx="865">
                  <c:v>56.839999999999996</c:v>
                </c:pt>
                <c:pt idx="866">
                  <c:v>59.760000000000005</c:v>
                </c:pt>
                <c:pt idx="867">
                  <c:v>61.93</c:v>
                </c:pt>
                <c:pt idx="868">
                  <c:v>63.02</c:v>
                </c:pt>
                <c:pt idx="869">
                  <c:v>53.690000000000005</c:v>
                </c:pt>
                <c:pt idx="870">
                  <c:v>56.21</c:v>
                </c:pt>
                <c:pt idx="871">
                  <c:v>60.09</c:v>
                </c:pt>
                <c:pt idx="872">
                  <c:v>64.440000000000012</c:v>
                </c:pt>
                <c:pt idx="873">
                  <c:v>67.319999999999993</c:v>
                </c:pt>
                <c:pt idx="874">
                  <c:v>68</c:v>
                </c:pt>
                <c:pt idx="875">
                  <c:v>69.72</c:v>
                </c:pt>
                <c:pt idx="876">
                  <c:v>70.849999999999994</c:v>
                </c:pt>
                <c:pt idx="877">
                  <c:v>71.48</c:v>
                </c:pt>
                <c:pt idx="878">
                  <c:v>71.989999999999995</c:v>
                </c:pt>
                <c:pt idx="879">
                  <c:v>58.8</c:v>
                </c:pt>
                <c:pt idx="880">
                  <c:v>57.21</c:v>
                </c:pt>
                <c:pt idx="881">
                  <c:v>56.2</c:v>
                </c:pt>
                <c:pt idx="882">
                  <c:v>53.449999999999996</c:v>
                </c:pt>
                <c:pt idx="883">
                  <c:v>50.27</c:v>
                </c:pt>
                <c:pt idx="884">
                  <c:v>46.94</c:v>
                </c:pt>
                <c:pt idx="885">
                  <c:v>43.11</c:v>
                </c:pt>
                <c:pt idx="886">
                  <c:v>40.4</c:v>
                </c:pt>
                <c:pt idx="887">
                  <c:v>37.260000000000005</c:v>
                </c:pt>
                <c:pt idx="888">
                  <c:v>35.050000000000004</c:v>
                </c:pt>
                <c:pt idx="889">
                  <c:v>32.53</c:v>
                </c:pt>
                <c:pt idx="890">
                  <c:v>30.39</c:v>
                </c:pt>
                <c:pt idx="891">
                  <c:v>30.56</c:v>
                </c:pt>
                <c:pt idx="892">
                  <c:v>29.419999999999998</c:v>
                </c:pt>
                <c:pt idx="893">
                  <c:v>28.2</c:v>
                </c:pt>
                <c:pt idx="894">
                  <c:v>29.22</c:v>
                </c:pt>
                <c:pt idx="895">
                  <c:v>31.52</c:v>
                </c:pt>
                <c:pt idx="896">
                  <c:v>33.32</c:v>
                </c:pt>
                <c:pt idx="897">
                  <c:v>34.700000000000003</c:v>
                </c:pt>
                <c:pt idx="898">
                  <c:v>37.590000000000003</c:v>
                </c:pt>
                <c:pt idx="899">
                  <c:v>39.700000000000003</c:v>
                </c:pt>
                <c:pt idx="900">
                  <c:v>40.410000000000004</c:v>
                </c:pt>
                <c:pt idx="901">
                  <c:v>40.230000000000011</c:v>
                </c:pt>
                <c:pt idx="902">
                  <c:v>43.05</c:v>
                </c:pt>
                <c:pt idx="903">
                  <c:v>43.47</c:v>
                </c:pt>
                <c:pt idx="904">
                  <c:v>44.64</c:v>
                </c:pt>
                <c:pt idx="905">
                  <c:v>48.09</c:v>
                </c:pt>
                <c:pt idx="906">
                  <c:v>51.660000000000004</c:v>
                </c:pt>
                <c:pt idx="907">
                  <c:v>55.74</c:v>
                </c:pt>
                <c:pt idx="908">
                  <c:v>58.449999999999996</c:v>
                </c:pt>
                <c:pt idx="909">
                  <c:v>59.07</c:v>
                </c:pt>
                <c:pt idx="910">
                  <c:v>59</c:v>
                </c:pt>
                <c:pt idx="911">
                  <c:v>57.89</c:v>
                </c:pt>
                <c:pt idx="912">
                  <c:v>56.6</c:v>
                </c:pt>
                <c:pt idx="913">
                  <c:v>54.39</c:v>
                </c:pt>
                <c:pt idx="914">
                  <c:v>51.33</c:v>
                </c:pt>
                <c:pt idx="915">
                  <c:v>48.47</c:v>
                </c:pt>
                <c:pt idx="916">
                  <c:v>46.77</c:v>
                </c:pt>
                <c:pt idx="917">
                  <c:v>47.379999999999995</c:v>
                </c:pt>
                <c:pt idx="918">
                  <c:v>47.83</c:v>
                </c:pt>
                <c:pt idx="919">
                  <c:v>49.2</c:v>
                </c:pt>
                <c:pt idx="920">
                  <c:v>50.379999999999995</c:v>
                </c:pt>
                <c:pt idx="921">
                  <c:v>43.6</c:v>
                </c:pt>
                <c:pt idx="922">
                  <c:v>45.339999999999996</c:v>
                </c:pt>
                <c:pt idx="923">
                  <c:v>48.86</c:v>
                </c:pt>
                <c:pt idx="924">
                  <c:v>52.730000000000004</c:v>
                </c:pt>
                <c:pt idx="925">
                  <c:v>56.93</c:v>
                </c:pt>
                <c:pt idx="926">
                  <c:v>61.53</c:v>
                </c:pt>
                <c:pt idx="927">
                  <c:v>65.459999999999994</c:v>
                </c:pt>
                <c:pt idx="928">
                  <c:v>66.28</c:v>
                </c:pt>
                <c:pt idx="929">
                  <c:v>65.599999999999994</c:v>
                </c:pt>
                <c:pt idx="930">
                  <c:v>65</c:v>
                </c:pt>
                <c:pt idx="931">
                  <c:v>67.649999999999991</c:v>
                </c:pt>
                <c:pt idx="932">
                  <c:v>66.27</c:v>
                </c:pt>
                <c:pt idx="933">
                  <c:v>64.97</c:v>
                </c:pt>
                <c:pt idx="934">
                  <c:v>63.3</c:v>
                </c:pt>
                <c:pt idx="935">
                  <c:v>62.730000000000004</c:v>
                </c:pt>
                <c:pt idx="936">
                  <c:v>63.449999999999996</c:v>
                </c:pt>
                <c:pt idx="937">
                  <c:v>65.31</c:v>
                </c:pt>
                <c:pt idx="938">
                  <c:v>68.11</c:v>
                </c:pt>
                <c:pt idx="939">
                  <c:v>69.19</c:v>
                </c:pt>
                <c:pt idx="940">
                  <c:v>69.400000000000006</c:v>
                </c:pt>
                <c:pt idx="941">
                  <c:v>66.83</c:v>
                </c:pt>
                <c:pt idx="942">
                  <c:v>63.64</c:v>
                </c:pt>
                <c:pt idx="943">
                  <c:v>59</c:v>
                </c:pt>
                <c:pt idx="944">
                  <c:v>53.11</c:v>
                </c:pt>
                <c:pt idx="945">
                  <c:v>49.43</c:v>
                </c:pt>
                <c:pt idx="946">
                  <c:v>47.04</c:v>
                </c:pt>
                <c:pt idx="947">
                  <c:v>46.11</c:v>
                </c:pt>
                <c:pt idx="948">
                  <c:v>45.65</c:v>
                </c:pt>
                <c:pt idx="949">
                  <c:v>45.99</c:v>
                </c:pt>
                <c:pt idx="950">
                  <c:v>49.57</c:v>
                </c:pt>
                <c:pt idx="951">
                  <c:v>51.43</c:v>
                </c:pt>
                <c:pt idx="952">
                  <c:v>53.47</c:v>
                </c:pt>
                <c:pt idx="953">
                  <c:v>56.9</c:v>
                </c:pt>
                <c:pt idx="954">
                  <c:v>60.379999999999995</c:v>
                </c:pt>
                <c:pt idx="955">
                  <c:v>59.9</c:v>
                </c:pt>
                <c:pt idx="956">
                  <c:v>57.41</c:v>
                </c:pt>
                <c:pt idx="957">
                  <c:v>55.96</c:v>
                </c:pt>
                <c:pt idx="958">
                  <c:v>53.82</c:v>
                </c:pt>
                <c:pt idx="959">
                  <c:v>49.59</c:v>
                </c:pt>
                <c:pt idx="960">
                  <c:v>45.55</c:v>
                </c:pt>
                <c:pt idx="961">
                  <c:v>44.290000000000006</c:v>
                </c:pt>
                <c:pt idx="962">
                  <c:v>43.720000000000006</c:v>
                </c:pt>
                <c:pt idx="963">
                  <c:v>42.54</c:v>
                </c:pt>
                <c:pt idx="964">
                  <c:v>40.94</c:v>
                </c:pt>
                <c:pt idx="965">
                  <c:v>42.44</c:v>
                </c:pt>
                <c:pt idx="966">
                  <c:v>44.01</c:v>
                </c:pt>
                <c:pt idx="967">
                  <c:v>43.41</c:v>
                </c:pt>
                <c:pt idx="968">
                  <c:v>44.36</c:v>
                </c:pt>
                <c:pt idx="969">
                  <c:v>49.28</c:v>
                </c:pt>
                <c:pt idx="970">
                  <c:v>52.82</c:v>
                </c:pt>
                <c:pt idx="971">
                  <c:v>54.4</c:v>
                </c:pt>
                <c:pt idx="972">
                  <c:v>55.55</c:v>
                </c:pt>
                <c:pt idx="973">
                  <c:v>49.1</c:v>
                </c:pt>
                <c:pt idx="974">
                  <c:v>52.220000000000006</c:v>
                </c:pt>
                <c:pt idx="975">
                  <c:v>54.449999999999996</c:v>
                </c:pt>
                <c:pt idx="976">
                  <c:v>56.47</c:v>
                </c:pt>
                <c:pt idx="977">
                  <c:v>57.760000000000005</c:v>
                </c:pt>
                <c:pt idx="978">
                  <c:v>56.03</c:v>
                </c:pt>
                <c:pt idx="979">
                  <c:v>51.87</c:v>
                </c:pt>
                <c:pt idx="980">
                  <c:v>45.39</c:v>
                </c:pt>
                <c:pt idx="981">
                  <c:v>39.870000000000005</c:v>
                </c:pt>
                <c:pt idx="982">
                  <c:v>35.78</c:v>
                </c:pt>
                <c:pt idx="983">
                  <c:v>34.14</c:v>
                </c:pt>
                <c:pt idx="984">
                  <c:v>34.57</c:v>
                </c:pt>
                <c:pt idx="985">
                  <c:v>36.47</c:v>
                </c:pt>
                <c:pt idx="986">
                  <c:v>37.92</c:v>
                </c:pt>
                <c:pt idx="987">
                  <c:v>39.410000000000004</c:v>
                </c:pt>
                <c:pt idx="988">
                  <c:v>40.51</c:v>
                </c:pt>
                <c:pt idx="989">
                  <c:v>41.77</c:v>
                </c:pt>
                <c:pt idx="990">
                  <c:v>44.55</c:v>
                </c:pt>
                <c:pt idx="991">
                  <c:v>45.8</c:v>
                </c:pt>
                <c:pt idx="992">
                  <c:v>46.83</c:v>
                </c:pt>
                <c:pt idx="993">
                  <c:v>46.1</c:v>
                </c:pt>
                <c:pt idx="994">
                  <c:v>44.2</c:v>
                </c:pt>
                <c:pt idx="995">
                  <c:v>40.89</c:v>
                </c:pt>
                <c:pt idx="996">
                  <c:v>36.370000000000005</c:v>
                </c:pt>
                <c:pt idx="997">
                  <c:v>32.94</c:v>
                </c:pt>
                <c:pt idx="998">
                  <c:v>31.02</c:v>
                </c:pt>
                <c:pt idx="999">
                  <c:v>30.23</c:v>
                </c:pt>
                <c:pt idx="1000">
                  <c:v>29.85</c:v>
                </c:pt>
                <c:pt idx="1001">
                  <c:v>29.439999999999998</c:v>
                </c:pt>
                <c:pt idx="1002">
                  <c:v>28.89</c:v>
                </c:pt>
                <c:pt idx="1003">
                  <c:v>29.07</c:v>
                </c:pt>
                <c:pt idx="1004">
                  <c:v>28.99</c:v>
                </c:pt>
                <c:pt idx="1005">
                  <c:v>29.130000000000003</c:v>
                </c:pt>
                <c:pt idx="1006">
                  <c:v>29.150000000000002</c:v>
                </c:pt>
                <c:pt idx="1007">
                  <c:v>27.89</c:v>
                </c:pt>
                <c:pt idx="1008">
                  <c:v>25.810000000000002</c:v>
                </c:pt>
                <c:pt idx="1009">
                  <c:v>24.830000000000002</c:v>
                </c:pt>
                <c:pt idx="1010">
                  <c:v>27.479999999999997</c:v>
                </c:pt>
                <c:pt idx="1011">
                  <c:v>32.97</c:v>
                </c:pt>
                <c:pt idx="1012">
                  <c:v>40.04</c:v>
                </c:pt>
                <c:pt idx="1013">
                  <c:v>47.17</c:v>
                </c:pt>
                <c:pt idx="1014">
                  <c:v>53.61</c:v>
                </c:pt>
                <c:pt idx="1015">
                  <c:v>56.56</c:v>
                </c:pt>
                <c:pt idx="1016">
                  <c:v>56</c:v>
                </c:pt>
                <c:pt idx="1017">
                  <c:v>53.63</c:v>
                </c:pt>
                <c:pt idx="1018">
                  <c:v>51.720000000000006</c:v>
                </c:pt>
                <c:pt idx="1019">
                  <c:v>50.949999999999996</c:v>
                </c:pt>
                <c:pt idx="1020">
                  <c:v>50.690000000000005</c:v>
                </c:pt>
                <c:pt idx="1021">
                  <c:v>52.06</c:v>
                </c:pt>
                <c:pt idx="1022">
                  <c:v>53.18</c:v>
                </c:pt>
                <c:pt idx="1023">
                  <c:v>55.09</c:v>
                </c:pt>
                <c:pt idx="1024">
                  <c:v>55.220000000000006</c:v>
                </c:pt>
                <c:pt idx="1025">
                  <c:v>46.49</c:v>
                </c:pt>
                <c:pt idx="1026">
                  <c:v>48.63</c:v>
                </c:pt>
                <c:pt idx="1027">
                  <c:v>50.720000000000006</c:v>
                </c:pt>
                <c:pt idx="1028">
                  <c:v>51.87</c:v>
                </c:pt>
                <c:pt idx="1029">
                  <c:v>51.98</c:v>
                </c:pt>
                <c:pt idx="1030">
                  <c:v>52.17</c:v>
                </c:pt>
                <c:pt idx="1031">
                  <c:v>52.2</c:v>
                </c:pt>
                <c:pt idx="1032">
                  <c:v>50.65</c:v>
                </c:pt>
                <c:pt idx="1033">
                  <c:v>49</c:v>
                </c:pt>
                <c:pt idx="1034">
                  <c:v>46.65</c:v>
                </c:pt>
                <c:pt idx="1035">
                  <c:v>46.5</c:v>
                </c:pt>
                <c:pt idx="1036">
                  <c:v>44.67</c:v>
                </c:pt>
                <c:pt idx="1037">
                  <c:v>43.8</c:v>
                </c:pt>
                <c:pt idx="1038">
                  <c:v>42.49</c:v>
                </c:pt>
                <c:pt idx="1039">
                  <c:v>41.220000000000006</c:v>
                </c:pt>
                <c:pt idx="1040">
                  <c:v>40.18</c:v>
                </c:pt>
                <c:pt idx="1041">
                  <c:v>38.03</c:v>
                </c:pt>
                <c:pt idx="1042">
                  <c:v>36.160000000000004</c:v>
                </c:pt>
                <c:pt idx="1043">
                  <c:v>33.92</c:v>
                </c:pt>
                <c:pt idx="1044">
                  <c:v>32.49</c:v>
                </c:pt>
                <c:pt idx="1045">
                  <c:v>33.520000000000003</c:v>
                </c:pt>
                <c:pt idx="1046">
                  <c:v>34.620000000000005</c:v>
                </c:pt>
                <c:pt idx="1047">
                  <c:v>34.620000000000005</c:v>
                </c:pt>
                <c:pt idx="1048">
                  <c:v>33.760000000000005</c:v>
                </c:pt>
                <c:pt idx="1049">
                  <c:v>33.620000000000005</c:v>
                </c:pt>
                <c:pt idx="1050">
                  <c:v>35.190000000000005</c:v>
                </c:pt>
                <c:pt idx="1051">
                  <c:v>38.480000000000004</c:v>
                </c:pt>
                <c:pt idx="1052">
                  <c:v>40.020000000000003</c:v>
                </c:pt>
                <c:pt idx="1053">
                  <c:v>40.99</c:v>
                </c:pt>
                <c:pt idx="1054">
                  <c:v>43.2</c:v>
                </c:pt>
                <c:pt idx="1055">
                  <c:v>45.849999999999994</c:v>
                </c:pt>
                <c:pt idx="1056">
                  <c:v>47.849999999999994</c:v>
                </c:pt>
                <c:pt idx="1057">
                  <c:v>48.08</c:v>
                </c:pt>
                <c:pt idx="1058">
                  <c:v>45.230000000000004</c:v>
                </c:pt>
                <c:pt idx="1059">
                  <c:v>38.720000000000006</c:v>
                </c:pt>
                <c:pt idx="1060">
                  <c:v>33.339999999999996</c:v>
                </c:pt>
                <c:pt idx="1061">
                  <c:v>30.66</c:v>
                </c:pt>
                <c:pt idx="1062">
                  <c:v>30.47</c:v>
                </c:pt>
                <c:pt idx="1063">
                  <c:v>32.28</c:v>
                </c:pt>
                <c:pt idx="1064">
                  <c:v>35.06</c:v>
                </c:pt>
                <c:pt idx="1065">
                  <c:v>37.51</c:v>
                </c:pt>
                <c:pt idx="1066">
                  <c:v>41.01</c:v>
                </c:pt>
                <c:pt idx="1067">
                  <c:v>45.77</c:v>
                </c:pt>
                <c:pt idx="1068">
                  <c:v>49.36</c:v>
                </c:pt>
                <c:pt idx="1069">
                  <c:v>50.61</c:v>
                </c:pt>
                <c:pt idx="1070">
                  <c:v>49.730000000000004</c:v>
                </c:pt>
                <c:pt idx="1071">
                  <c:v>48.15</c:v>
                </c:pt>
                <c:pt idx="1072">
                  <c:v>47.3</c:v>
                </c:pt>
                <c:pt idx="1073">
                  <c:v>49.64</c:v>
                </c:pt>
                <c:pt idx="1074">
                  <c:v>49.309999999999995</c:v>
                </c:pt>
                <c:pt idx="1075">
                  <c:v>49.82</c:v>
                </c:pt>
                <c:pt idx="1076">
                  <c:v>49.33</c:v>
                </c:pt>
                <c:pt idx="1077">
                  <c:v>43.809999999999995</c:v>
                </c:pt>
                <c:pt idx="1078">
                  <c:v>45.04</c:v>
                </c:pt>
                <c:pt idx="1079">
                  <c:v>47.220000000000006</c:v>
                </c:pt>
                <c:pt idx="1080">
                  <c:v>51.58</c:v>
                </c:pt>
                <c:pt idx="1081">
                  <c:v>55.720000000000006</c:v>
                </c:pt>
                <c:pt idx="1082">
                  <c:v>59.99</c:v>
                </c:pt>
                <c:pt idx="1083">
                  <c:v>64.260000000000005</c:v>
                </c:pt>
                <c:pt idx="1084">
                  <c:v>67.13</c:v>
                </c:pt>
                <c:pt idx="1085">
                  <c:v>69.7</c:v>
                </c:pt>
                <c:pt idx="1086">
                  <c:v>70.8</c:v>
                </c:pt>
                <c:pt idx="1087">
                  <c:v>77.940000000000012</c:v>
                </c:pt>
                <c:pt idx="1088">
                  <c:v>81.040000000000006</c:v>
                </c:pt>
                <c:pt idx="1089">
                  <c:v>82.43</c:v>
                </c:pt>
                <c:pt idx="1090">
                  <c:v>82.79</c:v>
                </c:pt>
                <c:pt idx="1091">
                  <c:v>83.52</c:v>
                </c:pt>
                <c:pt idx="1092">
                  <c:v>82.440000000000012</c:v>
                </c:pt>
                <c:pt idx="1093">
                  <c:v>81.239999999999995</c:v>
                </c:pt>
                <c:pt idx="1094">
                  <c:v>80.25</c:v>
                </c:pt>
                <c:pt idx="1095">
                  <c:v>77.959999999999994</c:v>
                </c:pt>
                <c:pt idx="1096">
                  <c:v>74.900000000000006</c:v>
                </c:pt>
                <c:pt idx="1097">
                  <c:v>70.260000000000005</c:v>
                </c:pt>
                <c:pt idx="1098">
                  <c:v>65.22</c:v>
                </c:pt>
                <c:pt idx="1099">
                  <c:v>60.93</c:v>
                </c:pt>
                <c:pt idx="1100">
                  <c:v>57.09</c:v>
                </c:pt>
                <c:pt idx="1101">
                  <c:v>54.15</c:v>
                </c:pt>
                <c:pt idx="1102">
                  <c:v>52.51</c:v>
                </c:pt>
                <c:pt idx="1103">
                  <c:v>53.75</c:v>
                </c:pt>
                <c:pt idx="1104">
                  <c:v>56.56</c:v>
                </c:pt>
                <c:pt idx="1105">
                  <c:v>58.36</c:v>
                </c:pt>
                <c:pt idx="1106">
                  <c:v>60.2</c:v>
                </c:pt>
                <c:pt idx="1107">
                  <c:v>60.620000000000005</c:v>
                </c:pt>
                <c:pt idx="1108">
                  <c:v>59.37</c:v>
                </c:pt>
                <c:pt idx="1109">
                  <c:v>56.230000000000004</c:v>
                </c:pt>
                <c:pt idx="1110">
                  <c:v>54.37</c:v>
                </c:pt>
                <c:pt idx="1111">
                  <c:v>50.01</c:v>
                </c:pt>
                <c:pt idx="1112">
                  <c:v>45.9</c:v>
                </c:pt>
                <c:pt idx="1113">
                  <c:v>42.83</c:v>
                </c:pt>
                <c:pt idx="1114">
                  <c:v>43.44</c:v>
                </c:pt>
                <c:pt idx="1115">
                  <c:v>45.230000000000004</c:v>
                </c:pt>
                <c:pt idx="1116">
                  <c:v>46.1</c:v>
                </c:pt>
                <c:pt idx="1117">
                  <c:v>46.01</c:v>
                </c:pt>
                <c:pt idx="1118">
                  <c:v>44.44</c:v>
                </c:pt>
                <c:pt idx="1119">
                  <c:v>44.59</c:v>
                </c:pt>
                <c:pt idx="1120">
                  <c:v>47.57</c:v>
                </c:pt>
                <c:pt idx="1121">
                  <c:v>51.63</c:v>
                </c:pt>
                <c:pt idx="1122">
                  <c:v>50.65</c:v>
                </c:pt>
                <c:pt idx="1123">
                  <c:v>49.220000000000006</c:v>
                </c:pt>
                <c:pt idx="1124">
                  <c:v>48.33</c:v>
                </c:pt>
                <c:pt idx="1125">
                  <c:v>49.03</c:v>
                </c:pt>
                <c:pt idx="1126">
                  <c:v>45.86</c:v>
                </c:pt>
                <c:pt idx="1127">
                  <c:v>45.44</c:v>
                </c:pt>
                <c:pt idx="1128">
                  <c:v>43.949999999999996</c:v>
                </c:pt>
                <c:pt idx="1129">
                  <c:v>37.949999999999996</c:v>
                </c:pt>
                <c:pt idx="1130">
                  <c:v>38.57</c:v>
                </c:pt>
                <c:pt idx="1131">
                  <c:v>42.449999999999996</c:v>
                </c:pt>
                <c:pt idx="1132">
                  <c:v>48.660000000000004</c:v>
                </c:pt>
                <c:pt idx="1133">
                  <c:v>51.190000000000005</c:v>
                </c:pt>
                <c:pt idx="1134">
                  <c:v>51.52</c:v>
                </c:pt>
                <c:pt idx="1135">
                  <c:v>53.43</c:v>
                </c:pt>
                <c:pt idx="1136">
                  <c:v>53.01</c:v>
                </c:pt>
                <c:pt idx="1137">
                  <c:v>51.809999999999995</c:v>
                </c:pt>
                <c:pt idx="1138">
                  <c:v>51.61</c:v>
                </c:pt>
                <c:pt idx="1139">
                  <c:v>54.99</c:v>
                </c:pt>
                <c:pt idx="1140">
                  <c:v>57.74</c:v>
                </c:pt>
                <c:pt idx="1141">
                  <c:v>60.28</c:v>
                </c:pt>
                <c:pt idx="1142">
                  <c:v>60.6</c:v>
                </c:pt>
                <c:pt idx="1143">
                  <c:v>60.83</c:v>
                </c:pt>
                <c:pt idx="1144">
                  <c:v>61.27</c:v>
                </c:pt>
                <c:pt idx="1145">
                  <c:v>62.52</c:v>
                </c:pt>
                <c:pt idx="1146">
                  <c:v>64.31</c:v>
                </c:pt>
                <c:pt idx="1147">
                  <c:v>64.099999999999994</c:v>
                </c:pt>
                <c:pt idx="1148">
                  <c:v>62.660000000000004</c:v>
                </c:pt>
                <c:pt idx="1149">
                  <c:v>60.14</c:v>
                </c:pt>
                <c:pt idx="1150">
                  <c:v>56.349999999999994</c:v>
                </c:pt>
                <c:pt idx="1151">
                  <c:v>52.220000000000006</c:v>
                </c:pt>
                <c:pt idx="1152">
                  <c:v>48.24</c:v>
                </c:pt>
                <c:pt idx="1153">
                  <c:v>44.660000000000004</c:v>
                </c:pt>
                <c:pt idx="1154">
                  <c:v>42.47</c:v>
                </c:pt>
                <c:pt idx="1155">
                  <c:v>41.42</c:v>
                </c:pt>
                <c:pt idx="1156">
                  <c:v>40.5</c:v>
                </c:pt>
                <c:pt idx="1157">
                  <c:v>39.370000000000005</c:v>
                </c:pt>
                <c:pt idx="1158">
                  <c:v>38.92</c:v>
                </c:pt>
                <c:pt idx="1159">
                  <c:v>38.61</c:v>
                </c:pt>
                <c:pt idx="1160">
                  <c:v>40.130000000000003</c:v>
                </c:pt>
                <c:pt idx="1161">
                  <c:v>44.839999999999996</c:v>
                </c:pt>
                <c:pt idx="1162">
                  <c:v>49.97</c:v>
                </c:pt>
                <c:pt idx="1163">
                  <c:v>52.63</c:v>
                </c:pt>
                <c:pt idx="1164">
                  <c:v>54.51</c:v>
                </c:pt>
                <c:pt idx="1165">
                  <c:v>56.849999999999994</c:v>
                </c:pt>
                <c:pt idx="1166">
                  <c:v>58.21</c:v>
                </c:pt>
                <c:pt idx="1167">
                  <c:v>60.2</c:v>
                </c:pt>
                <c:pt idx="1168">
                  <c:v>62.160000000000004</c:v>
                </c:pt>
                <c:pt idx="1169">
                  <c:v>65.930000000000007</c:v>
                </c:pt>
                <c:pt idx="1170">
                  <c:v>67.97</c:v>
                </c:pt>
                <c:pt idx="1171">
                  <c:v>66.430000000000007</c:v>
                </c:pt>
                <c:pt idx="1172">
                  <c:v>61.56</c:v>
                </c:pt>
                <c:pt idx="1173">
                  <c:v>57.949999999999996</c:v>
                </c:pt>
                <c:pt idx="1174">
                  <c:v>54.949999999999996</c:v>
                </c:pt>
                <c:pt idx="1175">
                  <c:v>52.59</c:v>
                </c:pt>
                <c:pt idx="1176">
                  <c:v>50.449999999999996</c:v>
                </c:pt>
                <c:pt idx="1177">
                  <c:v>50.290000000000006</c:v>
                </c:pt>
                <c:pt idx="1178">
                  <c:v>50.47</c:v>
                </c:pt>
                <c:pt idx="1179">
                  <c:v>50.54</c:v>
                </c:pt>
                <c:pt idx="1180">
                  <c:v>50.83</c:v>
                </c:pt>
                <c:pt idx="1181">
                  <c:v>43.93</c:v>
                </c:pt>
                <c:pt idx="1182">
                  <c:v>46.71</c:v>
                </c:pt>
                <c:pt idx="1183">
                  <c:v>51.15</c:v>
                </c:pt>
                <c:pt idx="1184">
                  <c:v>56.67</c:v>
                </c:pt>
                <c:pt idx="1185">
                  <c:v>61.67</c:v>
                </c:pt>
                <c:pt idx="1186">
                  <c:v>65.72</c:v>
                </c:pt>
                <c:pt idx="1187">
                  <c:v>69.73</c:v>
                </c:pt>
                <c:pt idx="1188">
                  <c:v>70.88</c:v>
                </c:pt>
                <c:pt idx="1189">
                  <c:v>69.849999999999994</c:v>
                </c:pt>
                <c:pt idx="1190">
                  <c:v>66.64</c:v>
                </c:pt>
                <c:pt idx="1191">
                  <c:v>70.209999999999994</c:v>
                </c:pt>
                <c:pt idx="1192">
                  <c:v>69.77</c:v>
                </c:pt>
                <c:pt idx="1193">
                  <c:v>69.11</c:v>
                </c:pt>
                <c:pt idx="1194">
                  <c:v>68.099999999999994</c:v>
                </c:pt>
                <c:pt idx="1195">
                  <c:v>67.48</c:v>
                </c:pt>
                <c:pt idx="1196">
                  <c:v>64.47</c:v>
                </c:pt>
                <c:pt idx="1197">
                  <c:v>63.760000000000005</c:v>
                </c:pt>
                <c:pt idx="1198">
                  <c:v>61.05</c:v>
                </c:pt>
                <c:pt idx="1199">
                  <c:v>57.4</c:v>
                </c:pt>
                <c:pt idx="1200">
                  <c:v>53.43</c:v>
                </c:pt>
                <c:pt idx="1201">
                  <c:v>49.37</c:v>
                </c:pt>
                <c:pt idx="1202">
                  <c:v>46.39</c:v>
                </c:pt>
                <c:pt idx="1203">
                  <c:v>41.690000000000005</c:v>
                </c:pt>
                <c:pt idx="1204">
                  <c:v>38.050000000000004</c:v>
                </c:pt>
                <c:pt idx="1205">
                  <c:v>36.71</c:v>
                </c:pt>
                <c:pt idx="1206">
                  <c:v>36.1</c:v>
                </c:pt>
                <c:pt idx="1207">
                  <c:v>38.4</c:v>
                </c:pt>
                <c:pt idx="1208">
                  <c:v>40.910000000000004</c:v>
                </c:pt>
                <c:pt idx="1209">
                  <c:v>41.690000000000005</c:v>
                </c:pt>
                <c:pt idx="1210">
                  <c:v>43.65</c:v>
                </c:pt>
                <c:pt idx="1211">
                  <c:v>44.2</c:v>
                </c:pt>
                <c:pt idx="1212">
                  <c:v>42.18</c:v>
                </c:pt>
                <c:pt idx="1213">
                  <c:v>41.260000000000005</c:v>
                </c:pt>
                <c:pt idx="1214">
                  <c:v>43.28</c:v>
                </c:pt>
                <c:pt idx="1215">
                  <c:v>44.02</c:v>
                </c:pt>
                <c:pt idx="1216">
                  <c:v>44.09</c:v>
                </c:pt>
                <c:pt idx="1217">
                  <c:v>43.57</c:v>
                </c:pt>
                <c:pt idx="1218">
                  <c:v>45.839999999999996</c:v>
                </c:pt>
                <c:pt idx="1219">
                  <c:v>48.879999999999995</c:v>
                </c:pt>
                <c:pt idx="1220">
                  <c:v>51.4</c:v>
                </c:pt>
                <c:pt idx="1221">
                  <c:v>52.290000000000006</c:v>
                </c:pt>
                <c:pt idx="1222">
                  <c:v>54.55</c:v>
                </c:pt>
                <c:pt idx="1223">
                  <c:v>59.09</c:v>
                </c:pt>
                <c:pt idx="1224">
                  <c:v>60.74</c:v>
                </c:pt>
                <c:pt idx="1225">
                  <c:v>58.57</c:v>
                </c:pt>
                <c:pt idx="1226">
                  <c:v>54.339999999999996</c:v>
                </c:pt>
                <c:pt idx="1227">
                  <c:v>51.51</c:v>
                </c:pt>
                <c:pt idx="1228">
                  <c:v>51.49</c:v>
                </c:pt>
                <c:pt idx="1229">
                  <c:v>54.21</c:v>
                </c:pt>
                <c:pt idx="1230">
                  <c:v>54.06</c:v>
                </c:pt>
                <c:pt idx="1231">
                  <c:v>56.24</c:v>
                </c:pt>
                <c:pt idx="1232">
                  <c:v>57.96</c:v>
                </c:pt>
                <c:pt idx="1233">
                  <c:v>48.379999999999995</c:v>
                </c:pt>
                <c:pt idx="1234">
                  <c:v>49.94</c:v>
                </c:pt>
                <c:pt idx="1235">
                  <c:v>54.64</c:v>
                </c:pt>
                <c:pt idx="1236">
                  <c:v>60.78</c:v>
                </c:pt>
                <c:pt idx="1237">
                  <c:v>65.39</c:v>
                </c:pt>
                <c:pt idx="1238">
                  <c:v>68.11999999999999</c:v>
                </c:pt>
                <c:pt idx="1239">
                  <c:v>70.38</c:v>
                </c:pt>
                <c:pt idx="1240">
                  <c:v>69.819999999999993</c:v>
                </c:pt>
                <c:pt idx="1241">
                  <c:v>68.86</c:v>
                </c:pt>
                <c:pt idx="1242">
                  <c:v>68.95</c:v>
                </c:pt>
                <c:pt idx="1243">
                  <c:v>74.28</c:v>
                </c:pt>
                <c:pt idx="1244">
                  <c:v>75.56</c:v>
                </c:pt>
                <c:pt idx="1245">
                  <c:v>77.61999999999999</c:v>
                </c:pt>
                <c:pt idx="1246">
                  <c:v>78.900000000000006</c:v>
                </c:pt>
                <c:pt idx="1247">
                  <c:v>79.940000000000012</c:v>
                </c:pt>
                <c:pt idx="1248">
                  <c:v>79.92</c:v>
                </c:pt>
                <c:pt idx="1249">
                  <c:v>79.959999999999994</c:v>
                </c:pt>
                <c:pt idx="1250">
                  <c:v>79.27</c:v>
                </c:pt>
                <c:pt idx="1251">
                  <c:v>77.5</c:v>
                </c:pt>
                <c:pt idx="1252">
                  <c:v>74.149999999999991</c:v>
                </c:pt>
                <c:pt idx="1253">
                  <c:v>69.61999999999999</c:v>
                </c:pt>
                <c:pt idx="1254">
                  <c:v>65.679999999999993</c:v>
                </c:pt>
                <c:pt idx="1255">
                  <c:v>60.309999999999995</c:v>
                </c:pt>
                <c:pt idx="1256">
                  <c:v>54.06</c:v>
                </c:pt>
                <c:pt idx="1257">
                  <c:v>50.02</c:v>
                </c:pt>
                <c:pt idx="1258">
                  <c:v>47.74</c:v>
                </c:pt>
                <c:pt idx="1259">
                  <c:v>46.760000000000005</c:v>
                </c:pt>
                <c:pt idx="1260">
                  <c:v>46.9</c:v>
                </c:pt>
                <c:pt idx="1261">
                  <c:v>48.190000000000005</c:v>
                </c:pt>
                <c:pt idx="1262">
                  <c:v>50.449999999999996</c:v>
                </c:pt>
                <c:pt idx="1263">
                  <c:v>52.65</c:v>
                </c:pt>
                <c:pt idx="1264">
                  <c:v>56.07</c:v>
                </c:pt>
                <c:pt idx="1265">
                  <c:v>58.11</c:v>
                </c:pt>
                <c:pt idx="1266">
                  <c:v>59.2</c:v>
                </c:pt>
                <c:pt idx="1267">
                  <c:v>56.49</c:v>
                </c:pt>
                <c:pt idx="1268">
                  <c:v>56.14</c:v>
                </c:pt>
                <c:pt idx="1269">
                  <c:v>57.98</c:v>
                </c:pt>
                <c:pt idx="1270">
                  <c:v>58.42</c:v>
                </c:pt>
                <c:pt idx="1271">
                  <c:v>56.46</c:v>
                </c:pt>
                <c:pt idx="1272">
                  <c:v>53.349999999999994</c:v>
                </c:pt>
                <c:pt idx="1273">
                  <c:v>50.43</c:v>
                </c:pt>
                <c:pt idx="1274">
                  <c:v>50.44</c:v>
                </c:pt>
                <c:pt idx="1275">
                  <c:v>50.32</c:v>
                </c:pt>
                <c:pt idx="1276">
                  <c:v>50.89</c:v>
                </c:pt>
                <c:pt idx="1277">
                  <c:v>54.760000000000005</c:v>
                </c:pt>
                <c:pt idx="1278">
                  <c:v>55.809999999999995</c:v>
                </c:pt>
                <c:pt idx="1279">
                  <c:v>54.379999999999995</c:v>
                </c:pt>
                <c:pt idx="1280">
                  <c:v>55.1</c:v>
                </c:pt>
                <c:pt idx="1281">
                  <c:v>60.91</c:v>
                </c:pt>
                <c:pt idx="1282">
                  <c:v>61.47</c:v>
                </c:pt>
                <c:pt idx="1283">
                  <c:v>60.190000000000005</c:v>
                </c:pt>
                <c:pt idx="1284">
                  <c:v>58.260000000000005</c:v>
                </c:pt>
                <c:pt idx="1285">
                  <c:v>48.349999999999994</c:v>
                </c:pt>
                <c:pt idx="1286">
                  <c:v>48.5</c:v>
                </c:pt>
                <c:pt idx="1287">
                  <c:v>47.4</c:v>
                </c:pt>
                <c:pt idx="1288">
                  <c:v>46.99</c:v>
                </c:pt>
                <c:pt idx="1289">
                  <c:v>46.18</c:v>
                </c:pt>
                <c:pt idx="1290">
                  <c:v>44.220000000000006</c:v>
                </c:pt>
                <c:pt idx="1291">
                  <c:v>43.33</c:v>
                </c:pt>
                <c:pt idx="1292">
                  <c:v>43.04</c:v>
                </c:pt>
                <c:pt idx="1293">
                  <c:v>43.290000000000006</c:v>
                </c:pt>
                <c:pt idx="1294">
                  <c:v>42.97</c:v>
                </c:pt>
                <c:pt idx="1295">
                  <c:v>46.06</c:v>
                </c:pt>
                <c:pt idx="1296">
                  <c:v>45.21</c:v>
                </c:pt>
                <c:pt idx="1297">
                  <c:v>43.720000000000006</c:v>
                </c:pt>
                <c:pt idx="1298">
                  <c:v>44.1</c:v>
                </c:pt>
                <c:pt idx="1299">
                  <c:v>45.52</c:v>
                </c:pt>
                <c:pt idx="1300">
                  <c:v>48.309999999999995</c:v>
                </c:pt>
                <c:pt idx="1301">
                  <c:v>50.87</c:v>
                </c:pt>
                <c:pt idx="1302">
                  <c:v>55.13</c:v>
                </c:pt>
                <c:pt idx="1303">
                  <c:v>58.5</c:v>
                </c:pt>
                <c:pt idx="1304">
                  <c:v>57.42</c:v>
                </c:pt>
                <c:pt idx="1305">
                  <c:v>54.83</c:v>
                </c:pt>
                <c:pt idx="1306">
                  <c:v>52.760000000000005</c:v>
                </c:pt>
                <c:pt idx="1307">
                  <c:v>49.94</c:v>
                </c:pt>
                <c:pt idx="1308">
                  <c:v>47.05</c:v>
                </c:pt>
                <c:pt idx="1309">
                  <c:v>44.309999999999995</c:v>
                </c:pt>
                <c:pt idx="1310">
                  <c:v>42.18</c:v>
                </c:pt>
                <c:pt idx="1311">
                  <c:v>41.4</c:v>
                </c:pt>
                <c:pt idx="1312">
                  <c:v>41.25</c:v>
                </c:pt>
                <c:pt idx="1313">
                  <c:v>41.74</c:v>
                </c:pt>
                <c:pt idx="1314">
                  <c:v>45.56</c:v>
                </c:pt>
                <c:pt idx="1315">
                  <c:v>49.4</c:v>
                </c:pt>
                <c:pt idx="1316">
                  <c:v>52.07</c:v>
                </c:pt>
                <c:pt idx="1317">
                  <c:v>54.06</c:v>
                </c:pt>
                <c:pt idx="1318">
                  <c:v>56.06</c:v>
                </c:pt>
                <c:pt idx="1319">
                  <c:v>55.04</c:v>
                </c:pt>
                <c:pt idx="1320">
                  <c:v>54.41</c:v>
                </c:pt>
                <c:pt idx="1321">
                  <c:v>51.9</c:v>
                </c:pt>
                <c:pt idx="1322">
                  <c:v>47.27</c:v>
                </c:pt>
                <c:pt idx="1323">
                  <c:v>43.01</c:v>
                </c:pt>
                <c:pt idx="1324">
                  <c:v>39.06</c:v>
                </c:pt>
                <c:pt idx="1325">
                  <c:v>35.82</c:v>
                </c:pt>
                <c:pt idx="1326">
                  <c:v>34.28</c:v>
                </c:pt>
                <c:pt idx="1327">
                  <c:v>34.020000000000003</c:v>
                </c:pt>
                <c:pt idx="1328">
                  <c:v>34.07</c:v>
                </c:pt>
                <c:pt idx="1329">
                  <c:v>33.700000000000003</c:v>
                </c:pt>
                <c:pt idx="1330">
                  <c:v>33.78</c:v>
                </c:pt>
                <c:pt idx="1331">
                  <c:v>34.9</c:v>
                </c:pt>
                <c:pt idx="1332">
                  <c:v>37.18</c:v>
                </c:pt>
                <c:pt idx="1333">
                  <c:v>43.32</c:v>
                </c:pt>
                <c:pt idx="1334">
                  <c:v>45.68</c:v>
                </c:pt>
                <c:pt idx="1335">
                  <c:v>45.61</c:v>
                </c:pt>
                <c:pt idx="1336">
                  <c:v>45.91</c:v>
                </c:pt>
                <c:pt idx="1337">
                  <c:v>41.77</c:v>
                </c:pt>
                <c:pt idx="1338">
                  <c:v>43.87</c:v>
                </c:pt>
                <c:pt idx="1339">
                  <c:v>48.190000000000005</c:v>
                </c:pt>
                <c:pt idx="1340">
                  <c:v>53.47</c:v>
                </c:pt>
                <c:pt idx="1341">
                  <c:v>59.77</c:v>
                </c:pt>
                <c:pt idx="1342">
                  <c:v>63.82</c:v>
                </c:pt>
                <c:pt idx="1343">
                  <c:v>65.8</c:v>
                </c:pt>
                <c:pt idx="1344">
                  <c:v>67.66</c:v>
                </c:pt>
                <c:pt idx="1345">
                  <c:v>69.33</c:v>
                </c:pt>
                <c:pt idx="1346">
                  <c:v>69.09</c:v>
                </c:pt>
                <c:pt idx="1347">
                  <c:v>74.930000000000007</c:v>
                </c:pt>
                <c:pt idx="1348">
                  <c:v>76.649999999999991</c:v>
                </c:pt>
                <c:pt idx="1349">
                  <c:v>78</c:v>
                </c:pt>
                <c:pt idx="1350">
                  <c:v>77.98</c:v>
                </c:pt>
                <c:pt idx="1351">
                  <c:v>77.010000000000005</c:v>
                </c:pt>
                <c:pt idx="1352">
                  <c:v>74.14</c:v>
                </c:pt>
                <c:pt idx="1353">
                  <c:v>68.83</c:v>
                </c:pt>
                <c:pt idx="1354">
                  <c:v>62.46</c:v>
                </c:pt>
                <c:pt idx="1355">
                  <c:v>54.58</c:v>
                </c:pt>
                <c:pt idx="1356">
                  <c:v>51.1</c:v>
                </c:pt>
                <c:pt idx="1357">
                  <c:v>46.309999999999995</c:v>
                </c:pt>
                <c:pt idx="1358">
                  <c:v>39.620000000000005</c:v>
                </c:pt>
                <c:pt idx="1359">
                  <c:v>36.56</c:v>
                </c:pt>
                <c:pt idx="1360">
                  <c:v>34.910000000000004</c:v>
                </c:pt>
                <c:pt idx="1361">
                  <c:v>29.53</c:v>
                </c:pt>
                <c:pt idx="1362">
                  <c:v>35.24</c:v>
                </c:pt>
                <c:pt idx="1363">
                  <c:v>28.41</c:v>
                </c:pt>
                <c:pt idx="1364">
                  <c:v>27.459999999999997</c:v>
                </c:pt>
                <c:pt idx="1365">
                  <c:v>32.15</c:v>
                </c:pt>
                <c:pt idx="1366">
                  <c:v>30.03</c:v>
                </c:pt>
                <c:pt idx="1367">
                  <c:v>31.16</c:v>
                </c:pt>
                <c:pt idx="1368">
                  <c:v>32.770000000000003</c:v>
                </c:pt>
                <c:pt idx="1369">
                  <c:v>28.66</c:v>
                </c:pt>
                <c:pt idx="1370">
                  <c:v>32.620000000000005</c:v>
                </c:pt>
                <c:pt idx="1371">
                  <c:v>30.07</c:v>
                </c:pt>
                <c:pt idx="1372">
                  <c:v>22.919999999999998</c:v>
                </c:pt>
                <c:pt idx="1373">
                  <c:v>24.08</c:v>
                </c:pt>
                <c:pt idx="1374">
                  <c:v>36.99</c:v>
                </c:pt>
                <c:pt idx="1375">
                  <c:v>31.75</c:v>
                </c:pt>
                <c:pt idx="1376">
                  <c:v>30.54</c:v>
                </c:pt>
                <c:pt idx="1377">
                  <c:v>34.260000000000005</c:v>
                </c:pt>
                <c:pt idx="1378">
                  <c:v>41.27</c:v>
                </c:pt>
                <c:pt idx="1379">
                  <c:v>48.730000000000004</c:v>
                </c:pt>
                <c:pt idx="1380">
                  <c:v>53.06</c:v>
                </c:pt>
                <c:pt idx="1381">
                  <c:v>54.39</c:v>
                </c:pt>
                <c:pt idx="1382">
                  <c:v>53.05</c:v>
                </c:pt>
                <c:pt idx="1383">
                  <c:v>51.6</c:v>
                </c:pt>
                <c:pt idx="1384">
                  <c:v>51.03</c:v>
                </c:pt>
                <c:pt idx="1385">
                  <c:v>52.96</c:v>
                </c:pt>
                <c:pt idx="1386">
                  <c:v>54.83</c:v>
                </c:pt>
                <c:pt idx="1387">
                  <c:v>55.57</c:v>
                </c:pt>
                <c:pt idx="1388">
                  <c:v>55.879999999999995</c:v>
                </c:pt>
                <c:pt idx="1389">
                  <c:v>49.809999999999995</c:v>
                </c:pt>
                <c:pt idx="1390">
                  <c:v>53.25</c:v>
                </c:pt>
                <c:pt idx="1391">
                  <c:v>55.91</c:v>
                </c:pt>
                <c:pt idx="1392">
                  <c:v>59.4</c:v>
                </c:pt>
                <c:pt idx="1393">
                  <c:v>63.04</c:v>
                </c:pt>
                <c:pt idx="1394">
                  <c:v>66.290000000000006</c:v>
                </c:pt>
                <c:pt idx="1395">
                  <c:v>68.05</c:v>
                </c:pt>
                <c:pt idx="1396">
                  <c:v>66.849999999999994</c:v>
                </c:pt>
                <c:pt idx="1397">
                  <c:v>64.669999999999987</c:v>
                </c:pt>
                <c:pt idx="1398">
                  <c:v>62.39</c:v>
                </c:pt>
                <c:pt idx="1399">
                  <c:v>66.260000000000005</c:v>
                </c:pt>
                <c:pt idx="1400">
                  <c:v>67.040000000000006</c:v>
                </c:pt>
                <c:pt idx="1401">
                  <c:v>67.069999999999993</c:v>
                </c:pt>
                <c:pt idx="1402">
                  <c:v>66.569999999999993</c:v>
                </c:pt>
                <c:pt idx="1403">
                  <c:v>65.410000000000011</c:v>
                </c:pt>
                <c:pt idx="1404">
                  <c:v>64.55</c:v>
                </c:pt>
                <c:pt idx="1405">
                  <c:v>63</c:v>
                </c:pt>
                <c:pt idx="1406">
                  <c:v>62.83</c:v>
                </c:pt>
                <c:pt idx="1407">
                  <c:v>62.42</c:v>
                </c:pt>
                <c:pt idx="1408">
                  <c:v>61.339999999999996</c:v>
                </c:pt>
                <c:pt idx="1409">
                  <c:v>57.93</c:v>
                </c:pt>
                <c:pt idx="1410">
                  <c:v>52.87</c:v>
                </c:pt>
                <c:pt idx="1411">
                  <c:v>48.43</c:v>
                </c:pt>
                <c:pt idx="1412">
                  <c:v>46.39</c:v>
                </c:pt>
                <c:pt idx="1413">
                  <c:v>44.27</c:v>
                </c:pt>
                <c:pt idx="1414">
                  <c:v>43.01</c:v>
                </c:pt>
                <c:pt idx="1415">
                  <c:v>43.97</c:v>
                </c:pt>
                <c:pt idx="1416">
                  <c:v>45.82</c:v>
                </c:pt>
                <c:pt idx="1417">
                  <c:v>47.82</c:v>
                </c:pt>
                <c:pt idx="1418">
                  <c:v>50.32</c:v>
                </c:pt>
                <c:pt idx="1419">
                  <c:v>51.24</c:v>
                </c:pt>
                <c:pt idx="1420">
                  <c:v>52.36</c:v>
                </c:pt>
                <c:pt idx="1421">
                  <c:v>51.06</c:v>
                </c:pt>
                <c:pt idx="1422">
                  <c:v>48.59</c:v>
                </c:pt>
                <c:pt idx="1423">
                  <c:v>44.27</c:v>
                </c:pt>
                <c:pt idx="1424">
                  <c:v>40.879999999999995</c:v>
                </c:pt>
                <c:pt idx="1425">
                  <c:v>39.349999999999994</c:v>
                </c:pt>
                <c:pt idx="1426">
                  <c:v>39.839999999999996</c:v>
                </c:pt>
                <c:pt idx="1427">
                  <c:v>42.190000000000005</c:v>
                </c:pt>
                <c:pt idx="1428">
                  <c:v>45.720000000000006</c:v>
                </c:pt>
                <c:pt idx="1429">
                  <c:v>57.879999999999995</c:v>
                </c:pt>
                <c:pt idx="1430">
                  <c:v>61.94</c:v>
                </c:pt>
                <c:pt idx="1431">
                  <c:v>62.27</c:v>
                </c:pt>
                <c:pt idx="1432">
                  <c:v>61.3</c:v>
                </c:pt>
                <c:pt idx="1433">
                  <c:v>57.3</c:v>
                </c:pt>
                <c:pt idx="1434">
                  <c:v>52.24</c:v>
                </c:pt>
                <c:pt idx="1435">
                  <c:v>46.04</c:v>
                </c:pt>
                <c:pt idx="1436">
                  <c:v>42.93</c:v>
                </c:pt>
                <c:pt idx="1437">
                  <c:v>45.46</c:v>
                </c:pt>
                <c:pt idx="1438">
                  <c:v>45.71</c:v>
                </c:pt>
                <c:pt idx="1439">
                  <c:v>44.879999999999995</c:v>
                </c:pt>
                <c:pt idx="1440">
                  <c:v>46.5</c:v>
                </c:pt>
                <c:pt idx="1441">
                  <c:v>51.7</c:v>
                </c:pt>
                <c:pt idx="1442">
                  <c:v>53.49</c:v>
                </c:pt>
                <c:pt idx="1443">
                  <c:v>55.349999999999994</c:v>
                </c:pt>
                <c:pt idx="1444">
                  <c:v>58.04</c:v>
                </c:pt>
                <c:pt idx="1445">
                  <c:v>61.57</c:v>
                </c:pt>
                <c:pt idx="1446">
                  <c:v>65.36999999999999</c:v>
                </c:pt>
                <c:pt idx="1447">
                  <c:v>69.33</c:v>
                </c:pt>
                <c:pt idx="1448">
                  <c:v>73.48</c:v>
                </c:pt>
                <c:pt idx="1449">
                  <c:v>76.77</c:v>
                </c:pt>
                <c:pt idx="1450">
                  <c:v>77.23</c:v>
                </c:pt>
                <c:pt idx="1451">
                  <c:v>85.34</c:v>
                </c:pt>
                <c:pt idx="1452">
                  <c:v>87.740000000000009</c:v>
                </c:pt>
                <c:pt idx="1453">
                  <c:v>89.490000000000009</c:v>
                </c:pt>
                <c:pt idx="1454">
                  <c:v>90.11</c:v>
                </c:pt>
                <c:pt idx="1455">
                  <c:v>89.5</c:v>
                </c:pt>
                <c:pt idx="1456">
                  <c:v>88.09</c:v>
                </c:pt>
                <c:pt idx="1457">
                  <c:v>85.6</c:v>
                </c:pt>
                <c:pt idx="1458">
                  <c:v>83.89</c:v>
                </c:pt>
                <c:pt idx="1459">
                  <c:v>82.07</c:v>
                </c:pt>
                <c:pt idx="1460">
                  <c:v>77.63</c:v>
                </c:pt>
                <c:pt idx="1461">
                  <c:v>70.940000000000012</c:v>
                </c:pt>
                <c:pt idx="1462">
                  <c:v>62.67</c:v>
                </c:pt>
                <c:pt idx="1463">
                  <c:v>54.68</c:v>
                </c:pt>
                <c:pt idx="1464">
                  <c:v>49.77</c:v>
                </c:pt>
                <c:pt idx="1465">
                  <c:v>47.379999999999995</c:v>
                </c:pt>
                <c:pt idx="1466">
                  <c:v>45.89</c:v>
                </c:pt>
                <c:pt idx="1467">
                  <c:v>46.15</c:v>
                </c:pt>
                <c:pt idx="1468">
                  <c:v>48.25</c:v>
                </c:pt>
                <c:pt idx="1469">
                  <c:v>50.71</c:v>
                </c:pt>
                <c:pt idx="1470">
                  <c:v>54.290000000000006</c:v>
                </c:pt>
                <c:pt idx="1471">
                  <c:v>56.49</c:v>
                </c:pt>
                <c:pt idx="1472">
                  <c:v>59.97</c:v>
                </c:pt>
                <c:pt idx="1473">
                  <c:v>66.39</c:v>
                </c:pt>
                <c:pt idx="1474">
                  <c:v>70.149999999999991</c:v>
                </c:pt>
                <c:pt idx="1475">
                  <c:v>67.349999999999994</c:v>
                </c:pt>
                <c:pt idx="1476">
                  <c:v>66.31</c:v>
                </c:pt>
                <c:pt idx="1477">
                  <c:v>65.69</c:v>
                </c:pt>
                <c:pt idx="1478">
                  <c:v>67.14</c:v>
                </c:pt>
                <c:pt idx="1479">
                  <c:v>68.319999999999993</c:v>
                </c:pt>
                <c:pt idx="1480">
                  <c:v>68.61999999999999</c:v>
                </c:pt>
                <c:pt idx="1481">
                  <c:v>70.010000000000005</c:v>
                </c:pt>
                <c:pt idx="1482">
                  <c:v>69.239999999999995</c:v>
                </c:pt>
                <c:pt idx="1483">
                  <c:v>65.709999999999994</c:v>
                </c:pt>
                <c:pt idx="1484">
                  <c:v>62.11</c:v>
                </c:pt>
                <c:pt idx="1485">
                  <c:v>58.82</c:v>
                </c:pt>
                <c:pt idx="1486">
                  <c:v>57.160000000000004</c:v>
                </c:pt>
                <c:pt idx="1487">
                  <c:v>55.2</c:v>
                </c:pt>
                <c:pt idx="1488">
                  <c:v>54.06</c:v>
                </c:pt>
                <c:pt idx="1489">
                  <c:v>59.67</c:v>
                </c:pt>
                <c:pt idx="1490">
                  <c:v>62</c:v>
                </c:pt>
                <c:pt idx="1491">
                  <c:v>62.849999999999994</c:v>
                </c:pt>
                <c:pt idx="1492">
                  <c:v>64.400000000000006</c:v>
                </c:pt>
                <c:pt idx="1493">
                  <c:v>68.11</c:v>
                </c:pt>
                <c:pt idx="1494">
                  <c:v>69.72</c:v>
                </c:pt>
                <c:pt idx="1495">
                  <c:v>70.790000000000006</c:v>
                </c:pt>
                <c:pt idx="1496">
                  <c:v>72.47</c:v>
                </c:pt>
                <c:pt idx="1497">
                  <c:v>73.33</c:v>
                </c:pt>
                <c:pt idx="1498">
                  <c:v>72.5</c:v>
                </c:pt>
                <c:pt idx="1499">
                  <c:v>71.52</c:v>
                </c:pt>
                <c:pt idx="1500">
                  <c:v>70.569999999999993</c:v>
                </c:pt>
                <c:pt idx="1501">
                  <c:v>68.459999999999994</c:v>
                </c:pt>
                <c:pt idx="1502">
                  <c:v>65.790000000000006</c:v>
                </c:pt>
                <c:pt idx="1503">
                  <c:v>71.13</c:v>
                </c:pt>
                <c:pt idx="1504">
                  <c:v>70.910000000000011</c:v>
                </c:pt>
                <c:pt idx="1505">
                  <c:v>69.33</c:v>
                </c:pt>
                <c:pt idx="1506">
                  <c:v>67.45</c:v>
                </c:pt>
                <c:pt idx="1507">
                  <c:v>64.209999999999994</c:v>
                </c:pt>
                <c:pt idx="1508">
                  <c:v>60.4</c:v>
                </c:pt>
                <c:pt idx="1509">
                  <c:v>56.8</c:v>
                </c:pt>
                <c:pt idx="1510">
                  <c:v>55.64</c:v>
                </c:pt>
                <c:pt idx="1511">
                  <c:v>54.51</c:v>
                </c:pt>
                <c:pt idx="1512">
                  <c:v>54.47</c:v>
                </c:pt>
                <c:pt idx="1513">
                  <c:v>54.92</c:v>
                </c:pt>
                <c:pt idx="1514">
                  <c:v>53.54</c:v>
                </c:pt>
                <c:pt idx="1515">
                  <c:v>50.449999999999996</c:v>
                </c:pt>
                <c:pt idx="1516">
                  <c:v>47.849999999999994</c:v>
                </c:pt>
                <c:pt idx="1517">
                  <c:v>46.49</c:v>
                </c:pt>
                <c:pt idx="1518">
                  <c:v>46.67</c:v>
                </c:pt>
                <c:pt idx="1519">
                  <c:v>47.75</c:v>
                </c:pt>
                <c:pt idx="1520">
                  <c:v>48.6</c:v>
                </c:pt>
                <c:pt idx="1521">
                  <c:v>49.449999999999996</c:v>
                </c:pt>
                <c:pt idx="1522">
                  <c:v>49.86</c:v>
                </c:pt>
                <c:pt idx="1523">
                  <c:v>49.96</c:v>
                </c:pt>
                <c:pt idx="1524">
                  <c:v>50.11</c:v>
                </c:pt>
                <c:pt idx="1525">
                  <c:v>50.290000000000006</c:v>
                </c:pt>
                <c:pt idx="1526">
                  <c:v>50.93</c:v>
                </c:pt>
                <c:pt idx="1527">
                  <c:v>52.790000000000006</c:v>
                </c:pt>
                <c:pt idx="1528">
                  <c:v>54.41</c:v>
                </c:pt>
                <c:pt idx="1529">
                  <c:v>55.849999999999994</c:v>
                </c:pt>
                <c:pt idx="1530">
                  <c:v>56.27</c:v>
                </c:pt>
                <c:pt idx="1531">
                  <c:v>56.690000000000005</c:v>
                </c:pt>
                <c:pt idx="1532">
                  <c:v>53.68</c:v>
                </c:pt>
                <c:pt idx="1533">
                  <c:v>51.52</c:v>
                </c:pt>
                <c:pt idx="1534">
                  <c:v>51.28</c:v>
                </c:pt>
                <c:pt idx="1535">
                  <c:v>51.04</c:v>
                </c:pt>
                <c:pt idx="1536">
                  <c:v>51.25</c:v>
                </c:pt>
                <c:pt idx="1537">
                  <c:v>53.11</c:v>
                </c:pt>
                <c:pt idx="1538">
                  <c:v>53.57</c:v>
                </c:pt>
                <c:pt idx="1539">
                  <c:v>54.05</c:v>
                </c:pt>
                <c:pt idx="1540">
                  <c:v>54.7</c:v>
                </c:pt>
                <c:pt idx="1541">
                  <c:v>61.28</c:v>
                </c:pt>
                <c:pt idx="1542">
                  <c:v>61.04</c:v>
                </c:pt>
                <c:pt idx="1543">
                  <c:v>61.18</c:v>
                </c:pt>
                <c:pt idx="1544">
                  <c:v>60.91</c:v>
                </c:pt>
                <c:pt idx="1545">
                  <c:v>63.5</c:v>
                </c:pt>
                <c:pt idx="1546">
                  <c:v>65.08</c:v>
                </c:pt>
                <c:pt idx="1547">
                  <c:v>66.73</c:v>
                </c:pt>
                <c:pt idx="1548">
                  <c:v>68.22</c:v>
                </c:pt>
                <c:pt idx="1549">
                  <c:v>68.099999999999994</c:v>
                </c:pt>
                <c:pt idx="1550">
                  <c:v>68.290000000000006</c:v>
                </c:pt>
                <c:pt idx="1551">
                  <c:v>68.8</c:v>
                </c:pt>
                <c:pt idx="1552">
                  <c:v>67.55</c:v>
                </c:pt>
                <c:pt idx="1553">
                  <c:v>64.73</c:v>
                </c:pt>
                <c:pt idx="1554">
                  <c:v>62.63</c:v>
                </c:pt>
                <c:pt idx="1555">
                  <c:v>68.95</c:v>
                </c:pt>
                <c:pt idx="1556">
                  <c:v>69.319999999999993</c:v>
                </c:pt>
                <c:pt idx="1557">
                  <c:v>68.97</c:v>
                </c:pt>
                <c:pt idx="1558">
                  <c:v>67.86999999999999</c:v>
                </c:pt>
                <c:pt idx="1559">
                  <c:v>66.56</c:v>
                </c:pt>
                <c:pt idx="1560">
                  <c:v>65.98</c:v>
                </c:pt>
                <c:pt idx="1561">
                  <c:v>64.959999999999994</c:v>
                </c:pt>
                <c:pt idx="1562">
                  <c:v>63.1</c:v>
                </c:pt>
                <c:pt idx="1563">
                  <c:v>62.82</c:v>
                </c:pt>
                <c:pt idx="1564">
                  <c:v>62.290000000000006</c:v>
                </c:pt>
                <c:pt idx="1565">
                  <c:v>58.78</c:v>
                </c:pt>
                <c:pt idx="1566">
                  <c:v>56.220000000000006</c:v>
                </c:pt>
                <c:pt idx="1567">
                  <c:v>52.82</c:v>
                </c:pt>
                <c:pt idx="1568">
                  <c:v>48.1</c:v>
                </c:pt>
                <c:pt idx="1569">
                  <c:v>45.98</c:v>
                </c:pt>
                <c:pt idx="1570">
                  <c:v>45.13</c:v>
                </c:pt>
                <c:pt idx="1571">
                  <c:v>42.720000000000006</c:v>
                </c:pt>
                <c:pt idx="1572">
                  <c:v>41.05</c:v>
                </c:pt>
                <c:pt idx="1573">
                  <c:v>39.65</c:v>
                </c:pt>
                <c:pt idx="1574">
                  <c:v>40.230000000000011</c:v>
                </c:pt>
                <c:pt idx="1575">
                  <c:v>41.98</c:v>
                </c:pt>
                <c:pt idx="1576">
                  <c:v>44.48</c:v>
                </c:pt>
                <c:pt idx="1577">
                  <c:v>47.14</c:v>
                </c:pt>
                <c:pt idx="1578">
                  <c:v>41.01</c:v>
                </c:pt>
                <c:pt idx="1579">
                  <c:v>46.660000000000004</c:v>
                </c:pt>
                <c:pt idx="1580">
                  <c:v>53.48</c:v>
                </c:pt>
                <c:pt idx="1581">
                  <c:v>57.55</c:v>
                </c:pt>
                <c:pt idx="1582">
                  <c:v>62.15</c:v>
                </c:pt>
                <c:pt idx="1583">
                  <c:v>64.989999999999995</c:v>
                </c:pt>
                <c:pt idx="1584">
                  <c:v>65.459999999999994</c:v>
                </c:pt>
                <c:pt idx="1585">
                  <c:v>63.86</c:v>
                </c:pt>
                <c:pt idx="1586">
                  <c:v>60.8</c:v>
                </c:pt>
                <c:pt idx="1587">
                  <c:v>58.1</c:v>
                </c:pt>
                <c:pt idx="1588">
                  <c:v>57.17</c:v>
                </c:pt>
                <c:pt idx="1589">
                  <c:v>52.97</c:v>
                </c:pt>
                <c:pt idx="1590">
                  <c:v>48.63</c:v>
                </c:pt>
                <c:pt idx="1591">
                  <c:v>44.190000000000005</c:v>
                </c:pt>
                <c:pt idx="1592">
                  <c:v>42.15</c:v>
                </c:pt>
                <c:pt idx="1593">
                  <c:v>41.349999999999994</c:v>
                </c:pt>
                <c:pt idx="1594">
                  <c:v>42.839999999999996</c:v>
                </c:pt>
                <c:pt idx="1595">
                  <c:v>45.21</c:v>
                </c:pt>
                <c:pt idx="1596">
                  <c:v>47.8</c:v>
                </c:pt>
                <c:pt idx="1597">
                  <c:v>55.21</c:v>
                </c:pt>
                <c:pt idx="1598">
                  <c:v>59.03</c:v>
                </c:pt>
                <c:pt idx="1599">
                  <c:v>61.32</c:v>
                </c:pt>
                <c:pt idx="1600">
                  <c:v>64.440000000000012</c:v>
                </c:pt>
                <c:pt idx="1601">
                  <c:v>65.75</c:v>
                </c:pt>
                <c:pt idx="1602">
                  <c:v>65.910000000000011</c:v>
                </c:pt>
                <c:pt idx="1603">
                  <c:v>65.83</c:v>
                </c:pt>
                <c:pt idx="1604">
                  <c:v>64.349999999999994</c:v>
                </c:pt>
                <c:pt idx="1605">
                  <c:v>61.760000000000005</c:v>
                </c:pt>
                <c:pt idx="1606">
                  <c:v>59.94</c:v>
                </c:pt>
                <c:pt idx="1607">
                  <c:v>58.42</c:v>
                </c:pt>
                <c:pt idx="1608">
                  <c:v>55.87</c:v>
                </c:pt>
                <c:pt idx="1609">
                  <c:v>53.37</c:v>
                </c:pt>
                <c:pt idx="1610">
                  <c:v>51.260000000000005</c:v>
                </c:pt>
                <c:pt idx="1611">
                  <c:v>49.75</c:v>
                </c:pt>
                <c:pt idx="1612">
                  <c:v>47.56</c:v>
                </c:pt>
                <c:pt idx="1613">
                  <c:v>43.99</c:v>
                </c:pt>
                <c:pt idx="1614">
                  <c:v>42.11</c:v>
                </c:pt>
                <c:pt idx="1615">
                  <c:v>40.58</c:v>
                </c:pt>
                <c:pt idx="1616">
                  <c:v>38.93</c:v>
                </c:pt>
                <c:pt idx="1617">
                  <c:v>37.89</c:v>
                </c:pt>
                <c:pt idx="1618">
                  <c:v>38.97</c:v>
                </c:pt>
                <c:pt idx="1619">
                  <c:v>39.339999999999996</c:v>
                </c:pt>
                <c:pt idx="1620">
                  <c:v>39.349999999999994</c:v>
                </c:pt>
                <c:pt idx="1621">
                  <c:v>40.82</c:v>
                </c:pt>
                <c:pt idx="1622">
                  <c:v>44.28</c:v>
                </c:pt>
                <c:pt idx="1623">
                  <c:v>47.49</c:v>
                </c:pt>
                <c:pt idx="1624">
                  <c:v>50.120000000000005</c:v>
                </c:pt>
                <c:pt idx="1625">
                  <c:v>51.65</c:v>
                </c:pt>
                <c:pt idx="1626">
                  <c:v>51.78</c:v>
                </c:pt>
                <c:pt idx="1627">
                  <c:v>53.54</c:v>
                </c:pt>
                <c:pt idx="1628">
                  <c:v>57.4</c:v>
                </c:pt>
                <c:pt idx="1629">
                  <c:v>60.33</c:v>
                </c:pt>
                <c:pt idx="1630">
                  <c:v>63.63</c:v>
                </c:pt>
                <c:pt idx="1631">
                  <c:v>64.489999999999995</c:v>
                </c:pt>
                <c:pt idx="1632">
                  <c:v>63.87</c:v>
                </c:pt>
                <c:pt idx="1633">
                  <c:v>62.7</c:v>
                </c:pt>
                <c:pt idx="1634">
                  <c:v>62.1</c:v>
                </c:pt>
                <c:pt idx="1635">
                  <c:v>61.690000000000005</c:v>
                </c:pt>
                <c:pt idx="1636">
                  <c:v>59.949999999999996</c:v>
                </c:pt>
                <c:pt idx="1637">
                  <c:v>60.71</c:v>
                </c:pt>
                <c:pt idx="1638">
                  <c:v>61.02</c:v>
                </c:pt>
                <c:pt idx="1639">
                  <c:v>60.03</c:v>
                </c:pt>
                <c:pt idx="1640">
                  <c:v>57.97</c:v>
                </c:pt>
                <c:pt idx="1641">
                  <c:v>50.97</c:v>
                </c:pt>
                <c:pt idx="1642">
                  <c:v>46.41</c:v>
                </c:pt>
                <c:pt idx="1643">
                  <c:v>45.65</c:v>
                </c:pt>
                <c:pt idx="1644">
                  <c:v>44.339999999999996</c:v>
                </c:pt>
                <c:pt idx="1645">
                  <c:v>45.260000000000005</c:v>
                </c:pt>
                <c:pt idx="1646">
                  <c:v>49.57</c:v>
                </c:pt>
                <c:pt idx="1647">
                  <c:v>51.92</c:v>
                </c:pt>
                <c:pt idx="1648">
                  <c:v>51.54</c:v>
                </c:pt>
                <c:pt idx="1649">
                  <c:v>58.48</c:v>
                </c:pt>
                <c:pt idx="1650">
                  <c:v>62.349999999999994</c:v>
                </c:pt>
                <c:pt idx="1651">
                  <c:v>68.11</c:v>
                </c:pt>
                <c:pt idx="1652">
                  <c:v>70.83</c:v>
                </c:pt>
                <c:pt idx="1653">
                  <c:v>70.78</c:v>
                </c:pt>
                <c:pt idx="1654">
                  <c:v>70.88</c:v>
                </c:pt>
                <c:pt idx="1655">
                  <c:v>68.88</c:v>
                </c:pt>
                <c:pt idx="1656">
                  <c:v>64.2</c:v>
                </c:pt>
                <c:pt idx="1657">
                  <c:v>60.690000000000005</c:v>
                </c:pt>
                <c:pt idx="1658">
                  <c:v>59.949999999999996</c:v>
                </c:pt>
                <c:pt idx="1659">
                  <c:v>58.07</c:v>
                </c:pt>
                <c:pt idx="1660">
                  <c:v>55.9</c:v>
                </c:pt>
                <c:pt idx="1661">
                  <c:v>53.52</c:v>
                </c:pt>
                <c:pt idx="1662">
                  <c:v>51.21</c:v>
                </c:pt>
                <c:pt idx="1663">
                  <c:v>49.51</c:v>
                </c:pt>
                <c:pt idx="1664">
                  <c:v>47.290000000000006</c:v>
                </c:pt>
                <c:pt idx="1665">
                  <c:v>45.64</c:v>
                </c:pt>
                <c:pt idx="1666">
                  <c:v>45.260000000000005</c:v>
                </c:pt>
                <c:pt idx="1667">
                  <c:v>44.03</c:v>
                </c:pt>
                <c:pt idx="1668">
                  <c:v>43.379999999999995</c:v>
                </c:pt>
                <c:pt idx="1669">
                  <c:v>41.53</c:v>
                </c:pt>
                <c:pt idx="1670">
                  <c:v>41.28</c:v>
                </c:pt>
                <c:pt idx="1671">
                  <c:v>41.160000000000004</c:v>
                </c:pt>
                <c:pt idx="1672">
                  <c:v>39.53</c:v>
                </c:pt>
                <c:pt idx="1673">
                  <c:v>37.42</c:v>
                </c:pt>
                <c:pt idx="1674">
                  <c:v>38.120000000000005</c:v>
                </c:pt>
                <c:pt idx="1675">
                  <c:v>40.270000000000003</c:v>
                </c:pt>
                <c:pt idx="1676">
                  <c:v>41.96</c:v>
                </c:pt>
                <c:pt idx="1677">
                  <c:v>43.46</c:v>
                </c:pt>
                <c:pt idx="1678">
                  <c:v>40.98</c:v>
                </c:pt>
                <c:pt idx="1679">
                  <c:v>35.74</c:v>
                </c:pt>
                <c:pt idx="1680">
                  <c:v>31.150000000000002</c:v>
                </c:pt>
                <c:pt idx="1681">
                  <c:v>27.75</c:v>
                </c:pt>
                <c:pt idx="1682">
                  <c:v>28.6</c:v>
                </c:pt>
                <c:pt idx="1683">
                  <c:v>28.55</c:v>
                </c:pt>
                <c:pt idx="1684">
                  <c:v>27.810000000000002</c:v>
                </c:pt>
                <c:pt idx="1685">
                  <c:v>25.09</c:v>
                </c:pt>
                <c:pt idx="1686">
                  <c:v>13.91</c:v>
                </c:pt>
                <c:pt idx="1687">
                  <c:v>12.44</c:v>
                </c:pt>
                <c:pt idx="1688">
                  <c:v>12.97</c:v>
                </c:pt>
                <c:pt idx="1689">
                  <c:v>16.37</c:v>
                </c:pt>
                <c:pt idx="1690">
                  <c:v>22.53</c:v>
                </c:pt>
                <c:pt idx="1691">
                  <c:v>30.18</c:v>
                </c:pt>
                <c:pt idx="1692">
                  <c:v>36.020000000000003</c:v>
                </c:pt>
                <c:pt idx="1693">
                  <c:v>37.410000000000004</c:v>
                </c:pt>
                <c:pt idx="1694">
                  <c:v>37.53</c:v>
                </c:pt>
                <c:pt idx="1695">
                  <c:v>38.71</c:v>
                </c:pt>
                <c:pt idx="1696">
                  <c:v>40.53</c:v>
                </c:pt>
                <c:pt idx="1697">
                  <c:v>42.879999999999995</c:v>
                </c:pt>
                <c:pt idx="1698">
                  <c:v>46.48</c:v>
                </c:pt>
                <c:pt idx="1699">
                  <c:v>49.809999999999995</c:v>
                </c:pt>
                <c:pt idx="1700">
                  <c:v>53.37</c:v>
                </c:pt>
                <c:pt idx="1701">
                  <c:v>61.949999999999996</c:v>
                </c:pt>
                <c:pt idx="1702">
                  <c:v>65.34</c:v>
                </c:pt>
                <c:pt idx="1703">
                  <c:v>68.8</c:v>
                </c:pt>
                <c:pt idx="1704">
                  <c:v>71.209999999999994</c:v>
                </c:pt>
                <c:pt idx="1705">
                  <c:v>72.11</c:v>
                </c:pt>
                <c:pt idx="1706">
                  <c:v>70.540000000000006</c:v>
                </c:pt>
                <c:pt idx="1707">
                  <c:v>67.11</c:v>
                </c:pt>
                <c:pt idx="1708">
                  <c:v>62.67</c:v>
                </c:pt>
                <c:pt idx="1709">
                  <c:v>59.99</c:v>
                </c:pt>
                <c:pt idx="1710">
                  <c:v>58.14</c:v>
                </c:pt>
                <c:pt idx="1711">
                  <c:v>55.42</c:v>
                </c:pt>
                <c:pt idx="1712">
                  <c:v>52.42</c:v>
                </c:pt>
                <c:pt idx="1713">
                  <c:v>50.27</c:v>
                </c:pt>
                <c:pt idx="1714">
                  <c:v>47.13</c:v>
                </c:pt>
                <c:pt idx="1715">
                  <c:v>43.86</c:v>
                </c:pt>
                <c:pt idx="1716">
                  <c:v>42.46</c:v>
                </c:pt>
                <c:pt idx="1717">
                  <c:v>44.06</c:v>
                </c:pt>
                <c:pt idx="1718">
                  <c:v>48.33</c:v>
                </c:pt>
                <c:pt idx="1719">
                  <c:v>53.48</c:v>
                </c:pt>
                <c:pt idx="1720">
                  <c:v>56.77</c:v>
                </c:pt>
                <c:pt idx="1721">
                  <c:v>58.660000000000004</c:v>
                </c:pt>
                <c:pt idx="1722">
                  <c:v>60.8</c:v>
                </c:pt>
                <c:pt idx="1723">
                  <c:v>59.290000000000006</c:v>
                </c:pt>
                <c:pt idx="1724">
                  <c:v>54.93</c:v>
                </c:pt>
                <c:pt idx="1725">
                  <c:v>49.27</c:v>
                </c:pt>
                <c:pt idx="1726">
                  <c:v>45.760000000000005</c:v>
                </c:pt>
                <c:pt idx="1727">
                  <c:v>44.37</c:v>
                </c:pt>
                <c:pt idx="1728">
                  <c:v>42.230000000000004</c:v>
                </c:pt>
                <c:pt idx="1729">
                  <c:v>40.290000000000006</c:v>
                </c:pt>
                <c:pt idx="1730">
                  <c:v>37.809999999999995</c:v>
                </c:pt>
                <c:pt idx="1731">
                  <c:v>36.17</c:v>
                </c:pt>
                <c:pt idx="1732">
                  <c:v>37.230000000000011</c:v>
                </c:pt>
                <c:pt idx="1733">
                  <c:v>38.949999999999996</c:v>
                </c:pt>
                <c:pt idx="1734">
                  <c:v>39.660000000000004</c:v>
                </c:pt>
                <c:pt idx="1735">
                  <c:v>40.97</c:v>
                </c:pt>
                <c:pt idx="1736">
                  <c:v>43.43</c:v>
                </c:pt>
                <c:pt idx="1737">
                  <c:v>45.7</c:v>
                </c:pt>
                <c:pt idx="1738">
                  <c:v>46.67</c:v>
                </c:pt>
                <c:pt idx="1739">
                  <c:v>45.13</c:v>
                </c:pt>
                <c:pt idx="1740">
                  <c:v>42.01</c:v>
                </c:pt>
                <c:pt idx="1741">
                  <c:v>38.04</c:v>
                </c:pt>
                <c:pt idx="1742">
                  <c:v>33.89</c:v>
                </c:pt>
                <c:pt idx="1743">
                  <c:v>31.919999999999998</c:v>
                </c:pt>
                <c:pt idx="1744">
                  <c:v>31.439999999999998</c:v>
                </c:pt>
                <c:pt idx="1745">
                  <c:v>32.220000000000006</c:v>
                </c:pt>
                <c:pt idx="1746">
                  <c:v>33.6</c:v>
                </c:pt>
                <c:pt idx="1747">
                  <c:v>34.67</c:v>
                </c:pt>
                <c:pt idx="1748">
                  <c:v>36.480000000000004</c:v>
                </c:pt>
                <c:pt idx="1749">
                  <c:v>36.11</c:v>
                </c:pt>
              </c:numCache>
            </c:numRef>
          </c:val>
          <c:smooth val="0"/>
          <c:extLst>
            <c:ext xmlns:c16="http://schemas.microsoft.com/office/drawing/2014/chart" uri="{C3380CC4-5D6E-409C-BE32-E72D297353CC}">
              <c16:uniqueId val="{00000006-1014-483B-B88B-6E744E012BA3}"/>
            </c:ext>
          </c:extLst>
        </c:ser>
        <c:ser>
          <c:idx val="7"/>
          <c:order val="7"/>
          <c:tx>
            <c:strRef>
              <c:f>Лист2!$T$1</c:f>
              <c:strCache>
                <c:ptCount val="1"/>
                <c:pt idx="0">
                  <c:v>Syunik</c:v>
                </c:pt>
              </c:strCache>
            </c:strRef>
          </c:tx>
          <c:marker>
            <c:symbol val="none"/>
          </c:marker>
          <c:cat>
            <c:numRef>
              <c:f>Лист2!$A$2:$A$1753</c:f>
              <c:numCache>
                <c:formatCode>General</c:formatCode>
                <c:ptCount val="1752"/>
                <c:pt idx="0">
                  <c:v>1981</c:v>
                </c:pt>
                <c:pt idx="1">
                  <c:v>1981</c:v>
                </c:pt>
                <c:pt idx="2">
                  <c:v>1981</c:v>
                </c:pt>
                <c:pt idx="3">
                  <c:v>1981</c:v>
                </c:pt>
                <c:pt idx="4">
                  <c:v>1981</c:v>
                </c:pt>
                <c:pt idx="5">
                  <c:v>1981</c:v>
                </c:pt>
                <c:pt idx="6">
                  <c:v>1981</c:v>
                </c:pt>
                <c:pt idx="7">
                  <c:v>1981</c:v>
                </c:pt>
                <c:pt idx="8">
                  <c:v>1981</c:v>
                </c:pt>
                <c:pt idx="9">
                  <c:v>1981</c:v>
                </c:pt>
                <c:pt idx="10">
                  <c:v>1981</c:v>
                </c:pt>
                <c:pt idx="11">
                  <c:v>1981</c:v>
                </c:pt>
                <c:pt idx="12">
                  <c:v>1981</c:v>
                </c:pt>
                <c:pt idx="13">
                  <c:v>1981</c:v>
                </c:pt>
                <c:pt idx="14">
                  <c:v>1981</c:v>
                </c:pt>
                <c:pt idx="15">
                  <c:v>1981</c:v>
                </c:pt>
                <c:pt idx="16">
                  <c:v>1981</c:v>
                </c:pt>
                <c:pt idx="17">
                  <c:v>1981</c:v>
                </c:pt>
                <c:pt idx="18">
                  <c:v>1982</c:v>
                </c:pt>
                <c:pt idx="19">
                  <c:v>1982</c:v>
                </c:pt>
                <c:pt idx="20">
                  <c:v>1982</c:v>
                </c:pt>
                <c:pt idx="21">
                  <c:v>1982</c:v>
                </c:pt>
                <c:pt idx="22">
                  <c:v>1982</c:v>
                </c:pt>
                <c:pt idx="23">
                  <c:v>1982</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1982</c:v>
                </c:pt>
                <c:pt idx="37">
                  <c:v>1982</c:v>
                </c:pt>
                <c:pt idx="38">
                  <c:v>1982</c:v>
                </c:pt>
                <c:pt idx="39">
                  <c:v>1982</c:v>
                </c:pt>
                <c:pt idx="40">
                  <c:v>1982</c:v>
                </c:pt>
                <c:pt idx="41">
                  <c:v>1982</c:v>
                </c:pt>
                <c:pt idx="42">
                  <c:v>1982</c:v>
                </c:pt>
                <c:pt idx="43">
                  <c:v>1982</c:v>
                </c:pt>
                <c:pt idx="44">
                  <c:v>1982</c:v>
                </c:pt>
                <c:pt idx="45">
                  <c:v>1982</c:v>
                </c:pt>
                <c:pt idx="46">
                  <c:v>1982</c:v>
                </c:pt>
                <c:pt idx="47">
                  <c:v>1982</c:v>
                </c:pt>
                <c:pt idx="48">
                  <c:v>1982</c:v>
                </c:pt>
                <c:pt idx="49">
                  <c:v>1982</c:v>
                </c:pt>
                <c:pt idx="50">
                  <c:v>1982</c:v>
                </c:pt>
                <c:pt idx="51">
                  <c:v>1982</c:v>
                </c:pt>
                <c:pt idx="52">
                  <c:v>1982</c:v>
                </c:pt>
                <c:pt idx="53">
                  <c:v>1982</c:v>
                </c:pt>
                <c:pt idx="54">
                  <c:v>1982</c:v>
                </c:pt>
                <c:pt idx="55">
                  <c:v>1982</c:v>
                </c:pt>
                <c:pt idx="56">
                  <c:v>1982</c:v>
                </c:pt>
                <c:pt idx="57">
                  <c:v>1982</c:v>
                </c:pt>
                <c:pt idx="58">
                  <c:v>1982</c:v>
                </c:pt>
                <c:pt idx="59">
                  <c:v>1982</c:v>
                </c:pt>
                <c:pt idx="60">
                  <c:v>1982</c:v>
                </c:pt>
                <c:pt idx="61">
                  <c:v>1982</c:v>
                </c:pt>
                <c:pt idx="62">
                  <c:v>1982</c:v>
                </c:pt>
                <c:pt idx="63">
                  <c:v>1982</c:v>
                </c:pt>
                <c:pt idx="64">
                  <c:v>1982</c:v>
                </c:pt>
                <c:pt idx="65">
                  <c:v>1982</c:v>
                </c:pt>
                <c:pt idx="66">
                  <c:v>1982</c:v>
                </c:pt>
                <c:pt idx="67">
                  <c:v>1982</c:v>
                </c:pt>
                <c:pt idx="68">
                  <c:v>1982</c:v>
                </c:pt>
                <c:pt idx="69">
                  <c:v>1982</c:v>
                </c:pt>
                <c:pt idx="70">
                  <c:v>1983</c:v>
                </c:pt>
                <c:pt idx="71">
                  <c:v>1983</c:v>
                </c:pt>
                <c:pt idx="72">
                  <c:v>1983</c:v>
                </c:pt>
                <c:pt idx="73">
                  <c:v>1983</c:v>
                </c:pt>
                <c:pt idx="74">
                  <c:v>1983</c:v>
                </c:pt>
                <c:pt idx="75">
                  <c:v>1983</c:v>
                </c:pt>
                <c:pt idx="76">
                  <c:v>1983</c:v>
                </c:pt>
                <c:pt idx="77">
                  <c:v>1983</c:v>
                </c:pt>
                <c:pt idx="78">
                  <c:v>1983</c:v>
                </c:pt>
                <c:pt idx="79">
                  <c:v>1983</c:v>
                </c:pt>
                <c:pt idx="80">
                  <c:v>1983</c:v>
                </c:pt>
                <c:pt idx="81">
                  <c:v>1983</c:v>
                </c:pt>
                <c:pt idx="82">
                  <c:v>1983</c:v>
                </c:pt>
                <c:pt idx="83">
                  <c:v>1983</c:v>
                </c:pt>
                <c:pt idx="84">
                  <c:v>1983</c:v>
                </c:pt>
                <c:pt idx="85">
                  <c:v>1983</c:v>
                </c:pt>
                <c:pt idx="86">
                  <c:v>1983</c:v>
                </c:pt>
                <c:pt idx="87">
                  <c:v>1983</c:v>
                </c:pt>
                <c:pt idx="88">
                  <c:v>1983</c:v>
                </c:pt>
                <c:pt idx="89">
                  <c:v>1983</c:v>
                </c:pt>
                <c:pt idx="90">
                  <c:v>1983</c:v>
                </c:pt>
                <c:pt idx="91">
                  <c:v>1983</c:v>
                </c:pt>
                <c:pt idx="92">
                  <c:v>1983</c:v>
                </c:pt>
                <c:pt idx="93">
                  <c:v>1983</c:v>
                </c:pt>
                <c:pt idx="94">
                  <c:v>1983</c:v>
                </c:pt>
                <c:pt idx="95">
                  <c:v>1983</c:v>
                </c:pt>
                <c:pt idx="96">
                  <c:v>1983</c:v>
                </c:pt>
                <c:pt idx="97">
                  <c:v>1983</c:v>
                </c:pt>
                <c:pt idx="98">
                  <c:v>1983</c:v>
                </c:pt>
                <c:pt idx="99">
                  <c:v>1983</c:v>
                </c:pt>
                <c:pt idx="100">
                  <c:v>1983</c:v>
                </c:pt>
                <c:pt idx="101">
                  <c:v>1983</c:v>
                </c:pt>
                <c:pt idx="102">
                  <c:v>1983</c:v>
                </c:pt>
                <c:pt idx="103">
                  <c:v>1983</c:v>
                </c:pt>
                <c:pt idx="104">
                  <c:v>1983</c:v>
                </c:pt>
                <c:pt idx="105">
                  <c:v>1983</c:v>
                </c:pt>
                <c:pt idx="106">
                  <c:v>1983</c:v>
                </c:pt>
                <c:pt idx="107">
                  <c:v>1983</c:v>
                </c:pt>
                <c:pt idx="108">
                  <c:v>1983</c:v>
                </c:pt>
                <c:pt idx="109">
                  <c:v>1983</c:v>
                </c:pt>
                <c:pt idx="110">
                  <c:v>1983</c:v>
                </c:pt>
                <c:pt idx="111">
                  <c:v>1983</c:v>
                </c:pt>
                <c:pt idx="112">
                  <c:v>1983</c:v>
                </c:pt>
                <c:pt idx="113">
                  <c:v>1983</c:v>
                </c:pt>
                <c:pt idx="114">
                  <c:v>1983</c:v>
                </c:pt>
                <c:pt idx="115">
                  <c:v>1983</c:v>
                </c:pt>
                <c:pt idx="116">
                  <c:v>1983</c:v>
                </c:pt>
                <c:pt idx="117">
                  <c:v>1983</c:v>
                </c:pt>
                <c:pt idx="118">
                  <c:v>1983</c:v>
                </c:pt>
                <c:pt idx="119">
                  <c:v>1983</c:v>
                </c:pt>
                <c:pt idx="120">
                  <c:v>1983</c:v>
                </c:pt>
                <c:pt idx="121">
                  <c:v>1983</c:v>
                </c:pt>
                <c:pt idx="122">
                  <c:v>1984</c:v>
                </c:pt>
                <c:pt idx="123">
                  <c:v>1984</c:v>
                </c:pt>
                <c:pt idx="124">
                  <c:v>1984</c:v>
                </c:pt>
                <c:pt idx="125">
                  <c:v>1984</c:v>
                </c:pt>
                <c:pt idx="126">
                  <c:v>1984</c:v>
                </c:pt>
                <c:pt idx="127">
                  <c:v>1984</c:v>
                </c:pt>
                <c:pt idx="128">
                  <c:v>1984</c:v>
                </c:pt>
                <c:pt idx="129">
                  <c:v>1984</c:v>
                </c:pt>
                <c:pt idx="130">
                  <c:v>1984</c:v>
                </c:pt>
                <c:pt idx="131">
                  <c:v>1984</c:v>
                </c:pt>
                <c:pt idx="132">
                  <c:v>1984</c:v>
                </c:pt>
                <c:pt idx="133">
                  <c:v>1984</c:v>
                </c:pt>
                <c:pt idx="134">
                  <c:v>1984</c:v>
                </c:pt>
                <c:pt idx="135">
                  <c:v>1984</c:v>
                </c:pt>
                <c:pt idx="136">
                  <c:v>1984</c:v>
                </c:pt>
                <c:pt idx="137">
                  <c:v>1984</c:v>
                </c:pt>
                <c:pt idx="138">
                  <c:v>1984</c:v>
                </c:pt>
                <c:pt idx="139">
                  <c:v>1984</c:v>
                </c:pt>
                <c:pt idx="140">
                  <c:v>1984</c:v>
                </c:pt>
                <c:pt idx="141">
                  <c:v>1984</c:v>
                </c:pt>
                <c:pt idx="142">
                  <c:v>1984</c:v>
                </c:pt>
                <c:pt idx="143">
                  <c:v>1984</c:v>
                </c:pt>
                <c:pt idx="144">
                  <c:v>1984</c:v>
                </c:pt>
                <c:pt idx="145">
                  <c:v>1984</c:v>
                </c:pt>
                <c:pt idx="146">
                  <c:v>1984</c:v>
                </c:pt>
                <c:pt idx="147">
                  <c:v>1984</c:v>
                </c:pt>
                <c:pt idx="148">
                  <c:v>1984</c:v>
                </c:pt>
                <c:pt idx="149">
                  <c:v>1984</c:v>
                </c:pt>
                <c:pt idx="150">
                  <c:v>1984</c:v>
                </c:pt>
                <c:pt idx="151">
                  <c:v>1984</c:v>
                </c:pt>
                <c:pt idx="152">
                  <c:v>1984</c:v>
                </c:pt>
                <c:pt idx="153">
                  <c:v>1984</c:v>
                </c:pt>
                <c:pt idx="154">
                  <c:v>1984</c:v>
                </c:pt>
                <c:pt idx="155">
                  <c:v>1984</c:v>
                </c:pt>
                <c:pt idx="156">
                  <c:v>1984</c:v>
                </c:pt>
                <c:pt idx="157">
                  <c:v>1984</c:v>
                </c:pt>
                <c:pt idx="158">
                  <c:v>1984</c:v>
                </c:pt>
                <c:pt idx="159">
                  <c:v>1984</c:v>
                </c:pt>
                <c:pt idx="160">
                  <c:v>1984</c:v>
                </c:pt>
                <c:pt idx="161">
                  <c:v>1984</c:v>
                </c:pt>
                <c:pt idx="162">
                  <c:v>1984</c:v>
                </c:pt>
                <c:pt idx="163">
                  <c:v>1984</c:v>
                </c:pt>
                <c:pt idx="164">
                  <c:v>1984</c:v>
                </c:pt>
                <c:pt idx="165">
                  <c:v>1984</c:v>
                </c:pt>
                <c:pt idx="166">
                  <c:v>1984</c:v>
                </c:pt>
                <c:pt idx="167">
                  <c:v>1984</c:v>
                </c:pt>
                <c:pt idx="168">
                  <c:v>1984</c:v>
                </c:pt>
                <c:pt idx="169">
                  <c:v>1984</c:v>
                </c:pt>
                <c:pt idx="170">
                  <c:v>1984</c:v>
                </c:pt>
                <c:pt idx="171">
                  <c:v>1984</c:v>
                </c:pt>
                <c:pt idx="172">
                  <c:v>1984</c:v>
                </c:pt>
                <c:pt idx="173">
                  <c:v>1984</c:v>
                </c:pt>
                <c:pt idx="174">
                  <c:v>1985</c:v>
                </c:pt>
                <c:pt idx="175">
                  <c:v>1985</c:v>
                </c:pt>
                <c:pt idx="176">
                  <c:v>1985</c:v>
                </c:pt>
                <c:pt idx="177">
                  <c:v>1985</c:v>
                </c:pt>
                <c:pt idx="178">
                  <c:v>1985</c:v>
                </c:pt>
                <c:pt idx="179">
                  <c:v>1985</c:v>
                </c:pt>
                <c:pt idx="180">
                  <c:v>1985</c:v>
                </c:pt>
                <c:pt idx="181">
                  <c:v>1985</c:v>
                </c:pt>
                <c:pt idx="182">
                  <c:v>1985</c:v>
                </c:pt>
                <c:pt idx="183">
                  <c:v>1985</c:v>
                </c:pt>
                <c:pt idx="184">
                  <c:v>1985</c:v>
                </c:pt>
                <c:pt idx="185">
                  <c:v>1985</c:v>
                </c:pt>
                <c:pt idx="186">
                  <c:v>1985</c:v>
                </c:pt>
                <c:pt idx="187">
                  <c:v>1985</c:v>
                </c:pt>
                <c:pt idx="188">
                  <c:v>1985</c:v>
                </c:pt>
                <c:pt idx="189">
                  <c:v>1985</c:v>
                </c:pt>
                <c:pt idx="190">
                  <c:v>1985</c:v>
                </c:pt>
                <c:pt idx="191">
                  <c:v>1985</c:v>
                </c:pt>
                <c:pt idx="192">
                  <c:v>1985</c:v>
                </c:pt>
                <c:pt idx="193">
                  <c:v>1985</c:v>
                </c:pt>
                <c:pt idx="194">
                  <c:v>1985</c:v>
                </c:pt>
                <c:pt idx="195">
                  <c:v>1985</c:v>
                </c:pt>
                <c:pt idx="196">
                  <c:v>1985</c:v>
                </c:pt>
                <c:pt idx="197">
                  <c:v>1985</c:v>
                </c:pt>
                <c:pt idx="198">
                  <c:v>1985</c:v>
                </c:pt>
                <c:pt idx="199">
                  <c:v>1985</c:v>
                </c:pt>
                <c:pt idx="200">
                  <c:v>1985</c:v>
                </c:pt>
                <c:pt idx="201">
                  <c:v>1985</c:v>
                </c:pt>
                <c:pt idx="202">
                  <c:v>1985</c:v>
                </c:pt>
                <c:pt idx="203">
                  <c:v>1985</c:v>
                </c:pt>
                <c:pt idx="204">
                  <c:v>1985</c:v>
                </c:pt>
                <c:pt idx="205">
                  <c:v>1985</c:v>
                </c:pt>
                <c:pt idx="206">
                  <c:v>1985</c:v>
                </c:pt>
                <c:pt idx="207">
                  <c:v>1985</c:v>
                </c:pt>
                <c:pt idx="208">
                  <c:v>1985</c:v>
                </c:pt>
                <c:pt idx="209">
                  <c:v>1985</c:v>
                </c:pt>
                <c:pt idx="210">
                  <c:v>1985</c:v>
                </c:pt>
                <c:pt idx="211">
                  <c:v>1985</c:v>
                </c:pt>
                <c:pt idx="212">
                  <c:v>1985</c:v>
                </c:pt>
                <c:pt idx="213">
                  <c:v>1985</c:v>
                </c:pt>
                <c:pt idx="214">
                  <c:v>1985</c:v>
                </c:pt>
                <c:pt idx="215">
                  <c:v>1985</c:v>
                </c:pt>
                <c:pt idx="216">
                  <c:v>1985</c:v>
                </c:pt>
                <c:pt idx="217">
                  <c:v>1985</c:v>
                </c:pt>
                <c:pt idx="218">
                  <c:v>1985</c:v>
                </c:pt>
                <c:pt idx="219">
                  <c:v>1985</c:v>
                </c:pt>
                <c:pt idx="220">
                  <c:v>1985</c:v>
                </c:pt>
                <c:pt idx="221">
                  <c:v>1985</c:v>
                </c:pt>
                <c:pt idx="222">
                  <c:v>1985</c:v>
                </c:pt>
                <c:pt idx="223">
                  <c:v>1985</c:v>
                </c:pt>
                <c:pt idx="224">
                  <c:v>1985</c:v>
                </c:pt>
                <c:pt idx="225">
                  <c:v>1985</c:v>
                </c:pt>
                <c:pt idx="226">
                  <c:v>1986</c:v>
                </c:pt>
                <c:pt idx="227">
                  <c:v>1986</c:v>
                </c:pt>
                <c:pt idx="228">
                  <c:v>1986</c:v>
                </c:pt>
                <c:pt idx="229">
                  <c:v>1986</c:v>
                </c:pt>
                <c:pt idx="230">
                  <c:v>1986</c:v>
                </c:pt>
                <c:pt idx="231">
                  <c:v>1986</c:v>
                </c:pt>
                <c:pt idx="232">
                  <c:v>1986</c:v>
                </c:pt>
                <c:pt idx="233">
                  <c:v>1986</c:v>
                </c:pt>
                <c:pt idx="234">
                  <c:v>1986</c:v>
                </c:pt>
                <c:pt idx="235">
                  <c:v>1986</c:v>
                </c:pt>
                <c:pt idx="236">
                  <c:v>1986</c:v>
                </c:pt>
                <c:pt idx="237">
                  <c:v>1986</c:v>
                </c:pt>
                <c:pt idx="238">
                  <c:v>1986</c:v>
                </c:pt>
                <c:pt idx="239">
                  <c:v>1986</c:v>
                </c:pt>
                <c:pt idx="240">
                  <c:v>1986</c:v>
                </c:pt>
                <c:pt idx="241">
                  <c:v>1986</c:v>
                </c:pt>
                <c:pt idx="242">
                  <c:v>1986</c:v>
                </c:pt>
                <c:pt idx="243">
                  <c:v>1986</c:v>
                </c:pt>
                <c:pt idx="244">
                  <c:v>1986</c:v>
                </c:pt>
                <c:pt idx="245">
                  <c:v>1986</c:v>
                </c:pt>
                <c:pt idx="246">
                  <c:v>1986</c:v>
                </c:pt>
                <c:pt idx="247">
                  <c:v>1986</c:v>
                </c:pt>
                <c:pt idx="248">
                  <c:v>1986</c:v>
                </c:pt>
                <c:pt idx="249">
                  <c:v>1986</c:v>
                </c:pt>
                <c:pt idx="250">
                  <c:v>1986</c:v>
                </c:pt>
                <c:pt idx="251">
                  <c:v>1986</c:v>
                </c:pt>
                <c:pt idx="252">
                  <c:v>1986</c:v>
                </c:pt>
                <c:pt idx="253">
                  <c:v>1986</c:v>
                </c:pt>
                <c:pt idx="254">
                  <c:v>1986</c:v>
                </c:pt>
                <c:pt idx="255">
                  <c:v>1986</c:v>
                </c:pt>
                <c:pt idx="256">
                  <c:v>1986</c:v>
                </c:pt>
                <c:pt idx="257">
                  <c:v>1986</c:v>
                </c:pt>
                <c:pt idx="258">
                  <c:v>1986</c:v>
                </c:pt>
                <c:pt idx="259">
                  <c:v>1986</c:v>
                </c:pt>
                <c:pt idx="260">
                  <c:v>1986</c:v>
                </c:pt>
                <c:pt idx="261">
                  <c:v>1986</c:v>
                </c:pt>
                <c:pt idx="262">
                  <c:v>1986</c:v>
                </c:pt>
                <c:pt idx="263">
                  <c:v>1986</c:v>
                </c:pt>
                <c:pt idx="264">
                  <c:v>1986</c:v>
                </c:pt>
                <c:pt idx="265">
                  <c:v>1986</c:v>
                </c:pt>
                <c:pt idx="266">
                  <c:v>1986</c:v>
                </c:pt>
                <c:pt idx="267">
                  <c:v>1986</c:v>
                </c:pt>
                <c:pt idx="268">
                  <c:v>1986</c:v>
                </c:pt>
                <c:pt idx="269">
                  <c:v>1986</c:v>
                </c:pt>
                <c:pt idx="270">
                  <c:v>1986</c:v>
                </c:pt>
                <c:pt idx="271">
                  <c:v>1986</c:v>
                </c:pt>
                <c:pt idx="272">
                  <c:v>1986</c:v>
                </c:pt>
                <c:pt idx="273">
                  <c:v>1986</c:v>
                </c:pt>
                <c:pt idx="274">
                  <c:v>1986</c:v>
                </c:pt>
                <c:pt idx="275">
                  <c:v>1986</c:v>
                </c:pt>
                <c:pt idx="276">
                  <c:v>1986</c:v>
                </c:pt>
                <c:pt idx="277">
                  <c:v>1986</c:v>
                </c:pt>
                <c:pt idx="278">
                  <c:v>1987</c:v>
                </c:pt>
                <c:pt idx="279">
                  <c:v>1987</c:v>
                </c:pt>
                <c:pt idx="280">
                  <c:v>1987</c:v>
                </c:pt>
                <c:pt idx="281">
                  <c:v>1987</c:v>
                </c:pt>
                <c:pt idx="282">
                  <c:v>1987</c:v>
                </c:pt>
                <c:pt idx="283">
                  <c:v>1987</c:v>
                </c:pt>
                <c:pt idx="284">
                  <c:v>1987</c:v>
                </c:pt>
                <c:pt idx="285">
                  <c:v>1987</c:v>
                </c:pt>
                <c:pt idx="286">
                  <c:v>1987</c:v>
                </c:pt>
                <c:pt idx="287">
                  <c:v>1987</c:v>
                </c:pt>
                <c:pt idx="288">
                  <c:v>1987</c:v>
                </c:pt>
                <c:pt idx="289">
                  <c:v>1987</c:v>
                </c:pt>
                <c:pt idx="290">
                  <c:v>1987</c:v>
                </c:pt>
                <c:pt idx="291">
                  <c:v>1987</c:v>
                </c:pt>
                <c:pt idx="292">
                  <c:v>1987</c:v>
                </c:pt>
                <c:pt idx="293">
                  <c:v>1987</c:v>
                </c:pt>
                <c:pt idx="294">
                  <c:v>1987</c:v>
                </c:pt>
                <c:pt idx="295">
                  <c:v>1987</c:v>
                </c:pt>
                <c:pt idx="296">
                  <c:v>1987</c:v>
                </c:pt>
                <c:pt idx="297">
                  <c:v>1987</c:v>
                </c:pt>
                <c:pt idx="298">
                  <c:v>1987</c:v>
                </c:pt>
                <c:pt idx="299">
                  <c:v>1987</c:v>
                </c:pt>
                <c:pt idx="300">
                  <c:v>1987</c:v>
                </c:pt>
                <c:pt idx="301">
                  <c:v>1987</c:v>
                </c:pt>
                <c:pt idx="302">
                  <c:v>1987</c:v>
                </c:pt>
                <c:pt idx="303">
                  <c:v>1987</c:v>
                </c:pt>
                <c:pt idx="304">
                  <c:v>1987</c:v>
                </c:pt>
                <c:pt idx="305">
                  <c:v>1987</c:v>
                </c:pt>
                <c:pt idx="306">
                  <c:v>1987</c:v>
                </c:pt>
                <c:pt idx="307">
                  <c:v>1987</c:v>
                </c:pt>
                <c:pt idx="308">
                  <c:v>1987</c:v>
                </c:pt>
                <c:pt idx="309">
                  <c:v>1987</c:v>
                </c:pt>
                <c:pt idx="310">
                  <c:v>1987</c:v>
                </c:pt>
                <c:pt idx="311">
                  <c:v>1987</c:v>
                </c:pt>
                <c:pt idx="312">
                  <c:v>1987</c:v>
                </c:pt>
                <c:pt idx="313">
                  <c:v>1987</c:v>
                </c:pt>
                <c:pt idx="314">
                  <c:v>1987</c:v>
                </c:pt>
                <c:pt idx="315">
                  <c:v>1987</c:v>
                </c:pt>
                <c:pt idx="316">
                  <c:v>1987</c:v>
                </c:pt>
                <c:pt idx="317">
                  <c:v>1987</c:v>
                </c:pt>
                <c:pt idx="318">
                  <c:v>1987</c:v>
                </c:pt>
                <c:pt idx="319">
                  <c:v>1987</c:v>
                </c:pt>
                <c:pt idx="320">
                  <c:v>1987</c:v>
                </c:pt>
                <c:pt idx="321">
                  <c:v>1987</c:v>
                </c:pt>
                <c:pt idx="322">
                  <c:v>1987</c:v>
                </c:pt>
                <c:pt idx="323">
                  <c:v>1987</c:v>
                </c:pt>
                <c:pt idx="324">
                  <c:v>1987</c:v>
                </c:pt>
                <c:pt idx="325">
                  <c:v>1987</c:v>
                </c:pt>
                <c:pt idx="326">
                  <c:v>1987</c:v>
                </c:pt>
                <c:pt idx="327">
                  <c:v>1987</c:v>
                </c:pt>
                <c:pt idx="328">
                  <c:v>1987</c:v>
                </c:pt>
                <c:pt idx="329">
                  <c:v>1987</c:v>
                </c:pt>
                <c:pt idx="330">
                  <c:v>1988</c:v>
                </c:pt>
                <c:pt idx="331">
                  <c:v>1988</c:v>
                </c:pt>
                <c:pt idx="332">
                  <c:v>1988</c:v>
                </c:pt>
                <c:pt idx="333">
                  <c:v>1988</c:v>
                </c:pt>
                <c:pt idx="334">
                  <c:v>1988</c:v>
                </c:pt>
                <c:pt idx="335">
                  <c:v>1988</c:v>
                </c:pt>
                <c:pt idx="336">
                  <c:v>1988</c:v>
                </c:pt>
                <c:pt idx="337">
                  <c:v>1988</c:v>
                </c:pt>
                <c:pt idx="338">
                  <c:v>1988</c:v>
                </c:pt>
                <c:pt idx="339">
                  <c:v>1988</c:v>
                </c:pt>
                <c:pt idx="340">
                  <c:v>1988</c:v>
                </c:pt>
                <c:pt idx="341">
                  <c:v>1988</c:v>
                </c:pt>
                <c:pt idx="342">
                  <c:v>1988</c:v>
                </c:pt>
                <c:pt idx="343">
                  <c:v>1988</c:v>
                </c:pt>
                <c:pt idx="344">
                  <c:v>1988</c:v>
                </c:pt>
                <c:pt idx="345">
                  <c:v>1988</c:v>
                </c:pt>
                <c:pt idx="346">
                  <c:v>1988</c:v>
                </c:pt>
                <c:pt idx="347">
                  <c:v>1988</c:v>
                </c:pt>
                <c:pt idx="348">
                  <c:v>1988</c:v>
                </c:pt>
                <c:pt idx="349">
                  <c:v>1988</c:v>
                </c:pt>
                <c:pt idx="350">
                  <c:v>1988</c:v>
                </c:pt>
                <c:pt idx="351">
                  <c:v>1988</c:v>
                </c:pt>
                <c:pt idx="352">
                  <c:v>1988</c:v>
                </c:pt>
                <c:pt idx="353">
                  <c:v>1988</c:v>
                </c:pt>
                <c:pt idx="354">
                  <c:v>1988</c:v>
                </c:pt>
                <c:pt idx="355">
                  <c:v>1988</c:v>
                </c:pt>
                <c:pt idx="356">
                  <c:v>1988</c:v>
                </c:pt>
                <c:pt idx="357">
                  <c:v>1988</c:v>
                </c:pt>
                <c:pt idx="358">
                  <c:v>1988</c:v>
                </c:pt>
                <c:pt idx="359">
                  <c:v>1988</c:v>
                </c:pt>
                <c:pt idx="360">
                  <c:v>1988</c:v>
                </c:pt>
                <c:pt idx="361">
                  <c:v>1988</c:v>
                </c:pt>
                <c:pt idx="362">
                  <c:v>1988</c:v>
                </c:pt>
                <c:pt idx="363">
                  <c:v>1988</c:v>
                </c:pt>
                <c:pt idx="364">
                  <c:v>1988</c:v>
                </c:pt>
                <c:pt idx="365">
                  <c:v>1988</c:v>
                </c:pt>
                <c:pt idx="366">
                  <c:v>1988</c:v>
                </c:pt>
                <c:pt idx="367">
                  <c:v>1988</c:v>
                </c:pt>
                <c:pt idx="368">
                  <c:v>1988</c:v>
                </c:pt>
                <c:pt idx="369">
                  <c:v>1988</c:v>
                </c:pt>
                <c:pt idx="370">
                  <c:v>1988</c:v>
                </c:pt>
                <c:pt idx="371">
                  <c:v>1988</c:v>
                </c:pt>
                <c:pt idx="372">
                  <c:v>1988</c:v>
                </c:pt>
                <c:pt idx="373">
                  <c:v>1988</c:v>
                </c:pt>
                <c:pt idx="374">
                  <c:v>1988</c:v>
                </c:pt>
                <c:pt idx="375">
                  <c:v>1988</c:v>
                </c:pt>
                <c:pt idx="376">
                  <c:v>1988</c:v>
                </c:pt>
                <c:pt idx="377">
                  <c:v>1988</c:v>
                </c:pt>
                <c:pt idx="378">
                  <c:v>1988</c:v>
                </c:pt>
                <c:pt idx="379">
                  <c:v>1988</c:v>
                </c:pt>
                <c:pt idx="380">
                  <c:v>1988</c:v>
                </c:pt>
                <c:pt idx="381">
                  <c:v>1988</c:v>
                </c:pt>
                <c:pt idx="382">
                  <c:v>1989</c:v>
                </c:pt>
                <c:pt idx="383">
                  <c:v>1989</c:v>
                </c:pt>
                <c:pt idx="384">
                  <c:v>1989</c:v>
                </c:pt>
                <c:pt idx="385">
                  <c:v>1989</c:v>
                </c:pt>
                <c:pt idx="386">
                  <c:v>1989</c:v>
                </c:pt>
                <c:pt idx="387">
                  <c:v>1989</c:v>
                </c:pt>
                <c:pt idx="388">
                  <c:v>1989</c:v>
                </c:pt>
                <c:pt idx="389">
                  <c:v>1989</c:v>
                </c:pt>
                <c:pt idx="390">
                  <c:v>1989</c:v>
                </c:pt>
                <c:pt idx="391">
                  <c:v>1989</c:v>
                </c:pt>
                <c:pt idx="392">
                  <c:v>1989</c:v>
                </c:pt>
                <c:pt idx="393">
                  <c:v>1989</c:v>
                </c:pt>
                <c:pt idx="394">
                  <c:v>1989</c:v>
                </c:pt>
                <c:pt idx="395">
                  <c:v>1989</c:v>
                </c:pt>
                <c:pt idx="396">
                  <c:v>1989</c:v>
                </c:pt>
                <c:pt idx="397">
                  <c:v>1989</c:v>
                </c:pt>
                <c:pt idx="398">
                  <c:v>1989</c:v>
                </c:pt>
                <c:pt idx="399">
                  <c:v>1989</c:v>
                </c:pt>
                <c:pt idx="400">
                  <c:v>1989</c:v>
                </c:pt>
                <c:pt idx="401">
                  <c:v>1989</c:v>
                </c:pt>
                <c:pt idx="402">
                  <c:v>1989</c:v>
                </c:pt>
                <c:pt idx="403">
                  <c:v>1989</c:v>
                </c:pt>
                <c:pt idx="404">
                  <c:v>1989</c:v>
                </c:pt>
                <c:pt idx="405">
                  <c:v>1989</c:v>
                </c:pt>
                <c:pt idx="406">
                  <c:v>1989</c:v>
                </c:pt>
                <c:pt idx="407">
                  <c:v>1989</c:v>
                </c:pt>
                <c:pt idx="408">
                  <c:v>1989</c:v>
                </c:pt>
                <c:pt idx="409">
                  <c:v>1989</c:v>
                </c:pt>
                <c:pt idx="410">
                  <c:v>1989</c:v>
                </c:pt>
                <c:pt idx="411">
                  <c:v>1989</c:v>
                </c:pt>
                <c:pt idx="412">
                  <c:v>1989</c:v>
                </c:pt>
                <c:pt idx="413">
                  <c:v>1989</c:v>
                </c:pt>
                <c:pt idx="414">
                  <c:v>1989</c:v>
                </c:pt>
                <c:pt idx="415">
                  <c:v>1989</c:v>
                </c:pt>
                <c:pt idx="416">
                  <c:v>1989</c:v>
                </c:pt>
                <c:pt idx="417">
                  <c:v>1989</c:v>
                </c:pt>
                <c:pt idx="418">
                  <c:v>1989</c:v>
                </c:pt>
                <c:pt idx="419">
                  <c:v>1989</c:v>
                </c:pt>
                <c:pt idx="420">
                  <c:v>1989</c:v>
                </c:pt>
                <c:pt idx="421">
                  <c:v>1989</c:v>
                </c:pt>
                <c:pt idx="422">
                  <c:v>1989</c:v>
                </c:pt>
                <c:pt idx="423">
                  <c:v>1989</c:v>
                </c:pt>
                <c:pt idx="424">
                  <c:v>1989</c:v>
                </c:pt>
                <c:pt idx="425">
                  <c:v>1989</c:v>
                </c:pt>
                <c:pt idx="426">
                  <c:v>1989</c:v>
                </c:pt>
                <c:pt idx="427">
                  <c:v>1989</c:v>
                </c:pt>
                <c:pt idx="428">
                  <c:v>1989</c:v>
                </c:pt>
                <c:pt idx="429">
                  <c:v>1989</c:v>
                </c:pt>
                <c:pt idx="430">
                  <c:v>1989</c:v>
                </c:pt>
                <c:pt idx="431">
                  <c:v>1989</c:v>
                </c:pt>
                <c:pt idx="432">
                  <c:v>1989</c:v>
                </c:pt>
                <c:pt idx="433">
                  <c:v>1989</c:v>
                </c:pt>
                <c:pt idx="434">
                  <c:v>1990</c:v>
                </c:pt>
                <c:pt idx="435">
                  <c:v>1990</c:v>
                </c:pt>
                <c:pt idx="436">
                  <c:v>1990</c:v>
                </c:pt>
                <c:pt idx="437">
                  <c:v>1990</c:v>
                </c:pt>
                <c:pt idx="438">
                  <c:v>1990</c:v>
                </c:pt>
                <c:pt idx="439">
                  <c:v>1990</c:v>
                </c:pt>
                <c:pt idx="440">
                  <c:v>1990</c:v>
                </c:pt>
                <c:pt idx="441">
                  <c:v>1990</c:v>
                </c:pt>
                <c:pt idx="442">
                  <c:v>1990</c:v>
                </c:pt>
                <c:pt idx="443">
                  <c:v>1990</c:v>
                </c:pt>
                <c:pt idx="444">
                  <c:v>1990</c:v>
                </c:pt>
                <c:pt idx="445">
                  <c:v>1990</c:v>
                </c:pt>
                <c:pt idx="446">
                  <c:v>1990</c:v>
                </c:pt>
                <c:pt idx="447">
                  <c:v>1990</c:v>
                </c:pt>
                <c:pt idx="448">
                  <c:v>1990</c:v>
                </c:pt>
                <c:pt idx="449">
                  <c:v>1990</c:v>
                </c:pt>
                <c:pt idx="450">
                  <c:v>1990</c:v>
                </c:pt>
                <c:pt idx="451">
                  <c:v>1990</c:v>
                </c:pt>
                <c:pt idx="452">
                  <c:v>1990</c:v>
                </c:pt>
                <c:pt idx="453">
                  <c:v>1990</c:v>
                </c:pt>
                <c:pt idx="454">
                  <c:v>1990</c:v>
                </c:pt>
                <c:pt idx="455">
                  <c:v>1990</c:v>
                </c:pt>
                <c:pt idx="456">
                  <c:v>1990</c:v>
                </c:pt>
                <c:pt idx="457">
                  <c:v>1990</c:v>
                </c:pt>
                <c:pt idx="458">
                  <c:v>1990</c:v>
                </c:pt>
                <c:pt idx="459">
                  <c:v>1990</c:v>
                </c:pt>
                <c:pt idx="460">
                  <c:v>1990</c:v>
                </c:pt>
                <c:pt idx="461">
                  <c:v>1990</c:v>
                </c:pt>
                <c:pt idx="462">
                  <c:v>1990</c:v>
                </c:pt>
                <c:pt idx="463">
                  <c:v>1990</c:v>
                </c:pt>
                <c:pt idx="464">
                  <c:v>1990</c:v>
                </c:pt>
                <c:pt idx="465">
                  <c:v>1990</c:v>
                </c:pt>
                <c:pt idx="466">
                  <c:v>1990</c:v>
                </c:pt>
                <c:pt idx="467">
                  <c:v>1990</c:v>
                </c:pt>
                <c:pt idx="468">
                  <c:v>1990</c:v>
                </c:pt>
                <c:pt idx="469">
                  <c:v>1990</c:v>
                </c:pt>
                <c:pt idx="470">
                  <c:v>1990</c:v>
                </c:pt>
                <c:pt idx="471">
                  <c:v>1990</c:v>
                </c:pt>
                <c:pt idx="472">
                  <c:v>1990</c:v>
                </c:pt>
                <c:pt idx="473">
                  <c:v>1990</c:v>
                </c:pt>
                <c:pt idx="474">
                  <c:v>1990</c:v>
                </c:pt>
                <c:pt idx="475">
                  <c:v>1990</c:v>
                </c:pt>
                <c:pt idx="476">
                  <c:v>1990</c:v>
                </c:pt>
                <c:pt idx="477">
                  <c:v>1990</c:v>
                </c:pt>
                <c:pt idx="478">
                  <c:v>1990</c:v>
                </c:pt>
                <c:pt idx="479">
                  <c:v>1990</c:v>
                </c:pt>
                <c:pt idx="480">
                  <c:v>1990</c:v>
                </c:pt>
                <c:pt idx="481">
                  <c:v>1990</c:v>
                </c:pt>
                <c:pt idx="482">
                  <c:v>1990</c:v>
                </c:pt>
                <c:pt idx="483">
                  <c:v>1990</c:v>
                </c:pt>
                <c:pt idx="484">
                  <c:v>1990</c:v>
                </c:pt>
                <c:pt idx="485">
                  <c:v>1990</c:v>
                </c:pt>
                <c:pt idx="486">
                  <c:v>1991</c:v>
                </c:pt>
                <c:pt idx="487">
                  <c:v>1991</c:v>
                </c:pt>
                <c:pt idx="488">
                  <c:v>1991</c:v>
                </c:pt>
                <c:pt idx="489">
                  <c:v>1991</c:v>
                </c:pt>
                <c:pt idx="490">
                  <c:v>1991</c:v>
                </c:pt>
                <c:pt idx="491">
                  <c:v>1991</c:v>
                </c:pt>
                <c:pt idx="492">
                  <c:v>1991</c:v>
                </c:pt>
                <c:pt idx="493">
                  <c:v>1991</c:v>
                </c:pt>
                <c:pt idx="494">
                  <c:v>1991</c:v>
                </c:pt>
                <c:pt idx="495">
                  <c:v>1991</c:v>
                </c:pt>
                <c:pt idx="496">
                  <c:v>1991</c:v>
                </c:pt>
                <c:pt idx="497">
                  <c:v>1991</c:v>
                </c:pt>
                <c:pt idx="498">
                  <c:v>1991</c:v>
                </c:pt>
                <c:pt idx="499">
                  <c:v>1991</c:v>
                </c:pt>
                <c:pt idx="500">
                  <c:v>1991</c:v>
                </c:pt>
                <c:pt idx="501">
                  <c:v>1991</c:v>
                </c:pt>
                <c:pt idx="502">
                  <c:v>1991</c:v>
                </c:pt>
                <c:pt idx="503">
                  <c:v>1991</c:v>
                </c:pt>
                <c:pt idx="504">
                  <c:v>1991</c:v>
                </c:pt>
                <c:pt idx="505">
                  <c:v>1991</c:v>
                </c:pt>
                <c:pt idx="506">
                  <c:v>1991</c:v>
                </c:pt>
                <c:pt idx="507">
                  <c:v>1991</c:v>
                </c:pt>
                <c:pt idx="508">
                  <c:v>1991</c:v>
                </c:pt>
                <c:pt idx="509">
                  <c:v>1991</c:v>
                </c:pt>
                <c:pt idx="510">
                  <c:v>1991</c:v>
                </c:pt>
                <c:pt idx="511">
                  <c:v>1991</c:v>
                </c:pt>
                <c:pt idx="512">
                  <c:v>1991</c:v>
                </c:pt>
                <c:pt idx="513">
                  <c:v>1991</c:v>
                </c:pt>
                <c:pt idx="514">
                  <c:v>1991</c:v>
                </c:pt>
                <c:pt idx="515">
                  <c:v>1991</c:v>
                </c:pt>
                <c:pt idx="516">
                  <c:v>1991</c:v>
                </c:pt>
                <c:pt idx="517">
                  <c:v>1991</c:v>
                </c:pt>
                <c:pt idx="518">
                  <c:v>1991</c:v>
                </c:pt>
                <c:pt idx="519">
                  <c:v>1991</c:v>
                </c:pt>
                <c:pt idx="520">
                  <c:v>1991</c:v>
                </c:pt>
                <c:pt idx="521">
                  <c:v>1991</c:v>
                </c:pt>
                <c:pt idx="522">
                  <c:v>1991</c:v>
                </c:pt>
                <c:pt idx="523">
                  <c:v>1991</c:v>
                </c:pt>
                <c:pt idx="524">
                  <c:v>1991</c:v>
                </c:pt>
                <c:pt idx="525">
                  <c:v>1991</c:v>
                </c:pt>
                <c:pt idx="526">
                  <c:v>1991</c:v>
                </c:pt>
                <c:pt idx="527">
                  <c:v>1991</c:v>
                </c:pt>
                <c:pt idx="528">
                  <c:v>1991</c:v>
                </c:pt>
                <c:pt idx="529">
                  <c:v>1991</c:v>
                </c:pt>
                <c:pt idx="530">
                  <c:v>1991</c:v>
                </c:pt>
                <c:pt idx="531">
                  <c:v>1991</c:v>
                </c:pt>
                <c:pt idx="532">
                  <c:v>1991</c:v>
                </c:pt>
                <c:pt idx="533">
                  <c:v>1991</c:v>
                </c:pt>
                <c:pt idx="534">
                  <c:v>1991</c:v>
                </c:pt>
                <c:pt idx="535">
                  <c:v>1991</c:v>
                </c:pt>
                <c:pt idx="536">
                  <c:v>1991</c:v>
                </c:pt>
                <c:pt idx="537">
                  <c:v>1991</c:v>
                </c:pt>
                <c:pt idx="538">
                  <c:v>1992</c:v>
                </c:pt>
                <c:pt idx="539">
                  <c:v>1992</c:v>
                </c:pt>
                <c:pt idx="540">
                  <c:v>1992</c:v>
                </c:pt>
                <c:pt idx="541">
                  <c:v>1992</c:v>
                </c:pt>
                <c:pt idx="542">
                  <c:v>1992</c:v>
                </c:pt>
                <c:pt idx="543">
                  <c:v>1992</c:v>
                </c:pt>
                <c:pt idx="544">
                  <c:v>1992</c:v>
                </c:pt>
                <c:pt idx="545">
                  <c:v>1992</c:v>
                </c:pt>
                <c:pt idx="546">
                  <c:v>1992</c:v>
                </c:pt>
                <c:pt idx="547">
                  <c:v>1992</c:v>
                </c:pt>
                <c:pt idx="548">
                  <c:v>1992</c:v>
                </c:pt>
                <c:pt idx="549">
                  <c:v>1992</c:v>
                </c:pt>
                <c:pt idx="550">
                  <c:v>1992</c:v>
                </c:pt>
                <c:pt idx="551">
                  <c:v>1992</c:v>
                </c:pt>
                <c:pt idx="552">
                  <c:v>1992</c:v>
                </c:pt>
                <c:pt idx="553">
                  <c:v>1992</c:v>
                </c:pt>
                <c:pt idx="554">
                  <c:v>1992</c:v>
                </c:pt>
                <c:pt idx="555">
                  <c:v>1992</c:v>
                </c:pt>
                <c:pt idx="556">
                  <c:v>1992</c:v>
                </c:pt>
                <c:pt idx="557">
                  <c:v>1992</c:v>
                </c:pt>
                <c:pt idx="558">
                  <c:v>1992</c:v>
                </c:pt>
                <c:pt idx="559">
                  <c:v>1992</c:v>
                </c:pt>
                <c:pt idx="560">
                  <c:v>1992</c:v>
                </c:pt>
                <c:pt idx="561">
                  <c:v>1992</c:v>
                </c:pt>
                <c:pt idx="562">
                  <c:v>1992</c:v>
                </c:pt>
                <c:pt idx="563">
                  <c:v>1992</c:v>
                </c:pt>
                <c:pt idx="564">
                  <c:v>1992</c:v>
                </c:pt>
                <c:pt idx="565">
                  <c:v>1992</c:v>
                </c:pt>
                <c:pt idx="566">
                  <c:v>1992</c:v>
                </c:pt>
                <c:pt idx="567">
                  <c:v>1992</c:v>
                </c:pt>
                <c:pt idx="568">
                  <c:v>1992</c:v>
                </c:pt>
                <c:pt idx="569">
                  <c:v>1992</c:v>
                </c:pt>
                <c:pt idx="570">
                  <c:v>1992</c:v>
                </c:pt>
                <c:pt idx="571">
                  <c:v>1992</c:v>
                </c:pt>
                <c:pt idx="572">
                  <c:v>1992</c:v>
                </c:pt>
                <c:pt idx="573">
                  <c:v>1992</c:v>
                </c:pt>
                <c:pt idx="574">
                  <c:v>1992</c:v>
                </c:pt>
                <c:pt idx="575">
                  <c:v>1992</c:v>
                </c:pt>
                <c:pt idx="576">
                  <c:v>1992</c:v>
                </c:pt>
                <c:pt idx="577">
                  <c:v>1992</c:v>
                </c:pt>
                <c:pt idx="578">
                  <c:v>1992</c:v>
                </c:pt>
                <c:pt idx="579">
                  <c:v>1992</c:v>
                </c:pt>
                <c:pt idx="580">
                  <c:v>1992</c:v>
                </c:pt>
                <c:pt idx="581">
                  <c:v>1992</c:v>
                </c:pt>
                <c:pt idx="582">
                  <c:v>1992</c:v>
                </c:pt>
                <c:pt idx="583">
                  <c:v>1992</c:v>
                </c:pt>
                <c:pt idx="584">
                  <c:v>1992</c:v>
                </c:pt>
                <c:pt idx="585">
                  <c:v>1992</c:v>
                </c:pt>
                <c:pt idx="586">
                  <c:v>1992</c:v>
                </c:pt>
                <c:pt idx="587">
                  <c:v>1992</c:v>
                </c:pt>
                <c:pt idx="588">
                  <c:v>1992</c:v>
                </c:pt>
                <c:pt idx="589">
                  <c:v>1992</c:v>
                </c:pt>
                <c:pt idx="590">
                  <c:v>1993</c:v>
                </c:pt>
                <c:pt idx="591">
                  <c:v>1993</c:v>
                </c:pt>
                <c:pt idx="592">
                  <c:v>1993</c:v>
                </c:pt>
                <c:pt idx="593">
                  <c:v>1993</c:v>
                </c:pt>
                <c:pt idx="594">
                  <c:v>1993</c:v>
                </c:pt>
                <c:pt idx="595">
                  <c:v>1993</c:v>
                </c:pt>
                <c:pt idx="596">
                  <c:v>1993</c:v>
                </c:pt>
                <c:pt idx="597">
                  <c:v>1993</c:v>
                </c:pt>
                <c:pt idx="598">
                  <c:v>1993</c:v>
                </c:pt>
                <c:pt idx="599">
                  <c:v>1993</c:v>
                </c:pt>
                <c:pt idx="600">
                  <c:v>1993</c:v>
                </c:pt>
                <c:pt idx="601">
                  <c:v>1993</c:v>
                </c:pt>
                <c:pt idx="602">
                  <c:v>1993</c:v>
                </c:pt>
                <c:pt idx="603">
                  <c:v>1993</c:v>
                </c:pt>
                <c:pt idx="604">
                  <c:v>1993</c:v>
                </c:pt>
                <c:pt idx="605">
                  <c:v>1993</c:v>
                </c:pt>
                <c:pt idx="606">
                  <c:v>1993</c:v>
                </c:pt>
                <c:pt idx="607">
                  <c:v>1993</c:v>
                </c:pt>
                <c:pt idx="608">
                  <c:v>1993</c:v>
                </c:pt>
                <c:pt idx="609">
                  <c:v>1993</c:v>
                </c:pt>
                <c:pt idx="610">
                  <c:v>1993</c:v>
                </c:pt>
                <c:pt idx="611">
                  <c:v>1993</c:v>
                </c:pt>
                <c:pt idx="612">
                  <c:v>1993</c:v>
                </c:pt>
                <c:pt idx="613">
                  <c:v>1993</c:v>
                </c:pt>
                <c:pt idx="614">
                  <c:v>1993</c:v>
                </c:pt>
                <c:pt idx="615">
                  <c:v>1993</c:v>
                </c:pt>
                <c:pt idx="616">
                  <c:v>1993</c:v>
                </c:pt>
                <c:pt idx="617">
                  <c:v>1993</c:v>
                </c:pt>
                <c:pt idx="618">
                  <c:v>1993</c:v>
                </c:pt>
                <c:pt idx="619">
                  <c:v>1993</c:v>
                </c:pt>
                <c:pt idx="620">
                  <c:v>1993</c:v>
                </c:pt>
                <c:pt idx="621">
                  <c:v>1993</c:v>
                </c:pt>
                <c:pt idx="622">
                  <c:v>1993</c:v>
                </c:pt>
                <c:pt idx="623">
                  <c:v>1993</c:v>
                </c:pt>
                <c:pt idx="624">
                  <c:v>1993</c:v>
                </c:pt>
                <c:pt idx="625">
                  <c:v>1993</c:v>
                </c:pt>
                <c:pt idx="626">
                  <c:v>1993</c:v>
                </c:pt>
                <c:pt idx="627">
                  <c:v>1993</c:v>
                </c:pt>
                <c:pt idx="628">
                  <c:v>1993</c:v>
                </c:pt>
                <c:pt idx="629">
                  <c:v>1993</c:v>
                </c:pt>
                <c:pt idx="630">
                  <c:v>1993</c:v>
                </c:pt>
                <c:pt idx="631">
                  <c:v>1993</c:v>
                </c:pt>
                <c:pt idx="632">
                  <c:v>1993</c:v>
                </c:pt>
                <c:pt idx="633">
                  <c:v>1993</c:v>
                </c:pt>
                <c:pt idx="634">
                  <c:v>1993</c:v>
                </c:pt>
                <c:pt idx="635">
                  <c:v>1993</c:v>
                </c:pt>
                <c:pt idx="636">
                  <c:v>1993</c:v>
                </c:pt>
                <c:pt idx="637">
                  <c:v>1993</c:v>
                </c:pt>
                <c:pt idx="638">
                  <c:v>1993</c:v>
                </c:pt>
                <c:pt idx="639">
                  <c:v>1993</c:v>
                </c:pt>
                <c:pt idx="640">
                  <c:v>1993</c:v>
                </c:pt>
                <c:pt idx="641">
                  <c:v>1993</c:v>
                </c:pt>
                <c:pt idx="642">
                  <c:v>1994</c:v>
                </c:pt>
                <c:pt idx="643">
                  <c:v>1994</c:v>
                </c:pt>
                <c:pt idx="644">
                  <c:v>1994</c:v>
                </c:pt>
                <c:pt idx="645">
                  <c:v>1994</c:v>
                </c:pt>
                <c:pt idx="646">
                  <c:v>1994</c:v>
                </c:pt>
                <c:pt idx="647">
                  <c:v>1994</c:v>
                </c:pt>
                <c:pt idx="648">
                  <c:v>1994</c:v>
                </c:pt>
                <c:pt idx="649">
                  <c:v>1994</c:v>
                </c:pt>
                <c:pt idx="650">
                  <c:v>1994</c:v>
                </c:pt>
                <c:pt idx="651">
                  <c:v>1994</c:v>
                </c:pt>
                <c:pt idx="652">
                  <c:v>1994</c:v>
                </c:pt>
                <c:pt idx="653">
                  <c:v>1994</c:v>
                </c:pt>
                <c:pt idx="654">
                  <c:v>1994</c:v>
                </c:pt>
                <c:pt idx="655">
                  <c:v>1994</c:v>
                </c:pt>
                <c:pt idx="656">
                  <c:v>1994</c:v>
                </c:pt>
                <c:pt idx="657">
                  <c:v>1994</c:v>
                </c:pt>
                <c:pt idx="658">
                  <c:v>1994</c:v>
                </c:pt>
                <c:pt idx="659">
                  <c:v>1994</c:v>
                </c:pt>
                <c:pt idx="660">
                  <c:v>1994</c:v>
                </c:pt>
                <c:pt idx="661">
                  <c:v>1994</c:v>
                </c:pt>
                <c:pt idx="662">
                  <c:v>1994</c:v>
                </c:pt>
                <c:pt idx="663">
                  <c:v>1994</c:v>
                </c:pt>
                <c:pt idx="664">
                  <c:v>1994</c:v>
                </c:pt>
                <c:pt idx="665">
                  <c:v>1994</c:v>
                </c:pt>
                <c:pt idx="666">
                  <c:v>1994</c:v>
                </c:pt>
                <c:pt idx="667">
                  <c:v>1994</c:v>
                </c:pt>
                <c:pt idx="668">
                  <c:v>1994</c:v>
                </c:pt>
                <c:pt idx="669">
                  <c:v>1994</c:v>
                </c:pt>
                <c:pt idx="670">
                  <c:v>1994</c:v>
                </c:pt>
                <c:pt idx="671">
                  <c:v>1994</c:v>
                </c:pt>
                <c:pt idx="672">
                  <c:v>1994</c:v>
                </c:pt>
                <c:pt idx="673">
                  <c:v>1994</c:v>
                </c:pt>
                <c:pt idx="674">
                  <c:v>1994</c:v>
                </c:pt>
                <c:pt idx="675">
                  <c:v>1994</c:v>
                </c:pt>
                <c:pt idx="676">
                  <c:v>1994</c:v>
                </c:pt>
                <c:pt idx="677">
                  <c:v>1994</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1995</c:v>
                </c:pt>
                <c:pt idx="695">
                  <c:v>1995</c:v>
                </c:pt>
                <c:pt idx="696">
                  <c:v>1995</c:v>
                </c:pt>
                <c:pt idx="697">
                  <c:v>1995</c:v>
                </c:pt>
                <c:pt idx="698">
                  <c:v>1995</c:v>
                </c:pt>
                <c:pt idx="699">
                  <c:v>1995</c:v>
                </c:pt>
                <c:pt idx="700">
                  <c:v>1995</c:v>
                </c:pt>
                <c:pt idx="701">
                  <c:v>1995</c:v>
                </c:pt>
                <c:pt idx="702">
                  <c:v>1995</c:v>
                </c:pt>
                <c:pt idx="703">
                  <c:v>1995</c:v>
                </c:pt>
                <c:pt idx="704">
                  <c:v>1995</c:v>
                </c:pt>
                <c:pt idx="705">
                  <c:v>1995</c:v>
                </c:pt>
                <c:pt idx="706">
                  <c:v>1995</c:v>
                </c:pt>
                <c:pt idx="707">
                  <c:v>1995</c:v>
                </c:pt>
                <c:pt idx="708">
                  <c:v>1995</c:v>
                </c:pt>
                <c:pt idx="709">
                  <c:v>1995</c:v>
                </c:pt>
                <c:pt idx="710">
                  <c:v>1995</c:v>
                </c:pt>
                <c:pt idx="711">
                  <c:v>1995</c:v>
                </c:pt>
                <c:pt idx="712">
                  <c:v>1995</c:v>
                </c:pt>
                <c:pt idx="713">
                  <c:v>1995</c:v>
                </c:pt>
                <c:pt idx="714">
                  <c:v>1995</c:v>
                </c:pt>
                <c:pt idx="715">
                  <c:v>1995</c:v>
                </c:pt>
                <c:pt idx="716">
                  <c:v>1995</c:v>
                </c:pt>
                <c:pt idx="717">
                  <c:v>1995</c:v>
                </c:pt>
                <c:pt idx="718">
                  <c:v>1995</c:v>
                </c:pt>
                <c:pt idx="719">
                  <c:v>1995</c:v>
                </c:pt>
                <c:pt idx="720">
                  <c:v>1995</c:v>
                </c:pt>
                <c:pt idx="721">
                  <c:v>1995</c:v>
                </c:pt>
                <c:pt idx="722">
                  <c:v>1995</c:v>
                </c:pt>
                <c:pt idx="723">
                  <c:v>1995</c:v>
                </c:pt>
                <c:pt idx="724">
                  <c:v>1995</c:v>
                </c:pt>
                <c:pt idx="725">
                  <c:v>1995</c:v>
                </c:pt>
                <c:pt idx="726">
                  <c:v>1995</c:v>
                </c:pt>
                <c:pt idx="727">
                  <c:v>1995</c:v>
                </c:pt>
                <c:pt idx="728">
                  <c:v>1995</c:v>
                </c:pt>
                <c:pt idx="729">
                  <c:v>1995</c:v>
                </c:pt>
                <c:pt idx="730">
                  <c:v>1995</c:v>
                </c:pt>
                <c:pt idx="731">
                  <c:v>1995</c:v>
                </c:pt>
                <c:pt idx="732">
                  <c:v>1995</c:v>
                </c:pt>
                <c:pt idx="733">
                  <c:v>1995</c:v>
                </c:pt>
                <c:pt idx="734">
                  <c:v>1995</c:v>
                </c:pt>
                <c:pt idx="735">
                  <c:v>1995</c:v>
                </c:pt>
                <c:pt idx="736">
                  <c:v>1995</c:v>
                </c:pt>
                <c:pt idx="737">
                  <c:v>1995</c:v>
                </c:pt>
                <c:pt idx="738">
                  <c:v>1995</c:v>
                </c:pt>
                <c:pt idx="739">
                  <c:v>1995</c:v>
                </c:pt>
                <c:pt idx="740">
                  <c:v>1995</c:v>
                </c:pt>
                <c:pt idx="741">
                  <c:v>1995</c:v>
                </c:pt>
                <c:pt idx="742">
                  <c:v>1995</c:v>
                </c:pt>
                <c:pt idx="743">
                  <c:v>1995</c:v>
                </c:pt>
                <c:pt idx="744">
                  <c:v>1995</c:v>
                </c:pt>
                <c:pt idx="745">
                  <c:v>1995</c:v>
                </c:pt>
                <c:pt idx="746">
                  <c:v>1996</c:v>
                </c:pt>
                <c:pt idx="747">
                  <c:v>1996</c:v>
                </c:pt>
                <c:pt idx="748">
                  <c:v>1996</c:v>
                </c:pt>
                <c:pt idx="749">
                  <c:v>1996</c:v>
                </c:pt>
                <c:pt idx="750">
                  <c:v>1996</c:v>
                </c:pt>
                <c:pt idx="751">
                  <c:v>1996</c:v>
                </c:pt>
                <c:pt idx="752">
                  <c:v>1996</c:v>
                </c:pt>
                <c:pt idx="753">
                  <c:v>1996</c:v>
                </c:pt>
                <c:pt idx="754">
                  <c:v>1996</c:v>
                </c:pt>
                <c:pt idx="755">
                  <c:v>1996</c:v>
                </c:pt>
                <c:pt idx="756">
                  <c:v>1996</c:v>
                </c:pt>
                <c:pt idx="757">
                  <c:v>1996</c:v>
                </c:pt>
                <c:pt idx="758">
                  <c:v>1996</c:v>
                </c:pt>
                <c:pt idx="759">
                  <c:v>1996</c:v>
                </c:pt>
                <c:pt idx="760">
                  <c:v>1996</c:v>
                </c:pt>
                <c:pt idx="761">
                  <c:v>1996</c:v>
                </c:pt>
                <c:pt idx="762">
                  <c:v>1996</c:v>
                </c:pt>
                <c:pt idx="763">
                  <c:v>1996</c:v>
                </c:pt>
                <c:pt idx="764">
                  <c:v>1996</c:v>
                </c:pt>
                <c:pt idx="765">
                  <c:v>1996</c:v>
                </c:pt>
                <c:pt idx="766">
                  <c:v>1996</c:v>
                </c:pt>
                <c:pt idx="767">
                  <c:v>1996</c:v>
                </c:pt>
                <c:pt idx="768">
                  <c:v>1996</c:v>
                </c:pt>
                <c:pt idx="769">
                  <c:v>1996</c:v>
                </c:pt>
                <c:pt idx="770">
                  <c:v>1996</c:v>
                </c:pt>
                <c:pt idx="771">
                  <c:v>1996</c:v>
                </c:pt>
                <c:pt idx="772">
                  <c:v>1996</c:v>
                </c:pt>
                <c:pt idx="773">
                  <c:v>1996</c:v>
                </c:pt>
                <c:pt idx="774">
                  <c:v>1996</c:v>
                </c:pt>
                <c:pt idx="775">
                  <c:v>1996</c:v>
                </c:pt>
                <c:pt idx="776">
                  <c:v>1996</c:v>
                </c:pt>
                <c:pt idx="777">
                  <c:v>1996</c:v>
                </c:pt>
                <c:pt idx="778">
                  <c:v>1996</c:v>
                </c:pt>
                <c:pt idx="779">
                  <c:v>1996</c:v>
                </c:pt>
                <c:pt idx="780">
                  <c:v>1996</c:v>
                </c:pt>
                <c:pt idx="781">
                  <c:v>1996</c:v>
                </c:pt>
                <c:pt idx="782">
                  <c:v>1996</c:v>
                </c:pt>
                <c:pt idx="783">
                  <c:v>1996</c:v>
                </c:pt>
                <c:pt idx="784">
                  <c:v>1996</c:v>
                </c:pt>
                <c:pt idx="785">
                  <c:v>1996</c:v>
                </c:pt>
                <c:pt idx="786">
                  <c:v>1996</c:v>
                </c:pt>
                <c:pt idx="787">
                  <c:v>1996</c:v>
                </c:pt>
                <c:pt idx="788">
                  <c:v>1996</c:v>
                </c:pt>
                <c:pt idx="789">
                  <c:v>1996</c:v>
                </c:pt>
                <c:pt idx="790">
                  <c:v>1996</c:v>
                </c:pt>
                <c:pt idx="791">
                  <c:v>1996</c:v>
                </c:pt>
                <c:pt idx="792">
                  <c:v>1996</c:v>
                </c:pt>
                <c:pt idx="793">
                  <c:v>1996</c:v>
                </c:pt>
                <c:pt idx="794">
                  <c:v>1996</c:v>
                </c:pt>
                <c:pt idx="795">
                  <c:v>1996</c:v>
                </c:pt>
                <c:pt idx="796">
                  <c:v>1996</c:v>
                </c:pt>
                <c:pt idx="797">
                  <c:v>1996</c:v>
                </c:pt>
                <c:pt idx="798">
                  <c:v>1997</c:v>
                </c:pt>
                <c:pt idx="799">
                  <c:v>1997</c:v>
                </c:pt>
                <c:pt idx="800">
                  <c:v>1997</c:v>
                </c:pt>
                <c:pt idx="801">
                  <c:v>1997</c:v>
                </c:pt>
                <c:pt idx="802">
                  <c:v>1997</c:v>
                </c:pt>
                <c:pt idx="803">
                  <c:v>1997</c:v>
                </c:pt>
                <c:pt idx="804">
                  <c:v>1997</c:v>
                </c:pt>
                <c:pt idx="805">
                  <c:v>1997</c:v>
                </c:pt>
                <c:pt idx="806">
                  <c:v>1997</c:v>
                </c:pt>
                <c:pt idx="807">
                  <c:v>1997</c:v>
                </c:pt>
                <c:pt idx="808">
                  <c:v>1997</c:v>
                </c:pt>
                <c:pt idx="809">
                  <c:v>1997</c:v>
                </c:pt>
                <c:pt idx="810">
                  <c:v>1997</c:v>
                </c:pt>
                <c:pt idx="811">
                  <c:v>1997</c:v>
                </c:pt>
                <c:pt idx="812">
                  <c:v>1997</c:v>
                </c:pt>
                <c:pt idx="813">
                  <c:v>1997</c:v>
                </c:pt>
                <c:pt idx="814">
                  <c:v>1997</c:v>
                </c:pt>
                <c:pt idx="815">
                  <c:v>1997</c:v>
                </c:pt>
                <c:pt idx="816">
                  <c:v>1997</c:v>
                </c:pt>
                <c:pt idx="817">
                  <c:v>1997</c:v>
                </c:pt>
                <c:pt idx="818">
                  <c:v>1997</c:v>
                </c:pt>
                <c:pt idx="819">
                  <c:v>1997</c:v>
                </c:pt>
                <c:pt idx="820">
                  <c:v>1997</c:v>
                </c:pt>
                <c:pt idx="821">
                  <c:v>1997</c:v>
                </c:pt>
                <c:pt idx="822">
                  <c:v>1997</c:v>
                </c:pt>
                <c:pt idx="823">
                  <c:v>1997</c:v>
                </c:pt>
                <c:pt idx="824">
                  <c:v>1997</c:v>
                </c:pt>
                <c:pt idx="825">
                  <c:v>1997</c:v>
                </c:pt>
                <c:pt idx="826">
                  <c:v>1997</c:v>
                </c:pt>
                <c:pt idx="827">
                  <c:v>1997</c:v>
                </c:pt>
                <c:pt idx="828">
                  <c:v>1997</c:v>
                </c:pt>
                <c:pt idx="829">
                  <c:v>1997</c:v>
                </c:pt>
                <c:pt idx="830">
                  <c:v>1997</c:v>
                </c:pt>
                <c:pt idx="831">
                  <c:v>1997</c:v>
                </c:pt>
                <c:pt idx="832">
                  <c:v>1997</c:v>
                </c:pt>
                <c:pt idx="833">
                  <c:v>1997</c:v>
                </c:pt>
                <c:pt idx="834">
                  <c:v>1997</c:v>
                </c:pt>
                <c:pt idx="835">
                  <c:v>1997</c:v>
                </c:pt>
                <c:pt idx="836">
                  <c:v>1997</c:v>
                </c:pt>
                <c:pt idx="837">
                  <c:v>1997</c:v>
                </c:pt>
                <c:pt idx="838">
                  <c:v>1997</c:v>
                </c:pt>
                <c:pt idx="839">
                  <c:v>1997</c:v>
                </c:pt>
                <c:pt idx="840">
                  <c:v>1997</c:v>
                </c:pt>
                <c:pt idx="841">
                  <c:v>1997</c:v>
                </c:pt>
                <c:pt idx="842">
                  <c:v>1997</c:v>
                </c:pt>
                <c:pt idx="843">
                  <c:v>1997</c:v>
                </c:pt>
                <c:pt idx="844">
                  <c:v>1997</c:v>
                </c:pt>
                <c:pt idx="845">
                  <c:v>1997</c:v>
                </c:pt>
                <c:pt idx="846">
                  <c:v>1997</c:v>
                </c:pt>
                <c:pt idx="847">
                  <c:v>1997</c:v>
                </c:pt>
                <c:pt idx="848">
                  <c:v>1997</c:v>
                </c:pt>
                <c:pt idx="849">
                  <c:v>1997</c:v>
                </c:pt>
                <c:pt idx="850">
                  <c:v>1998</c:v>
                </c:pt>
                <c:pt idx="851">
                  <c:v>1998</c:v>
                </c:pt>
                <c:pt idx="852">
                  <c:v>1998</c:v>
                </c:pt>
                <c:pt idx="853">
                  <c:v>1998</c:v>
                </c:pt>
                <c:pt idx="854">
                  <c:v>1998</c:v>
                </c:pt>
                <c:pt idx="855">
                  <c:v>1998</c:v>
                </c:pt>
                <c:pt idx="856">
                  <c:v>1998</c:v>
                </c:pt>
                <c:pt idx="857">
                  <c:v>1998</c:v>
                </c:pt>
                <c:pt idx="858">
                  <c:v>1998</c:v>
                </c:pt>
                <c:pt idx="859">
                  <c:v>1998</c:v>
                </c:pt>
                <c:pt idx="860">
                  <c:v>1998</c:v>
                </c:pt>
                <c:pt idx="861">
                  <c:v>1998</c:v>
                </c:pt>
                <c:pt idx="862">
                  <c:v>1998</c:v>
                </c:pt>
                <c:pt idx="863">
                  <c:v>1998</c:v>
                </c:pt>
                <c:pt idx="864">
                  <c:v>1998</c:v>
                </c:pt>
                <c:pt idx="865">
                  <c:v>1998</c:v>
                </c:pt>
                <c:pt idx="866">
                  <c:v>1998</c:v>
                </c:pt>
                <c:pt idx="867">
                  <c:v>1998</c:v>
                </c:pt>
                <c:pt idx="868">
                  <c:v>1998</c:v>
                </c:pt>
                <c:pt idx="869">
                  <c:v>1998</c:v>
                </c:pt>
                <c:pt idx="870">
                  <c:v>1998</c:v>
                </c:pt>
                <c:pt idx="871">
                  <c:v>1998</c:v>
                </c:pt>
                <c:pt idx="872">
                  <c:v>1998</c:v>
                </c:pt>
                <c:pt idx="873">
                  <c:v>1998</c:v>
                </c:pt>
                <c:pt idx="874">
                  <c:v>1998</c:v>
                </c:pt>
                <c:pt idx="875">
                  <c:v>1998</c:v>
                </c:pt>
                <c:pt idx="876">
                  <c:v>1998</c:v>
                </c:pt>
                <c:pt idx="877">
                  <c:v>1998</c:v>
                </c:pt>
                <c:pt idx="878">
                  <c:v>1998</c:v>
                </c:pt>
                <c:pt idx="879">
                  <c:v>1998</c:v>
                </c:pt>
                <c:pt idx="880">
                  <c:v>1998</c:v>
                </c:pt>
                <c:pt idx="881">
                  <c:v>1998</c:v>
                </c:pt>
                <c:pt idx="882">
                  <c:v>1998</c:v>
                </c:pt>
                <c:pt idx="883">
                  <c:v>1998</c:v>
                </c:pt>
                <c:pt idx="884">
                  <c:v>1998</c:v>
                </c:pt>
                <c:pt idx="885">
                  <c:v>1998</c:v>
                </c:pt>
                <c:pt idx="886">
                  <c:v>1998</c:v>
                </c:pt>
                <c:pt idx="887">
                  <c:v>1998</c:v>
                </c:pt>
                <c:pt idx="888">
                  <c:v>1998</c:v>
                </c:pt>
                <c:pt idx="889">
                  <c:v>1998</c:v>
                </c:pt>
                <c:pt idx="890">
                  <c:v>1998</c:v>
                </c:pt>
                <c:pt idx="891">
                  <c:v>1998</c:v>
                </c:pt>
                <c:pt idx="892">
                  <c:v>1998</c:v>
                </c:pt>
                <c:pt idx="893">
                  <c:v>1998</c:v>
                </c:pt>
                <c:pt idx="894">
                  <c:v>1998</c:v>
                </c:pt>
                <c:pt idx="895">
                  <c:v>1998</c:v>
                </c:pt>
                <c:pt idx="896">
                  <c:v>1998</c:v>
                </c:pt>
                <c:pt idx="897">
                  <c:v>1998</c:v>
                </c:pt>
                <c:pt idx="898">
                  <c:v>1998</c:v>
                </c:pt>
                <c:pt idx="899">
                  <c:v>1998</c:v>
                </c:pt>
                <c:pt idx="900">
                  <c:v>1998</c:v>
                </c:pt>
                <c:pt idx="901">
                  <c:v>1998</c:v>
                </c:pt>
                <c:pt idx="902">
                  <c:v>1999</c:v>
                </c:pt>
                <c:pt idx="903">
                  <c:v>1999</c:v>
                </c:pt>
                <c:pt idx="904">
                  <c:v>1999</c:v>
                </c:pt>
                <c:pt idx="905">
                  <c:v>1999</c:v>
                </c:pt>
                <c:pt idx="906">
                  <c:v>1999</c:v>
                </c:pt>
                <c:pt idx="907">
                  <c:v>1999</c:v>
                </c:pt>
                <c:pt idx="908">
                  <c:v>1999</c:v>
                </c:pt>
                <c:pt idx="909">
                  <c:v>1999</c:v>
                </c:pt>
                <c:pt idx="910">
                  <c:v>1999</c:v>
                </c:pt>
                <c:pt idx="911">
                  <c:v>1999</c:v>
                </c:pt>
                <c:pt idx="912">
                  <c:v>1999</c:v>
                </c:pt>
                <c:pt idx="913">
                  <c:v>1999</c:v>
                </c:pt>
                <c:pt idx="914">
                  <c:v>1999</c:v>
                </c:pt>
                <c:pt idx="915">
                  <c:v>1999</c:v>
                </c:pt>
                <c:pt idx="916">
                  <c:v>1999</c:v>
                </c:pt>
                <c:pt idx="917">
                  <c:v>1999</c:v>
                </c:pt>
                <c:pt idx="918">
                  <c:v>1999</c:v>
                </c:pt>
                <c:pt idx="919">
                  <c:v>1999</c:v>
                </c:pt>
                <c:pt idx="920">
                  <c:v>1999</c:v>
                </c:pt>
                <c:pt idx="921">
                  <c:v>1999</c:v>
                </c:pt>
                <c:pt idx="922">
                  <c:v>1999</c:v>
                </c:pt>
                <c:pt idx="923">
                  <c:v>1999</c:v>
                </c:pt>
                <c:pt idx="924">
                  <c:v>1999</c:v>
                </c:pt>
                <c:pt idx="925">
                  <c:v>1999</c:v>
                </c:pt>
                <c:pt idx="926">
                  <c:v>1999</c:v>
                </c:pt>
                <c:pt idx="927">
                  <c:v>1999</c:v>
                </c:pt>
                <c:pt idx="928">
                  <c:v>1999</c:v>
                </c:pt>
                <c:pt idx="929">
                  <c:v>1999</c:v>
                </c:pt>
                <c:pt idx="930">
                  <c:v>1999</c:v>
                </c:pt>
                <c:pt idx="931">
                  <c:v>1999</c:v>
                </c:pt>
                <c:pt idx="932">
                  <c:v>1999</c:v>
                </c:pt>
                <c:pt idx="933">
                  <c:v>1999</c:v>
                </c:pt>
                <c:pt idx="934">
                  <c:v>1999</c:v>
                </c:pt>
                <c:pt idx="935">
                  <c:v>1999</c:v>
                </c:pt>
                <c:pt idx="936">
                  <c:v>1999</c:v>
                </c:pt>
                <c:pt idx="937">
                  <c:v>1999</c:v>
                </c:pt>
                <c:pt idx="938">
                  <c:v>1999</c:v>
                </c:pt>
                <c:pt idx="939">
                  <c:v>1999</c:v>
                </c:pt>
                <c:pt idx="940">
                  <c:v>1999</c:v>
                </c:pt>
                <c:pt idx="941">
                  <c:v>1999</c:v>
                </c:pt>
                <c:pt idx="942">
                  <c:v>1999</c:v>
                </c:pt>
                <c:pt idx="943">
                  <c:v>1999</c:v>
                </c:pt>
                <c:pt idx="944">
                  <c:v>1999</c:v>
                </c:pt>
                <c:pt idx="945">
                  <c:v>1999</c:v>
                </c:pt>
                <c:pt idx="946">
                  <c:v>1999</c:v>
                </c:pt>
                <c:pt idx="947">
                  <c:v>1999</c:v>
                </c:pt>
                <c:pt idx="948">
                  <c:v>1999</c:v>
                </c:pt>
                <c:pt idx="949">
                  <c:v>1999</c:v>
                </c:pt>
                <c:pt idx="950">
                  <c:v>1999</c:v>
                </c:pt>
                <c:pt idx="951">
                  <c:v>1999</c:v>
                </c:pt>
                <c:pt idx="952">
                  <c:v>1999</c:v>
                </c:pt>
                <c:pt idx="953">
                  <c:v>1999</c:v>
                </c:pt>
                <c:pt idx="954">
                  <c:v>2000</c:v>
                </c:pt>
                <c:pt idx="955">
                  <c:v>2000</c:v>
                </c:pt>
                <c:pt idx="956">
                  <c:v>2000</c:v>
                </c:pt>
                <c:pt idx="957">
                  <c:v>2000</c:v>
                </c:pt>
                <c:pt idx="958">
                  <c:v>2000</c:v>
                </c:pt>
                <c:pt idx="959">
                  <c:v>2000</c:v>
                </c:pt>
                <c:pt idx="960">
                  <c:v>2000</c:v>
                </c:pt>
                <c:pt idx="961">
                  <c:v>2000</c:v>
                </c:pt>
                <c:pt idx="962">
                  <c:v>2000</c:v>
                </c:pt>
                <c:pt idx="963">
                  <c:v>2000</c:v>
                </c:pt>
                <c:pt idx="964">
                  <c:v>2000</c:v>
                </c:pt>
                <c:pt idx="965">
                  <c:v>2000</c:v>
                </c:pt>
                <c:pt idx="966">
                  <c:v>2000</c:v>
                </c:pt>
                <c:pt idx="967">
                  <c:v>2000</c:v>
                </c:pt>
                <c:pt idx="968">
                  <c:v>2000</c:v>
                </c:pt>
                <c:pt idx="969">
                  <c:v>2000</c:v>
                </c:pt>
                <c:pt idx="970">
                  <c:v>2000</c:v>
                </c:pt>
                <c:pt idx="971">
                  <c:v>2000</c:v>
                </c:pt>
                <c:pt idx="972">
                  <c:v>2000</c:v>
                </c:pt>
                <c:pt idx="973">
                  <c:v>2000</c:v>
                </c:pt>
                <c:pt idx="974">
                  <c:v>2000</c:v>
                </c:pt>
                <c:pt idx="975">
                  <c:v>2000</c:v>
                </c:pt>
                <c:pt idx="976">
                  <c:v>2000</c:v>
                </c:pt>
                <c:pt idx="977">
                  <c:v>2000</c:v>
                </c:pt>
                <c:pt idx="978">
                  <c:v>2000</c:v>
                </c:pt>
                <c:pt idx="979">
                  <c:v>2000</c:v>
                </c:pt>
                <c:pt idx="980">
                  <c:v>2000</c:v>
                </c:pt>
                <c:pt idx="981">
                  <c:v>2000</c:v>
                </c:pt>
                <c:pt idx="982">
                  <c:v>2000</c:v>
                </c:pt>
                <c:pt idx="983">
                  <c:v>2000</c:v>
                </c:pt>
                <c:pt idx="984">
                  <c:v>2000</c:v>
                </c:pt>
                <c:pt idx="985">
                  <c:v>2000</c:v>
                </c:pt>
                <c:pt idx="986">
                  <c:v>2000</c:v>
                </c:pt>
                <c:pt idx="987">
                  <c:v>2000</c:v>
                </c:pt>
                <c:pt idx="988">
                  <c:v>2000</c:v>
                </c:pt>
                <c:pt idx="989">
                  <c:v>2000</c:v>
                </c:pt>
                <c:pt idx="990">
                  <c:v>2000</c:v>
                </c:pt>
                <c:pt idx="991">
                  <c:v>2000</c:v>
                </c:pt>
                <c:pt idx="992">
                  <c:v>2000</c:v>
                </c:pt>
                <c:pt idx="993">
                  <c:v>2000</c:v>
                </c:pt>
                <c:pt idx="994">
                  <c:v>2000</c:v>
                </c:pt>
                <c:pt idx="995">
                  <c:v>2000</c:v>
                </c:pt>
                <c:pt idx="996">
                  <c:v>2000</c:v>
                </c:pt>
                <c:pt idx="997">
                  <c:v>2000</c:v>
                </c:pt>
                <c:pt idx="998">
                  <c:v>2000</c:v>
                </c:pt>
                <c:pt idx="999">
                  <c:v>2000</c:v>
                </c:pt>
                <c:pt idx="1000">
                  <c:v>2000</c:v>
                </c:pt>
                <c:pt idx="1001">
                  <c:v>2000</c:v>
                </c:pt>
                <c:pt idx="1002">
                  <c:v>2000</c:v>
                </c:pt>
                <c:pt idx="1003">
                  <c:v>2000</c:v>
                </c:pt>
                <c:pt idx="1004">
                  <c:v>2000</c:v>
                </c:pt>
                <c:pt idx="1005">
                  <c:v>2000</c:v>
                </c:pt>
                <c:pt idx="1006">
                  <c:v>2001</c:v>
                </c:pt>
                <c:pt idx="1007">
                  <c:v>2001</c:v>
                </c:pt>
                <c:pt idx="1008">
                  <c:v>2001</c:v>
                </c:pt>
                <c:pt idx="1009">
                  <c:v>2001</c:v>
                </c:pt>
                <c:pt idx="1010">
                  <c:v>2001</c:v>
                </c:pt>
                <c:pt idx="1011">
                  <c:v>2001</c:v>
                </c:pt>
                <c:pt idx="1012">
                  <c:v>2001</c:v>
                </c:pt>
                <c:pt idx="1013">
                  <c:v>2001</c:v>
                </c:pt>
                <c:pt idx="1014">
                  <c:v>2001</c:v>
                </c:pt>
                <c:pt idx="1015">
                  <c:v>2001</c:v>
                </c:pt>
                <c:pt idx="1016">
                  <c:v>2001</c:v>
                </c:pt>
                <c:pt idx="1017">
                  <c:v>2001</c:v>
                </c:pt>
                <c:pt idx="1018">
                  <c:v>2001</c:v>
                </c:pt>
                <c:pt idx="1019">
                  <c:v>2001</c:v>
                </c:pt>
                <c:pt idx="1020">
                  <c:v>2001</c:v>
                </c:pt>
                <c:pt idx="1021">
                  <c:v>2001</c:v>
                </c:pt>
                <c:pt idx="1022">
                  <c:v>2001</c:v>
                </c:pt>
                <c:pt idx="1023">
                  <c:v>2001</c:v>
                </c:pt>
                <c:pt idx="1024">
                  <c:v>2001</c:v>
                </c:pt>
                <c:pt idx="1025">
                  <c:v>2001</c:v>
                </c:pt>
                <c:pt idx="1026">
                  <c:v>2001</c:v>
                </c:pt>
                <c:pt idx="1027">
                  <c:v>2001</c:v>
                </c:pt>
                <c:pt idx="1028">
                  <c:v>2001</c:v>
                </c:pt>
                <c:pt idx="1029">
                  <c:v>2001</c:v>
                </c:pt>
                <c:pt idx="1030">
                  <c:v>2001</c:v>
                </c:pt>
                <c:pt idx="1031">
                  <c:v>2001</c:v>
                </c:pt>
                <c:pt idx="1032">
                  <c:v>2001</c:v>
                </c:pt>
                <c:pt idx="1033">
                  <c:v>2001</c:v>
                </c:pt>
                <c:pt idx="1034">
                  <c:v>2001</c:v>
                </c:pt>
                <c:pt idx="1035">
                  <c:v>2001</c:v>
                </c:pt>
                <c:pt idx="1036">
                  <c:v>2001</c:v>
                </c:pt>
                <c:pt idx="1037">
                  <c:v>2001</c:v>
                </c:pt>
                <c:pt idx="1038">
                  <c:v>2001</c:v>
                </c:pt>
                <c:pt idx="1039">
                  <c:v>2001</c:v>
                </c:pt>
                <c:pt idx="1040">
                  <c:v>2001</c:v>
                </c:pt>
                <c:pt idx="1041">
                  <c:v>2001</c:v>
                </c:pt>
                <c:pt idx="1042">
                  <c:v>2001</c:v>
                </c:pt>
                <c:pt idx="1043">
                  <c:v>2001</c:v>
                </c:pt>
                <c:pt idx="1044">
                  <c:v>2001</c:v>
                </c:pt>
                <c:pt idx="1045">
                  <c:v>2001</c:v>
                </c:pt>
                <c:pt idx="1046">
                  <c:v>2001</c:v>
                </c:pt>
                <c:pt idx="1047">
                  <c:v>2001</c:v>
                </c:pt>
                <c:pt idx="1048">
                  <c:v>2001</c:v>
                </c:pt>
                <c:pt idx="1049">
                  <c:v>2001</c:v>
                </c:pt>
                <c:pt idx="1050">
                  <c:v>2001</c:v>
                </c:pt>
                <c:pt idx="1051">
                  <c:v>2001</c:v>
                </c:pt>
                <c:pt idx="1052">
                  <c:v>2001</c:v>
                </c:pt>
                <c:pt idx="1053">
                  <c:v>2001</c:v>
                </c:pt>
                <c:pt idx="1054">
                  <c:v>2001</c:v>
                </c:pt>
                <c:pt idx="1055">
                  <c:v>2001</c:v>
                </c:pt>
                <c:pt idx="1056">
                  <c:v>2001</c:v>
                </c:pt>
                <c:pt idx="1057">
                  <c:v>2001</c:v>
                </c:pt>
                <c:pt idx="1058">
                  <c:v>2002</c:v>
                </c:pt>
                <c:pt idx="1059">
                  <c:v>2002</c:v>
                </c:pt>
                <c:pt idx="1060">
                  <c:v>2002</c:v>
                </c:pt>
                <c:pt idx="1061">
                  <c:v>2002</c:v>
                </c:pt>
                <c:pt idx="1062">
                  <c:v>2002</c:v>
                </c:pt>
                <c:pt idx="1063">
                  <c:v>2002</c:v>
                </c:pt>
                <c:pt idx="1064">
                  <c:v>2002</c:v>
                </c:pt>
                <c:pt idx="1065">
                  <c:v>2002</c:v>
                </c:pt>
                <c:pt idx="1066">
                  <c:v>2002</c:v>
                </c:pt>
                <c:pt idx="1067">
                  <c:v>2002</c:v>
                </c:pt>
                <c:pt idx="1068">
                  <c:v>2002</c:v>
                </c:pt>
                <c:pt idx="1069">
                  <c:v>2002</c:v>
                </c:pt>
                <c:pt idx="1070">
                  <c:v>2002</c:v>
                </c:pt>
                <c:pt idx="1071">
                  <c:v>2002</c:v>
                </c:pt>
                <c:pt idx="1072">
                  <c:v>2002</c:v>
                </c:pt>
                <c:pt idx="1073">
                  <c:v>2002</c:v>
                </c:pt>
                <c:pt idx="1074">
                  <c:v>2002</c:v>
                </c:pt>
                <c:pt idx="1075">
                  <c:v>2002</c:v>
                </c:pt>
                <c:pt idx="1076">
                  <c:v>2002</c:v>
                </c:pt>
                <c:pt idx="1077">
                  <c:v>2002</c:v>
                </c:pt>
                <c:pt idx="1078">
                  <c:v>2002</c:v>
                </c:pt>
                <c:pt idx="1079">
                  <c:v>2002</c:v>
                </c:pt>
                <c:pt idx="1080">
                  <c:v>2002</c:v>
                </c:pt>
                <c:pt idx="1081">
                  <c:v>2002</c:v>
                </c:pt>
                <c:pt idx="1082">
                  <c:v>2002</c:v>
                </c:pt>
                <c:pt idx="1083">
                  <c:v>2002</c:v>
                </c:pt>
                <c:pt idx="1084">
                  <c:v>2002</c:v>
                </c:pt>
                <c:pt idx="1085">
                  <c:v>2002</c:v>
                </c:pt>
                <c:pt idx="1086">
                  <c:v>2002</c:v>
                </c:pt>
                <c:pt idx="1087">
                  <c:v>2002</c:v>
                </c:pt>
                <c:pt idx="1088">
                  <c:v>2002</c:v>
                </c:pt>
                <c:pt idx="1089">
                  <c:v>2002</c:v>
                </c:pt>
                <c:pt idx="1090">
                  <c:v>2002</c:v>
                </c:pt>
                <c:pt idx="1091">
                  <c:v>2002</c:v>
                </c:pt>
                <c:pt idx="1092">
                  <c:v>2002</c:v>
                </c:pt>
                <c:pt idx="1093">
                  <c:v>2002</c:v>
                </c:pt>
                <c:pt idx="1094">
                  <c:v>2002</c:v>
                </c:pt>
                <c:pt idx="1095">
                  <c:v>2002</c:v>
                </c:pt>
                <c:pt idx="1096">
                  <c:v>2002</c:v>
                </c:pt>
                <c:pt idx="1097">
                  <c:v>2002</c:v>
                </c:pt>
                <c:pt idx="1098">
                  <c:v>2002</c:v>
                </c:pt>
                <c:pt idx="1099">
                  <c:v>2002</c:v>
                </c:pt>
                <c:pt idx="1100">
                  <c:v>2002</c:v>
                </c:pt>
                <c:pt idx="1101">
                  <c:v>2002</c:v>
                </c:pt>
                <c:pt idx="1102">
                  <c:v>2002</c:v>
                </c:pt>
                <c:pt idx="1103">
                  <c:v>2002</c:v>
                </c:pt>
                <c:pt idx="1104">
                  <c:v>2002</c:v>
                </c:pt>
                <c:pt idx="1105">
                  <c:v>2002</c:v>
                </c:pt>
                <c:pt idx="1106">
                  <c:v>2002</c:v>
                </c:pt>
                <c:pt idx="1107">
                  <c:v>2002</c:v>
                </c:pt>
                <c:pt idx="1108">
                  <c:v>2002</c:v>
                </c:pt>
                <c:pt idx="1109">
                  <c:v>2002</c:v>
                </c:pt>
                <c:pt idx="1110">
                  <c:v>2003</c:v>
                </c:pt>
                <c:pt idx="1111">
                  <c:v>2003</c:v>
                </c:pt>
                <c:pt idx="1112">
                  <c:v>2003</c:v>
                </c:pt>
                <c:pt idx="1113">
                  <c:v>2003</c:v>
                </c:pt>
                <c:pt idx="1114">
                  <c:v>2003</c:v>
                </c:pt>
                <c:pt idx="1115">
                  <c:v>2003</c:v>
                </c:pt>
                <c:pt idx="1116">
                  <c:v>2003</c:v>
                </c:pt>
                <c:pt idx="1117">
                  <c:v>2003</c:v>
                </c:pt>
                <c:pt idx="1118">
                  <c:v>2003</c:v>
                </c:pt>
                <c:pt idx="1119">
                  <c:v>2003</c:v>
                </c:pt>
                <c:pt idx="1120">
                  <c:v>2003</c:v>
                </c:pt>
                <c:pt idx="1121">
                  <c:v>2003</c:v>
                </c:pt>
                <c:pt idx="1122">
                  <c:v>2003</c:v>
                </c:pt>
                <c:pt idx="1123">
                  <c:v>2003</c:v>
                </c:pt>
                <c:pt idx="1124">
                  <c:v>2003</c:v>
                </c:pt>
                <c:pt idx="1125">
                  <c:v>2003</c:v>
                </c:pt>
                <c:pt idx="1126">
                  <c:v>2003</c:v>
                </c:pt>
                <c:pt idx="1127">
                  <c:v>2003</c:v>
                </c:pt>
                <c:pt idx="1128">
                  <c:v>2003</c:v>
                </c:pt>
                <c:pt idx="1129">
                  <c:v>2003</c:v>
                </c:pt>
                <c:pt idx="1130">
                  <c:v>2003</c:v>
                </c:pt>
                <c:pt idx="1131">
                  <c:v>2003</c:v>
                </c:pt>
                <c:pt idx="1132">
                  <c:v>2003</c:v>
                </c:pt>
                <c:pt idx="1133">
                  <c:v>2003</c:v>
                </c:pt>
                <c:pt idx="1134">
                  <c:v>2003</c:v>
                </c:pt>
                <c:pt idx="1135">
                  <c:v>2003</c:v>
                </c:pt>
                <c:pt idx="1136">
                  <c:v>2003</c:v>
                </c:pt>
                <c:pt idx="1137">
                  <c:v>2003</c:v>
                </c:pt>
                <c:pt idx="1138">
                  <c:v>2003</c:v>
                </c:pt>
                <c:pt idx="1139">
                  <c:v>2003</c:v>
                </c:pt>
                <c:pt idx="1140">
                  <c:v>2003</c:v>
                </c:pt>
                <c:pt idx="1141">
                  <c:v>2003</c:v>
                </c:pt>
                <c:pt idx="1142">
                  <c:v>2003</c:v>
                </c:pt>
                <c:pt idx="1143">
                  <c:v>2003</c:v>
                </c:pt>
                <c:pt idx="1144">
                  <c:v>2003</c:v>
                </c:pt>
                <c:pt idx="1145">
                  <c:v>2003</c:v>
                </c:pt>
                <c:pt idx="1146">
                  <c:v>2003</c:v>
                </c:pt>
                <c:pt idx="1147">
                  <c:v>2003</c:v>
                </c:pt>
                <c:pt idx="1148">
                  <c:v>2003</c:v>
                </c:pt>
                <c:pt idx="1149">
                  <c:v>2003</c:v>
                </c:pt>
                <c:pt idx="1150">
                  <c:v>2003</c:v>
                </c:pt>
                <c:pt idx="1151">
                  <c:v>2003</c:v>
                </c:pt>
                <c:pt idx="1152">
                  <c:v>2003</c:v>
                </c:pt>
                <c:pt idx="1153">
                  <c:v>2003</c:v>
                </c:pt>
                <c:pt idx="1154">
                  <c:v>2003</c:v>
                </c:pt>
                <c:pt idx="1155">
                  <c:v>2003</c:v>
                </c:pt>
                <c:pt idx="1156">
                  <c:v>2003</c:v>
                </c:pt>
                <c:pt idx="1157">
                  <c:v>2003</c:v>
                </c:pt>
                <c:pt idx="1158">
                  <c:v>2003</c:v>
                </c:pt>
                <c:pt idx="1159">
                  <c:v>2003</c:v>
                </c:pt>
                <c:pt idx="1160">
                  <c:v>2003</c:v>
                </c:pt>
                <c:pt idx="1161">
                  <c:v>2003</c:v>
                </c:pt>
                <c:pt idx="1162">
                  <c:v>2004</c:v>
                </c:pt>
                <c:pt idx="1163">
                  <c:v>2004</c:v>
                </c:pt>
                <c:pt idx="1164">
                  <c:v>2004</c:v>
                </c:pt>
                <c:pt idx="1165">
                  <c:v>2004</c:v>
                </c:pt>
                <c:pt idx="1166">
                  <c:v>2004</c:v>
                </c:pt>
                <c:pt idx="1167">
                  <c:v>2004</c:v>
                </c:pt>
                <c:pt idx="1168">
                  <c:v>2004</c:v>
                </c:pt>
                <c:pt idx="1169">
                  <c:v>2004</c:v>
                </c:pt>
                <c:pt idx="1170">
                  <c:v>2004</c:v>
                </c:pt>
                <c:pt idx="1171">
                  <c:v>2004</c:v>
                </c:pt>
                <c:pt idx="1172">
                  <c:v>2004</c:v>
                </c:pt>
                <c:pt idx="1173">
                  <c:v>2004</c:v>
                </c:pt>
                <c:pt idx="1174">
                  <c:v>2004</c:v>
                </c:pt>
                <c:pt idx="1175">
                  <c:v>2004</c:v>
                </c:pt>
                <c:pt idx="1176">
                  <c:v>2004</c:v>
                </c:pt>
                <c:pt idx="1177">
                  <c:v>2004</c:v>
                </c:pt>
                <c:pt idx="1178">
                  <c:v>2004</c:v>
                </c:pt>
                <c:pt idx="1179">
                  <c:v>2004</c:v>
                </c:pt>
                <c:pt idx="1180">
                  <c:v>2004</c:v>
                </c:pt>
                <c:pt idx="1181">
                  <c:v>2004</c:v>
                </c:pt>
                <c:pt idx="1182">
                  <c:v>2004</c:v>
                </c:pt>
                <c:pt idx="1183">
                  <c:v>2004</c:v>
                </c:pt>
                <c:pt idx="1184">
                  <c:v>2004</c:v>
                </c:pt>
                <c:pt idx="1185">
                  <c:v>2004</c:v>
                </c:pt>
                <c:pt idx="1186">
                  <c:v>2004</c:v>
                </c:pt>
                <c:pt idx="1187">
                  <c:v>2004</c:v>
                </c:pt>
                <c:pt idx="1188">
                  <c:v>2004</c:v>
                </c:pt>
                <c:pt idx="1189">
                  <c:v>2004</c:v>
                </c:pt>
                <c:pt idx="1190">
                  <c:v>2004</c:v>
                </c:pt>
                <c:pt idx="1191">
                  <c:v>2004</c:v>
                </c:pt>
                <c:pt idx="1192">
                  <c:v>2004</c:v>
                </c:pt>
                <c:pt idx="1193">
                  <c:v>2004</c:v>
                </c:pt>
                <c:pt idx="1194">
                  <c:v>2004</c:v>
                </c:pt>
                <c:pt idx="1195">
                  <c:v>2004</c:v>
                </c:pt>
                <c:pt idx="1196">
                  <c:v>2004</c:v>
                </c:pt>
                <c:pt idx="1197">
                  <c:v>2004</c:v>
                </c:pt>
                <c:pt idx="1198">
                  <c:v>2004</c:v>
                </c:pt>
                <c:pt idx="1199">
                  <c:v>2004</c:v>
                </c:pt>
                <c:pt idx="1200">
                  <c:v>2004</c:v>
                </c:pt>
                <c:pt idx="1201">
                  <c:v>2004</c:v>
                </c:pt>
                <c:pt idx="1202">
                  <c:v>2004</c:v>
                </c:pt>
                <c:pt idx="1203">
                  <c:v>2004</c:v>
                </c:pt>
                <c:pt idx="1204">
                  <c:v>2004</c:v>
                </c:pt>
                <c:pt idx="1205">
                  <c:v>2004</c:v>
                </c:pt>
                <c:pt idx="1206">
                  <c:v>2004</c:v>
                </c:pt>
                <c:pt idx="1207">
                  <c:v>2004</c:v>
                </c:pt>
                <c:pt idx="1208">
                  <c:v>2004</c:v>
                </c:pt>
                <c:pt idx="1209">
                  <c:v>2004</c:v>
                </c:pt>
                <c:pt idx="1210">
                  <c:v>2004</c:v>
                </c:pt>
                <c:pt idx="1211">
                  <c:v>2004</c:v>
                </c:pt>
                <c:pt idx="1212">
                  <c:v>2004</c:v>
                </c:pt>
                <c:pt idx="1213">
                  <c:v>2004</c:v>
                </c:pt>
                <c:pt idx="1214">
                  <c:v>2005</c:v>
                </c:pt>
                <c:pt idx="1215">
                  <c:v>2005</c:v>
                </c:pt>
                <c:pt idx="1216">
                  <c:v>2005</c:v>
                </c:pt>
                <c:pt idx="1217">
                  <c:v>2005</c:v>
                </c:pt>
                <c:pt idx="1218">
                  <c:v>2005</c:v>
                </c:pt>
                <c:pt idx="1219">
                  <c:v>2005</c:v>
                </c:pt>
                <c:pt idx="1220">
                  <c:v>2005</c:v>
                </c:pt>
                <c:pt idx="1221">
                  <c:v>2005</c:v>
                </c:pt>
                <c:pt idx="1222">
                  <c:v>2005</c:v>
                </c:pt>
                <c:pt idx="1223">
                  <c:v>2005</c:v>
                </c:pt>
                <c:pt idx="1224">
                  <c:v>2005</c:v>
                </c:pt>
                <c:pt idx="1225">
                  <c:v>2005</c:v>
                </c:pt>
                <c:pt idx="1226">
                  <c:v>2005</c:v>
                </c:pt>
                <c:pt idx="1227">
                  <c:v>2005</c:v>
                </c:pt>
                <c:pt idx="1228">
                  <c:v>2005</c:v>
                </c:pt>
                <c:pt idx="1229">
                  <c:v>2005</c:v>
                </c:pt>
                <c:pt idx="1230">
                  <c:v>2005</c:v>
                </c:pt>
                <c:pt idx="1231">
                  <c:v>2005</c:v>
                </c:pt>
                <c:pt idx="1232">
                  <c:v>2005</c:v>
                </c:pt>
                <c:pt idx="1233">
                  <c:v>2005</c:v>
                </c:pt>
                <c:pt idx="1234">
                  <c:v>2005</c:v>
                </c:pt>
                <c:pt idx="1235">
                  <c:v>2005</c:v>
                </c:pt>
                <c:pt idx="1236">
                  <c:v>2005</c:v>
                </c:pt>
                <c:pt idx="1237">
                  <c:v>2005</c:v>
                </c:pt>
                <c:pt idx="1238">
                  <c:v>2005</c:v>
                </c:pt>
                <c:pt idx="1239">
                  <c:v>2005</c:v>
                </c:pt>
                <c:pt idx="1240">
                  <c:v>2005</c:v>
                </c:pt>
                <c:pt idx="1241">
                  <c:v>2005</c:v>
                </c:pt>
                <c:pt idx="1242">
                  <c:v>2005</c:v>
                </c:pt>
                <c:pt idx="1243">
                  <c:v>2005</c:v>
                </c:pt>
                <c:pt idx="1244">
                  <c:v>2005</c:v>
                </c:pt>
                <c:pt idx="1245">
                  <c:v>2005</c:v>
                </c:pt>
                <c:pt idx="1246">
                  <c:v>2005</c:v>
                </c:pt>
                <c:pt idx="1247">
                  <c:v>2005</c:v>
                </c:pt>
                <c:pt idx="1248">
                  <c:v>2005</c:v>
                </c:pt>
                <c:pt idx="1249">
                  <c:v>2005</c:v>
                </c:pt>
                <c:pt idx="1250">
                  <c:v>2005</c:v>
                </c:pt>
                <c:pt idx="1251">
                  <c:v>2005</c:v>
                </c:pt>
                <c:pt idx="1252">
                  <c:v>2005</c:v>
                </c:pt>
                <c:pt idx="1253">
                  <c:v>2005</c:v>
                </c:pt>
                <c:pt idx="1254">
                  <c:v>2005</c:v>
                </c:pt>
                <c:pt idx="1255">
                  <c:v>2005</c:v>
                </c:pt>
                <c:pt idx="1256">
                  <c:v>2005</c:v>
                </c:pt>
                <c:pt idx="1257">
                  <c:v>2005</c:v>
                </c:pt>
                <c:pt idx="1258">
                  <c:v>2005</c:v>
                </c:pt>
                <c:pt idx="1259">
                  <c:v>2005</c:v>
                </c:pt>
                <c:pt idx="1260">
                  <c:v>2005</c:v>
                </c:pt>
                <c:pt idx="1261">
                  <c:v>2005</c:v>
                </c:pt>
                <c:pt idx="1262">
                  <c:v>2005</c:v>
                </c:pt>
                <c:pt idx="1263">
                  <c:v>2005</c:v>
                </c:pt>
                <c:pt idx="1264">
                  <c:v>2005</c:v>
                </c:pt>
                <c:pt idx="1265">
                  <c:v>2005</c:v>
                </c:pt>
                <c:pt idx="1266">
                  <c:v>2006</c:v>
                </c:pt>
                <c:pt idx="1267">
                  <c:v>2006</c:v>
                </c:pt>
                <c:pt idx="1268">
                  <c:v>2006</c:v>
                </c:pt>
                <c:pt idx="1269">
                  <c:v>2006</c:v>
                </c:pt>
                <c:pt idx="1270">
                  <c:v>2006</c:v>
                </c:pt>
                <c:pt idx="1271">
                  <c:v>2006</c:v>
                </c:pt>
                <c:pt idx="1272">
                  <c:v>2006</c:v>
                </c:pt>
                <c:pt idx="1273">
                  <c:v>2006</c:v>
                </c:pt>
                <c:pt idx="1274">
                  <c:v>2006</c:v>
                </c:pt>
                <c:pt idx="1275">
                  <c:v>2006</c:v>
                </c:pt>
                <c:pt idx="1276">
                  <c:v>2006</c:v>
                </c:pt>
                <c:pt idx="1277">
                  <c:v>2006</c:v>
                </c:pt>
                <c:pt idx="1278">
                  <c:v>2006</c:v>
                </c:pt>
                <c:pt idx="1279">
                  <c:v>2006</c:v>
                </c:pt>
                <c:pt idx="1280">
                  <c:v>2006</c:v>
                </c:pt>
                <c:pt idx="1281">
                  <c:v>2006</c:v>
                </c:pt>
                <c:pt idx="1282">
                  <c:v>2006</c:v>
                </c:pt>
                <c:pt idx="1283">
                  <c:v>2006</c:v>
                </c:pt>
                <c:pt idx="1284">
                  <c:v>2006</c:v>
                </c:pt>
                <c:pt idx="1285">
                  <c:v>2006</c:v>
                </c:pt>
                <c:pt idx="1286">
                  <c:v>2006</c:v>
                </c:pt>
                <c:pt idx="1287">
                  <c:v>2006</c:v>
                </c:pt>
                <c:pt idx="1288">
                  <c:v>2006</c:v>
                </c:pt>
                <c:pt idx="1289">
                  <c:v>2006</c:v>
                </c:pt>
                <c:pt idx="1290">
                  <c:v>2006</c:v>
                </c:pt>
                <c:pt idx="1291">
                  <c:v>2006</c:v>
                </c:pt>
                <c:pt idx="1292">
                  <c:v>2006</c:v>
                </c:pt>
                <c:pt idx="1293">
                  <c:v>2006</c:v>
                </c:pt>
                <c:pt idx="1294">
                  <c:v>2006</c:v>
                </c:pt>
                <c:pt idx="1295">
                  <c:v>2006</c:v>
                </c:pt>
                <c:pt idx="1296">
                  <c:v>2006</c:v>
                </c:pt>
                <c:pt idx="1297">
                  <c:v>2006</c:v>
                </c:pt>
                <c:pt idx="1298">
                  <c:v>2006</c:v>
                </c:pt>
                <c:pt idx="1299">
                  <c:v>2006</c:v>
                </c:pt>
                <c:pt idx="1300">
                  <c:v>2006</c:v>
                </c:pt>
                <c:pt idx="1301">
                  <c:v>2006</c:v>
                </c:pt>
                <c:pt idx="1302">
                  <c:v>2006</c:v>
                </c:pt>
                <c:pt idx="1303">
                  <c:v>2006</c:v>
                </c:pt>
                <c:pt idx="1304">
                  <c:v>2006</c:v>
                </c:pt>
                <c:pt idx="1305">
                  <c:v>2006</c:v>
                </c:pt>
                <c:pt idx="1306">
                  <c:v>2006</c:v>
                </c:pt>
                <c:pt idx="1307">
                  <c:v>2006</c:v>
                </c:pt>
                <c:pt idx="1308">
                  <c:v>2006</c:v>
                </c:pt>
                <c:pt idx="1309">
                  <c:v>2006</c:v>
                </c:pt>
                <c:pt idx="1310">
                  <c:v>2006</c:v>
                </c:pt>
                <c:pt idx="1311">
                  <c:v>2006</c:v>
                </c:pt>
                <c:pt idx="1312">
                  <c:v>2006</c:v>
                </c:pt>
                <c:pt idx="1313">
                  <c:v>2006</c:v>
                </c:pt>
                <c:pt idx="1314">
                  <c:v>2006</c:v>
                </c:pt>
                <c:pt idx="1315">
                  <c:v>2006</c:v>
                </c:pt>
                <c:pt idx="1316">
                  <c:v>2006</c:v>
                </c:pt>
                <c:pt idx="1317">
                  <c:v>2006</c:v>
                </c:pt>
                <c:pt idx="1318">
                  <c:v>2007</c:v>
                </c:pt>
                <c:pt idx="1319">
                  <c:v>2007</c:v>
                </c:pt>
                <c:pt idx="1320">
                  <c:v>2007</c:v>
                </c:pt>
                <c:pt idx="1321">
                  <c:v>2007</c:v>
                </c:pt>
                <c:pt idx="1322">
                  <c:v>2007</c:v>
                </c:pt>
                <c:pt idx="1323">
                  <c:v>2007</c:v>
                </c:pt>
                <c:pt idx="1324">
                  <c:v>2007</c:v>
                </c:pt>
                <c:pt idx="1325">
                  <c:v>2007</c:v>
                </c:pt>
                <c:pt idx="1326">
                  <c:v>2007</c:v>
                </c:pt>
                <c:pt idx="1327">
                  <c:v>2007</c:v>
                </c:pt>
                <c:pt idx="1328">
                  <c:v>2007</c:v>
                </c:pt>
                <c:pt idx="1329">
                  <c:v>2007</c:v>
                </c:pt>
                <c:pt idx="1330">
                  <c:v>2007</c:v>
                </c:pt>
                <c:pt idx="1331">
                  <c:v>2007</c:v>
                </c:pt>
                <c:pt idx="1332">
                  <c:v>2007</c:v>
                </c:pt>
                <c:pt idx="1333">
                  <c:v>2007</c:v>
                </c:pt>
                <c:pt idx="1334">
                  <c:v>2007</c:v>
                </c:pt>
                <c:pt idx="1335">
                  <c:v>2007</c:v>
                </c:pt>
                <c:pt idx="1336">
                  <c:v>2007</c:v>
                </c:pt>
                <c:pt idx="1337">
                  <c:v>2007</c:v>
                </c:pt>
                <c:pt idx="1338">
                  <c:v>2007</c:v>
                </c:pt>
                <c:pt idx="1339">
                  <c:v>2007</c:v>
                </c:pt>
                <c:pt idx="1340">
                  <c:v>2007</c:v>
                </c:pt>
                <c:pt idx="1341">
                  <c:v>2007</c:v>
                </c:pt>
                <c:pt idx="1342">
                  <c:v>2007</c:v>
                </c:pt>
                <c:pt idx="1343">
                  <c:v>2007</c:v>
                </c:pt>
                <c:pt idx="1344">
                  <c:v>2007</c:v>
                </c:pt>
                <c:pt idx="1345">
                  <c:v>2007</c:v>
                </c:pt>
                <c:pt idx="1346">
                  <c:v>2007</c:v>
                </c:pt>
                <c:pt idx="1347">
                  <c:v>2007</c:v>
                </c:pt>
                <c:pt idx="1348">
                  <c:v>2007</c:v>
                </c:pt>
                <c:pt idx="1349">
                  <c:v>2007</c:v>
                </c:pt>
                <c:pt idx="1350">
                  <c:v>2007</c:v>
                </c:pt>
                <c:pt idx="1351">
                  <c:v>2007</c:v>
                </c:pt>
                <c:pt idx="1352">
                  <c:v>2007</c:v>
                </c:pt>
                <c:pt idx="1353">
                  <c:v>2007</c:v>
                </c:pt>
                <c:pt idx="1354">
                  <c:v>2007</c:v>
                </c:pt>
                <c:pt idx="1355">
                  <c:v>2007</c:v>
                </c:pt>
                <c:pt idx="1356">
                  <c:v>2007</c:v>
                </c:pt>
                <c:pt idx="1357">
                  <c:v>2007</c:v>
                </c:pt>
                <c:pt idx="1358">
                  <c:v>2007</c:v>
                </c:pt>
                <c:pt idx="1359">
                  <c:v>2007</c:v>
                </c:pt>
                <c:pt idx="1360">
                  <c:v>2007</c:v>
                </c:pt>
                <c:pt idx="1361">
                  <c:v>2007</c:v>
                </c:pt>
                <c:pt idx="1362">
                  <c:v>2007</c:v>
                </c:pt>
                <c:pt idx="1363">
                  <c:v>2007</c:v>
                </c:pt>
                <c:pt idx="1364">
                  <c:v>2007</c:v>
                </c:pt>
                <c:pt idx="1365">
                  <c:v>2007</c:v>
                </c:pt>
                <c:pt idx="1366">
                  <c:v>2007</c:v>
                </c:pt>
                <c:pt idx="1367">
                  <c:v>2007</c:v>
                </c:pt>
                <c:pt idx="1368">
                  <c:v>2007</c:v>
                </c:pt>
                <c:pt idx="1369">
                  <c:v>2007</c:v>
                </c:pt>
                <c:pt idx="1370">
                  <c:v>2008</c:v>
                </c:pt>
                <c:pt idx="1371">
                  <c:v>2008</c:v>
                </c:pt>
                <c:pt idx="1372">
                  <c:v>2008</c:v>
                </c:pt>
                <c:pt idx="1373">
                  <c:v>2008</c:v>
                </c:pt>
                <c:pt idx="1374">
                  <c:v>2008</c:v>
                </c:pt>
                <c:pt idx="1375">
                  <c:v>2008</c:v>
                </c:pt>
                <c:pt idx="1376">
                  <c:v>2008</c:v>
                </c:pt>
                <c:pt idx="1377">
                  <c:v>2008</c:v>
                </c:pt>
                <c:pt idx="1378">
                  <c:v>2008</c:v>
                </c:pt>
                <c:pt idx="1379">
                  <c:v>2008</c:v>
                </c:pt>
                <c:pt idx="1380">
                  <c:v>2008</c:v>
                </c:pt>
                <c:pt idx="1381">
                  <c:v>2008</c:v>
                </c:pt>
                <c:pt idx="1382">
                  <c:v>2008</c:v>
                </c:pt>
                <c:pt idx="1383">
                  <c:v>2008</c:v>
                </c:pt>
                <c:pt idx="1384">
                  <c:v>2008</c:v>
                </c:pt>
                <c:pt idx="1385">
                  <c:v>2008</c:v>
                </c:pt>
                <c:pt idx="1386">
                  <c:v>2008</c:v>
                </c:pt>
                <c:pt idx="1387">
                  <c:v>2008</c:v>
                </c:pt>
                <c:pt idx="1388">
                  <c:v>2008</c:v>
                </c:pt>
                <c:pt idx="1389">
                  <c:v>2008</c:v>
                </c:pt>
                <c:pt idx="1390">
                  <c:v>2008</c:v>
                </c:pt>
                <c:pt idx="1391">
                  <c:v>2008</c:v>
                </c:pt>
                <c:pt idx="1392">
                  <c:v>2008</c:v>
                </c:pt>
                <c:pt idx="1393">
                  <c:v>2008</c:v>
                </c:pt>
                <c:pt idx="1394">
                  <c:v>2008</c:v>
                </c:pt>
                <c:pt idx="1395">
                  <c:v>2008</c:v>
                </c:pt>
                <c:pt idx="1396">
                  <c:v>2008</c:v>
                </c:pt>
                <c:pt idx="1397">
                  <c:v>2008</c:v>
                </c:pt>
                <c:pt idx="1398">
                  <c:v>2008</c:v>
                </c:pt>
                <c:pt idx="1399">
                  <c:v>2008</c:v>
                </c:pt>
                <c:pt idx="1400">
                  <c:v>2008</c:v>
                </c:pt>
                <c:pt idx="1401">
                  <c:v>2008</c:v>
                </c:pt>
                <c:pt idx="1402">
                  <c:v>2008</c:v>
                </c:pt>
                <c:pt idx="1403">
                  <c:v>2008</c:v>
                </c:pt>
                <c:pt idx="1404">
                  <c:v>2008</c:v>
                </c:pt>
                <c:pt idx="1405">
                  <c:v>2008</c:v>
                </c:pt>
                <c:pt idx="1406">
                  <c:v>2008</c:v>
                </c:pt>
                <c:pt idx="1407">
                  <c:v>2008</c:v>
                </c:pt>
                <c:pt idx="1408">
                  <c:v>2008</c:v>
                </c:pt>
                <c:pt idx="1409">
                  <c:v>2008</c:v>
                </c:pt>
                <c:pt idx="1410">
                  <c:v>2008</c:v>
                </c:pt>
                <c:pt idx="1411">
                  <c:v>2008</c:v>
                </c:pt>
                <c:pt idx="1412">
                  <c:v>2008</c:v>
                </c:pt>
                <c:pt idx="1413">
                  <c:v>2008</c:v>
                </c:pt>
                <c:pt idx="1414">
                  <c:v>2008</c:v>
                </c:pt>
                <c:pt idx="1415">
                  <c:v>2008</c:v>
                </c:pt>
                <c:pt idx="1416">
                  <c:v>2008</c:v>
                </c:pt>
                <c:pt idx="1417">
                  <c:v>2008</c:v>
                </c:pt>
                <c:pt idx="1418">
                  <c:v>2008</c:v>
                </c:pt>
                <c:pt idx="1419">
                  <c:v>2008</c:v>
                </c:pt>
                <c:pt idx="1420">
                  <c:v>2008</c:v>
                </c:pt>
                <c:pt idx="1421">
                  <c:v>2008</c:v>
                </c:pt>
                <c:pt idx="1422">
                  <c:v>2009</c:v>
                </c:pt>
                <c:pt idx="1423">
                  <c:v>2009</c:v>
                </c:pt>
                <c:pt idx="1424">
                  <c:v>2009</c:v>
                </c:pt>
                <c:pt idx="1425">
                  <c:v>2009</c:v>
                </c:pt>
                <c:pt idx="1426">
                  <c:v>2009</c:v>
                </c:pt>
                <c:pt idx="1427">
                  <c:v>2009</c:v>
                </c:pt>
                <c:pt idx="1428">
                  <c:v>2009</c:v>
                </c:pt>
                <c:pt idx="1429">
                  <c:v>2009</c:v>
                </c:pt>
                <c:pt idx="1430">
                  <c:v>2009</c:v>
                </c:pt>
                <c:pt idx="1431">
                  <c:v>2009</c:v>
                </c:pt>
                <c:pt idx="1432">
                  <c:v>2009</c:v>
                </c:pt>
                <c:pt idx="1433">
                  <c:v>2009</c:v>
                </c:pt>
                <c:pt idx="1434">
                  <c:v>2009</c:v>
                </c:pt>
                <c:pt idx="1435">
                  <c:v>2009</c:v>
                </c:pt>
                <c:pt idx="1436">
                  <c:v>2009</c:v>
                </c:pt>
                <c:pt idx="1437">
                  <c:v>2009</c:v>
                </c:pt>
                <c:pt idx="1438">
                  <c:v>2009</c:v>
                </c:pt>
                <c:pt idx="1439">
                  <c:v>2009</c:v>
                </c:pt>
                <c:pt idx="1440">
                  <c:v>2009</c:v>
                </c:pt>
                <c:pt idx="1441">
                  <c:v>2009</c:v>
                </c:pt>
                <c:pt idx="1442">
                  <c:v>2009</c:v>
                </c:pt>
                <c:pt idx="1443">
                  <c:v>2009</c:v>
                </c:pt>
                <c:pt idx="1444">
                  <c:v>2009</c:v>
                </c:pt>
                <c:pt idx="1445">
                  <c:v>2009</c:v>
                </c:pt>
                <c:pt idx="1446">
                  <c:v>2009</c:v>
                </c:pt>
                <c:pt idx="1447">
                  <c:v>2009</c:v>
                </c:pt>
                <c:pt idx="1448">
                  <c:v>2009</c:v>
                </c:pt>
                <c:pt idx="1449">
                  <c:v>2009</c:v>
                </c:pt>
                <c:pt idx="1450">
                  <c:v>2009</c:v>
                </c:pt>
                <c:pt idx="1451">
                  <c:v>2009</c:v>
                </c:pt>
                <c:pt idx="1452">
                  <c:v>2009</c:v>
                </c:pt>
                <c:pt idx="1453">
                  <c:v>2009</c:v>
                </c:pt>
                <c:pt idx="1454">
                  <c:v>2009</c:v>
                </c:pt>
                <c:pt idx="1455">
                  <c:v>2009</c:v>
                </c:pt>
                <c:pt idx="1456">
                  <c:v>2009</c:v>
                </c:pt>
                <c:pt idx="1457">
                  <c:v>2009</c:v>
                </c:pt>
                <c:pt idx="1458">
                  <c:v>2009</c:v>
                </c:pt>
                <c:pt idx="1459">
                  <c:v>2009</c:v>
                </c:pt>
                <c:pt idx="1460">
                  <c:v>2009</c:v>
                </c:pt>
                <c:pt idx="1461">
                  <c:v>2009</c:v>
                </c:pt>
                <c:pt idx="1462">
                  <c:v>2009</c:v>
                </c:pt>
                <c:pt idx="1463">
                  <c:v>2009</c:v>
                </c:pt>
                <c:pt idx="1464">
                  <c:v>2009</c:v>
                </c:pt>
                <c:pt idx="1465">
                  <c:v>2009</c:v>
                </c:pt>
                <c:pt idx="1466">
                  <c:v>2009</c:v>
                </c:pt>
                <c:pt idx="1467">
                  <c:v>2009</c:v>
                </c:pt>
                <c:pt idx="1468">
                  <c:v>2009</c:v>
                </c:pt>
                <c:pt idx="1469">
                  <c:v>2009</c:v>
                </c:pt>
                <c:pt idx="1470">
                  <c:v>2009</c:v>
                </c:pt>
                <c:pt idx="1471">
                  <c:v>2009</c:v>
                </c:pt>
                <c:pt idx="1472">
                  <c:v>2009</c:v>
                </c:pt>
                <c:pt idx="1473">
                  <c:v>2009</c:v>
                </c:pt>
                <c:pt idx="1474">
                  <c:v>2010</c:v>
                </c:pt>
                <c:pt idx="1475">
                  <c:v>2010</c:v>
                </c:pt>
                <c:pt idx="1476">
                  <c:v>2010</c:v>
                </c:pt>
                <c:pt idx="1477">
                  <c:v>2010</c:v>
                </c:pt>
                <c:pt idx="1478">
                  <c:v>2010</c:v>
                </c:pt>
                <c:pt idx="1479">
                  <c:v>2010</c:v>
                </c:pt>
                <c:pt idx="1480">
                  <c:v>2010</c:v>
                </c:pt>
                <c:pt idx="1481">
                  <c:v>2010</c:v>
                </c:pt>
                <c:pt idx="1482">
                  <c:v>2010</c:v>
                </c:pt>
                <c:pt idx="1483">
                  <c:v>2010</c:v>
                </c:pt>
                <c:pt idx="1484">
                  <c:v>2010</c:v>
                </c:pt>
                <c:pt idx="1485">
                  <c:v>2010</c:v>
                </c:pt>
                <c:pt idx="1486">
                  <c:v>2010</c:v>
                </c:pt>
                <c:pt idx="1487">
                  <c:v>2010</c:v>
                </c:pt>
                <c:pt idx="1488">
                  <c:v>2010</c:v>
                </c:pt>
                <c:pt idx="1489">
                  <c:v>2010</c:v>
                </c:pt>
                <c:pt idx="1490">
                  <c:v>2010</c:v>
                </c:pt>
                <c:pt idx="1491">
                  <c:v>2010</c:v>
                </c:pt>
                <c:pt idx="1492">
                  <c:v>2010</c:v>
                </c:pt>
                <c:pt idx="1493">
                  <c:v>2010</c:v>
                </c:pt>
                <c:pt idx="1494">
                  <c:v>2010</c:v>
                </c:pt>
                <c:pt idx="1495">
                  <c:v>2010</c:v>
                </c:pt>
                <c:pt idx="1496">
                  <c:v>2010</c:v>
                </c:pt>
                <c:pt idx="1497">
                  <c:v>2010</c:v>
                </c:pt>
                <c:pt idx="1498">
                  <c:v>2010</c:v>
                </c:pt>
                <c:pt idx="1499">
                  <c:v>2010</c:v>
                </c:pt>
                <c:pt idx="1500">
                  <c:v>2010</c:v>
                </c:pt>
                <c:pt idx="1501">
                  <c:v>2010</c:v>
                </c:pt>
                <c:pt idx="1502">
                  <c:v>2010</c:v>
                </c:pt>
                <c:pt idx="1503">
                  <c:v>2010</c:v>
                </c:pt>
                <c:pt idx="1504">
                  <c:v>2010</c:v>
                </c:pt>
                <c:pt idx="1505">
                  <c:v>2010</c:v>
                </c:pt>
                <c:pt idx="1506">
                  <c:v>2010</c:v>
                </c:pt>
                <c:pt idx="1507">
                  <c:v>2010</c:v>
                </c:pt>
                <c:pt idx="1508">
                  <c:v>2010</c:v>
                </c:pt>
                <c:pt idx="1509">
                  <c:v>2010</c:v>
                </c:pt>
                <c:pt idx="1510">
                  <c:v>2010</c:v>
                </c:pt>
                <c:pt idx="1511">
                  <c:v>2010</c:v>
                </c:pt>
                <c:pt idx="1512">
                  <c:v>2010</c:v>
                </c:pt>
                <c:pt idx="1513">
                  <c:v>2010</c:v>
                </c:pt>
                <c:pt idx="1514">
                  <c:v>2010</c:v>
                </c:pt>
                <c:pt idx="1515">
                  <c:v>2010</c:v>
                </c:pt>
                <c:pt idx="1516">
                  <c:v>2010</c:v>
                </c:pt>
                <c:pt idx="1517">
                  <c:v>2010</c:v>
                </c:pt>
                <c:pt idx="1518">
                  <c:v>2010</c:v>
                </c:pt>
                <c:pt idx="1519">
                  <c:v>2010</c:v>
                </c:pt>
                <c:pt idx="1520">
                  <c:v>2010</c:v>
                </c:pt>
                <c:pt idx="1521">
                  <c:v>2010</c:v>
                </c:pt>
                <c:pt idx="1522">
                  <c:v>2010</c:v>
                </c:pt>
                <c:pt idx="1523">
                  <c:v>2010</c:v>
                </c:pt>
                <c:pt idx="1524">
                  <c:v>2010</c:v>
                </c:pt>
                <c:pt idx="1525">
                  <c:v>2010</c:v>
                </c:pt>
                <c:pt idx="1526">
                  <c:v>2011</c:v>
                </c:pt>
                <c:pt idx="1527">
                  <c:v>2011</c:v>
                </c:pt>
                <c:pt idx="1528">
                  <c:v>2011</c:v>
                </c:pt>
                <c:pt idx="1529">
                  <c:v>2011</c:v>
                </c:pt>
                <c:pt idx="1530">
                  <c:v>2011</c:v>
                </c:pt>
                <c:pt idx="1531">
                  <c:v>2011</c:v>
                </c:pt>
                <c:pt idx="1532">
                  <c:v>2011</c:v>
                </c:pt>
                <c:pt idx="1533">
                  <c:v>2011</c:v>
                </c:pt>
                <c:pt idx="1534">
                  <c:v>2011</c:v>
                </c:pt>
                <c:pt idx="1535">
                  <c:v>2011</c:v>
                </c:pt>
                <c:pt idx="1536">
                  <c:v>2011</c:v>
                </c:pt>
                <c:pt idx="1537">
                  <c:v>2011</c:v>
                </c:pt>
                <c:pt idx="1538">
                  <c:v>2011</c:v>
                </c:pt>
                <c:pt idx="1539">
                  <c:v>2011</c:v>
                </c:pt>
                <c:pt idx="1540">
                  <c:v>2011</c:v>
                </c:pt>
                <c:pt idx="1541">
                  <c:v>2011</c:v>
                </c:pt>
                <c:pt idx="1542">
                  <c:v>2011</c:v>
                </c:pt>
                <c:pt idx="1543">
                  <c:v>2011</c:v>
                </c:pt>
                <c:pt idx="1544">
                  <c:v>2011</c:v>
                </c:pt>
                <c:pt idx="1545">
                  <c:v>2011</c:v>
                </c:pt>
                <c:pt idx="1546">
                  <c:v>2011</c:v>
                </c:pt>
                <c:pt idx="1547">
                  <c:v>2011</c:v>
                </c:pt>
                <c:pt idx="1548">
                  <c:v>2011</c:v>
                </c:pt>
                <c:pt idx="1549">
                  <c:v>2011</c:v>
                </c:pt>
                <c:pt idx="1550">
                  <c:v>2011</c:v>
                </c:pt>
                <c:pt idx="1551">
                  <c:v>2011</c:v>
                </c:pt>
                <c:pt idx="1552">
                  <c:v>2011</c:v>
                </c:pt>
                <c:pt idx="1553">
                  <c:v>2011</c:v>
                </c:pt>
                <c:pt idx="1554">
                  <c:v>2011</c:v>
                </c:pt>
                <c:pt idx="1555">
                  <c:v>2011</c:v>
                </c:pt>
                <c:pt idx="1556">
                  <c:v>2011</c:v>
                </c:pt>
                <c:pt idx="1557">
                  <c:v>2011</c:v>
                </c:pt>
                <c:pt idx="1558">
                  <c:v>2011</c:v>
                </c:pt>
                <c:pt idx="1559">
                  <c:v>2011</c:v>
                </c:pt>
                <c:pt idx="1560">
                  <c:v>2011</c:v>
                </c:pt>
                <c:pt idx="1561">
                  <c:v>2011</c:v>
                </c:pt>
                <c:pt idx="1562">
                  <c:v>2011</c:v>
                </c:pt>
                <c:pt idx="1563">
                  <c:v>2011</c:v>
                </c:pt>
                <c:pt idx="1564">
                  <c:v>2011</c:v>
                </c:pt>
                <c:pt idx="1565">
                  <c:v>2011</c:v>
                </c:pt>
                <c:pt idx="1566">
                  <c:v>2011</c:v>
                </c:pt>
                <c:pt idx="1567">
                  <c:v>2011</c:v>
                </c:pt>
                <c:pt idx="1568">
                  <c:v>2011</c:v>
                </c:pt>
                <c:pt idx="1569">
                  <c:v>2011</c:v>
                </c:pt>
                <c:pt idx="1570">
                  <c:v>2011</c:v>
                </c:pt>
                <c:pt idx="1571">
                  <c:v>2011</c:v>
                </c:pt>
                <c:pt idx="1572">
                  <c:v>2011</c:v>
                </c:pt>
                <c:pt idx="1573">
                  <c:v>2011</c:v>
                </c:pt>
                <c:pt idx="1574">
                  <c:v>2011</c:v>
                </c:pt>
                <c:pt idx="1575">
                  <c:v>2011</c:v>
                </c:pt>
                <c:pt idx="1576">
                  <c:v>2011</c:v>
                </c:pt>
                <c:pt idx="1577">
                  <c:v>2011</c:v>
                </c:pt>
                <c:pt idx="1578">
                  <c:v>2012</c:v>
                </c:pt>
                <c:pt idx="1579">
                  <c:v>2012</c:v>
                </c:pt>
                <c:pt idx="1580">
                  <c:v>2012</c:v>
                </c:pt>
                <c:pt idx="1581">
                  <c:v>2012</c:v>
                </c:pt>
                <c:pt idx="1582">
                  <c:v>2012</c:v>
                </c:pt>
                <c:pt idx="1583">
                  <c:v>2012</c:v>
                </c:pt>
                <c:pt idx="1584">
                  <c:v>2012</c:v>
                </c:pt>
                <c:pt idx="1585">
                  <c:v>2012</c:v>
                </c:pt>
                <c:pt idx="1586">
                  <c:v>2012</c:v>
                </c:pt>
                <c:pt idx="1587">
                  <c:v>2012</c:v>
                </c:pt>
                <c:pt idx="1588">
                  <c:v>2012</c:v>
                </c:pt>
                <c:pt idx="1589">
                  <c:v>2012</c:v>
                </c:pt>
                <c:pt idx="1590">
                  <c:v>2012</c:v>
                </c:pt>
                <c:pt idx="1591">
                  <c:v>2012</c:v>
                </c:pt>
                <c:pt idx="1592">
                  <c:v>2012</c:v>
                </c:pt>
                <c:pt idx="1593">
                  <c:v>2012</c:v>
                </c:pt>
                <c:pt idx="1594">
                  <c:v>2012</c:v>
                </c:pt>
                <c:pt idx="1595">
                  <c:v>2012</c:v>
                </c:pt>
                <c:pt idx="1596">
                  <c:v>2012</c:v>
                </c:pt>
                <c:pt idx="1597">
                  <c:v>2012</c:v>
                </c:pt>
                <c:pt idx="1598">
                  <c:v>2012</c:v>
                </c:pt>
                <c:pt idx="1599">
                  <c:v>2012</c:v>
                </c:pt>
                <c:pt idx="1600">
                  <c:v>2012</c:v>
                </c:pt>
                <c:pt idx="1601">
                  <c:v>2012</c:v>
                </c:pt>
                <c:pt idx="1602">
                  <c:v>2012</c:v>
                </c:pt>
                <c:pt idx="1603">
                  <c:v>2012</c:v>
                </c:pt>
                <c:pt idx="1604">
                  <c:v>2012</c:v>
                </c:pt>
                <c:pt idx="1605">
                  <c:v>2012</c:v>
                </c:pt>
                <c:pt idx="1606">
                  <c:v>2012</c:v>
                </c:pt>
                <c:pt idx="1607">
                  <c:v>2012</c:v>
                </c:pt>
                <c:pt idx="1608">
                  <c:v>2012</c:v>
                </c:pt>
                <c:pt idx="1609">
                  <c:v>2012</c:v>
                </c:pt>
                <c:pt idx="1610">
                  <c:v>2012</c:v>
                </c:pt>
                <c:pt idx="1611">
                  <c:v>2012</c:v>
                </c:pt>
                <c:pt idx="1612">
                  <c:v>2012</c:v>
                </c:pt>
                <c:pt idx="1613">
                  <c:v>2012</c:v>
                </c:pt>
                <c:pt idx="1614">
                  <c:v>2012</c:v>
                </c:pt>
                <c:pt idx="1615">
                  <c:v>2012</c:v>
                </c:pt>
                <c:pt idx="1616">
                  <c:v>2012</c:v>
                </c:pt>
                <c:pt idx="1617">
                  <c:v>2012</c:v>
                </c:pt>
                <c:pt idx="1618">
                  <c:v>2012</c:v>
                </c:pt>
                <c:pt idx="1619">
                  <c:v>2012</c:v>
                </c:pt>
                <c:pt idx="1620">
                  <c:v>2012</c:v>
                </c:pt>
                <c:pt idx="1621">
                  <c:v>2012</c:v>
                </c:pt>
                <c:pt idx="1622">
                  <c:v>2012</c:v>
                </c:pt>
                <c:pt idx="1623">
                  <c:v>2012</c:v>
                </c:pt>
                <c:pt idx="1624">
                  <c:v>2012</c:v>
                </c:pt>
                <c:pt idx="1625">
                  <c:v>2012</c:v>
                </c:pt>
                <c:pt idx="1626">
                  <c:v>2012</c:v>
                </c:pt>
                <c:pt idx="1627">
                  <c:v>2012</c:v>
                </c:pt>
                <c:pt idx="1628">
                  <c:v>2012</c:v>
                </c:pt>
                <c:pt idx="1629">
                  <c:v>2012</c:v>
                </c:pt>
                <c:pt idx="1630">
                  <c:v>2013</c:v>
                </c:pt>
                <c:pt idx="1631">
                  <c:v>2013</c:v>
                </c:pt>
                <c:pt idx="1632">
                  <c:v>2013</c:v>
                </c:pt>
                <c:pt idx="1633">
                  <c:v>2013</c:v>
                </c:pt>
                <c:pt idx="1634">
                  <c:v>2013</c:v>
                </c:pt>
                <c:pt idx="1635">
                  <c:v>2013</c:v>
                </c:pt>
                <c:pt idx="1636">
                  <c:v>2013</c:v>
                </c:pt>
                <c:pt idx="1637">
                  <c:v>2013</c:v>
                </c:pt>
                <c:pt idx="1638">
                  <c:v>2013</c:v>
                </c:pt>
                <c:pt idx="1639">
                  <c:v>2013</c:v>
                </c:pt>
                <c:pt idx="1640">
                  <c:v>2013</c:v>
                </c:pt>
                <c:pt idx="1641">
                  <c:v>2013</c:v>
                </c:pt>
                <c:pt idx="1642">
                  <c:v>2013</c:v>
                </c:pt>
                <c:pt idx="1643">
                  <c:v>2013</c:v>
                </c:pt>
                <c:pt idx="1644">
                  <c:v>2013</c:v>
                </c:pt>
                <c:pt idx="1645">
                  <c:v>2013</c:v>
                </c:pt>
                <c:pt idx="1646">
                  <c:v>2013</c:v>
                </c:pt>
                <c:pt idx="1647">
                  <c:v>2013</c:v>
                </c:pt>
                <c:pt idx="1648">
                  <c:v>2013</c:v>
                </c:pt>
                <c:pt idx="1649">
                  <c:v>2013</c:v>
                </c:pt>
                <c:pt idx="1650">
                  <c:v>2013</c:v>
                </c:pt>
                <c:pt idx="1651">
                  <c:v>2013</c:v>
                </c:pt>
                <c:pt idx="1652">
                  <c:v>2013</c:v>
                </c:pt>
                <c:pt idx="1653">
                  <c:v>2013</c:v>
                </c:pt>
                <c:pt idx="1654">
                  <c:v>2013</c:v>
                </c:pt>
                <c:pt idx="1655">
                  <c:v>2013</c:v>
                </c:pt>
                <c:pt idx="1656">
                  <c:v>2013</c:v>
                </c:pt>
                <c:pt idx="1657">
                  <c:v>2013</c:v>
                </c:pt>
                <c:pt idx="1658">
                  <c:v>2013</c:v>
                </c:pt>
                <c:pt idx="1659">
                  <c:v>2013</c:v>
                </c:pt>
                <c:pt idx="1660">
                  <c:v>2013</c:v>
                </c:pt>
                <c:pt idx="1661">
                  <c:v>2013</c:v>
                </c:pt>
                <c:pt idx="1662">
                  <c:v>2013</c:v>
                </c:pt>
                <c:pt idx="1663">
                  <c:v>2013</c:v>
                </c:pt>
                <c:pt idx="1664">
                  <c:v>2013</c:v>
                </c:pt>
                <c:pt idx="1665">
                  <c:v>2013</c:v>
                </c:pt>
                <c:pt idx="1666">
                  <c:v>2013</c:v>
                </c:pt>
                <c:pt idx="1667">
                  <c:v>2013</c:v>
                </c:pt>
                <c:pt idx="1668">
                  <c:v>2013</c:v>
                </c:pt>
                <c:pt idx="1669">
                  <c:v>2013</c:v>
                </c:pt>
                <c:pt idx="1670">
                  <c:v>2013</c:v>
                </c:pt>
                <c:pt idx="1671">
                  <c:v>2013</c:v>
                </c:pt>
                <c:pt idx="1672">
                  <c:v>2013</c:v>
                </c:pt>
                <c:pt idx="1673">
                  <c:v>2013</c:v>
                </c:pt>
                <c:pt idx="1674">
                  <c:v>2013</c:v>
                </c:pt>
                <c:pt idx="1675">
                  <c:v>2013</c:v>
                </c:pt>
                <c:pt idx="1676">
                  <c:v>2013</c:v>
                </c:pt>
                <c:pt idx="1677">
                  <c:v>2013</c:v>
                </c:pt>
                <c:pt idx="1678">
                  <c:v>2013</c:v>
                </c:pt>
                <c:pt idx="1679">
                  <c:v>2013</c:v>
                </c:pt>
                <c:pt idx="1680">
                  <c:v>2013</c:v>
                </c:pt>
                <c:pt idx="1681">
                  <c:v>2013</c:v>
                </c:pt>
                <c:pt idx="1682">
                  <c:v>2014</c:v>
                </c:pt>
                <c:pt idx="1683">
                  <c:v>2014</c:v>
                </c:pt>
                <c:pt idx="1684">
                  <c:v>2014</c:v>
                </c:pt>
                <c:pt idx="1685">
                  <c:v>2014</c:v>
                </c:pt>
                <c:pt idx="1686">
                  <c:v>2014</c:v>
                </c:pt>
                <c:pt idx="1687">
                  <c:v>2014</c:v>
                </c:pt>
                <c:pt idx="1688">
                  <c:v>2014</c:v>
                </c:pt>
                <c:pt idx="1689">
                  <c:v>2014</c:v>
                </c:pt>
                <c:pt idx="1690">
                  <c:v>2014</c:v>
                </c:pt>
                <c:pt idx="1691">
                  <c:v>2014</c:v>
                </c:pt>
                <c:pt idx="1692">
                  <c:v>2014</c:v>
                </c:pt>
                <c:pt idx="1693">
                  <c:v>2014</c:v>
                </c:pt>
                <c:pt idx="1694">
                  <c:v>2014</c:v>
                </c:pt>
                <c:pt idx="1695">
                  <c:v>2014</c:v>
                </c:pt>
                <c:pt idx="1696">
                  <c:v>2014</c:v>
                </c:pt>
                <c:pt idx="1697">
                  <c:v>2014</c:v>
                </c:pt>
                <c:pt idx="1698">
                  <c:v>2014</c:v>
                </c:pt>
                <c:pt idx="1699">
                  <c:v>2014</c:v>
                </c:pt>
                <c:pt idx="1700">
                  <c:v>2014</c:v>
                </c:pt>
                <c:pt idx="1701">
                  <c:v>2014</c:v>
                </c:pt>
                <c:pt idx="1702">
                  <c:v>2014</c:v>
                </c:pt>
                <c:pt idx="1703">
                  <c:v>2014</c:v>
                </c:pt>
                <c:pt idx="1704">
                  <c:v>2014</c:v>
                </c:pt>
                <c:pt idx="1705">
                  <c:v>2014</c:v>
                </c:pt>
                <c:pt idx="1706">
                  <c:v>2014</c:v>
                </c:pt>
                <c:pt idx="1707">
                  <c:v>2014</c:v>
                </c:pt>
                <c:pt idx="1708">
                  <c:v>2014</c:v>
                </c:pt>
                <c:pt idx="1709">
                  <c:v>2014</c:v>
                </c:pt>
                <c:pt idx="1710">
                  <c:v>2014</c:v>
                </c:pt>
                <c:pt idx="1711">
                  <c:v>2014</c:v>
                </c:pt>
                <c:pt idx="1712">
                  <c:v>2014</c:v>
                </c:pt>
                <c:pt idx="1713">
                  <c:v>2014</c:v>
                </c:pt>
                <c:pt idx="1714">
                  <c:v>2014</c:v>
                </c:pt>
                <c:pt idx="1715">
                  <c:v>2014</c:v>
                </c:pt>
                <c:pt idx="1716">
                  <c:v>2014</c:v>
                </c:pt>
                <c:pt idx="1717">
                  <c:v>2014</c:v>
                </c:pt>
                <c:pt idx="1718">
                  <c:v>2014</c:v>
                </c:pt>
                <c:pt idx="1719">
                  <c:v>2014</c:v>
                </c:pt>
                <c:pt idx="1720">
                  <c:v>2014</c:v>
                </c:pt>
                <c:pt idx="1721">
                  <c:v>2014</c:v>
                </c:pt>
                <c:pt idx="1722">
                  <c:v>2014</c:v>
                </c:pt>
                <c:pt idx="1723">
                  <c:v>2014</c:v>
                </c:pt>
                <c:pt idx="1724">
                  <c:v>2014</c:v>
                </c:pt>
                <c:pt idx="1725">
                  <c:v>2014</c:v>
                </c:pt>
                <c:pt idx="1726">
                  <c:v>2014</c:v>
                </c:pt>
                <c:pt idx="1727">
                  <c:v>2014</c:v>
                </c:pt>
                <c:pt idx="1728">
                  <c:v>2014</c:v>
                </c:pt>
                <c:pt idx="1729">
                  <c:v>2014</c:v>
                </c:pt>
                <c:pt idx="1730">
                  <c:v>2014</c:v>
                </c:pt>
                <c:pt idx="1731">
                  <c:v>2014</c:v>
                </c:pt>
                <c:pt idx="1732">
                  <c:v>2014</c:v>
                </c:pt>
                <c:pt idx="1733">
                  <c:v>2014</c:v>
                </c:pt>
                <c:pt idx="1734">
                  <c:v>2015</c:v>
                </c:pt>
                <c:pt idx="1735">
                  <c:v>2015</c:v>
                </c:pt>
                <c:pt idx="1736">
                  <c:v>2015</c:v>
                </c:pt>
                <c:pt idx="1737">
                  <c:v>2015</c:v>
                </c:pt>
                <c:pt idx="1738">
                  <c:v>2015</c:v>
                </c:pt>
                <c:pt idx="1739">
                  <c:v>2015</c:v>
                </c:pt>
                <c:pt idx="1740">
                  <c:v>2015</c:v>
                </c:pt>
                <c:pt idx="1741">
                  <c:v>2015</c:v>
                </c:pt>
                <c:pt idx="1742">
                  <c:v>2015</c:v>
                </c:pt>
                <c:pt idx="1743">
                  <c:v>2015</c:v>
                </c:pt>
                <c:pt idx="1744">
                  <c:v>2015</c:v>
                </c:pt>
                <c:pt idx="1745">
                  <c:v>2015</c:v>
                </c:pt>
                <c:pt idx="1746">
                  <c:v>2015</c:v>
                </c:pt>
                <c:pt idx="1747">
                  <c:v>2015</c:v>
                </c:pt>
                <c:pt idx="1748">
                  <c:v>2015</c:v>
                </c:pt>
                <c:pt idx="1749">
                  <c:v>2015</c:v>
                </c:pt>
              </c:numCache>
            </c:numRef>
          </c:cat>
          <c:val>
            <c:numRef>
              <c:f>Лист2!$T$2:$T$1753</c:f>
              <c:numCache>
                <c:formatCode>General</c:formatCode>
                <c:ptCount val="1752"/>
                <c:pt idx="0">
                  <c:v>55.87</c:v>
                </c:pt>
                <c:pt idx="1">
                  <c:v>56.92</c:v>
                </c:pt>
                <c:pt idx="2">
                  <c:v>55.74</c:v>
                </c:pt>
                <c:pt idx="3">
                  <c:v>53.660000000000004</c:v>
                </c:pt>
                <c:pt idx="4">
                  <c:v>50.96</c:v>
                </c:pt>
                <c:pt idx="5">
                  <c:v>48.349999999999994</c:v>
                </c:pt>
                <c:pt idx="6">
                  <c:v>46.2</c:v>
                </c:pt>
                <c:pt idx="7">
                  <c:v>42.98</c:v>
                </c:pt>
                <c:pt idx="8">
                  <c:v>40.260000000000005</c:v>
                </c:pt>
                <c:pt idx="9">
                  <c:v>38.260000000000005</c:v>
                </c:pt>
                <c:pt idx="10">
                  <c:v>36.39</c:v>
                </c:pt>
                <c:pt idx="11">
                  <c:v>34.46</c:v>
                </c:pt>
                <c:pt idx="12">
                  <c:v>33.39</c:v>
                </c:pt>
                <c:pt idx="13">
                  <c:v>33.28</c:v>
                </c:pt>
                <c:pt idx="14">
                  <c:v>34.090000000000003</c:v>
                </c:pt>
                <c:pt idx="15">
                  <c:v>35.480000000000004</c:v>
                </c:pt>
                <c:pt idx="16">
                  <c:v>35.849999999999994</c:v>
                </c:pt>
                <c:pt idx="17">
                  <c:v>36.270000000000003</c:v>
                </c:pt>
                <c:pt idx="18">
                  <c:v>37.39</c:v>
                </c:pt>
                <c:pt idx="19">
                  <c:v>35.25</c:v>
                </c:pt>
                <c:pt idx="20">
                  <c:v>33.050000000000004</c:v>
                </c:pt>
                <c:pt idx="21">
                  <c:v>31.330000000000002</c:v>
                </c:pt>
                <c:pt idx="22">
                  <c:v>30.330000000000002</c:v>
                </c:pt>
                <c:pt idx="23">
                  <c:v>29.939999999999998</c:v>
                </c:pt>
                <c:pt idx="24">
                  <c:v>29.59</c:v>
                </c:pt>
                <c:pt idx="25">
                  <c:v>29.7</c:v>
                </c:pt>
                <c:pt idx="26">
                  <c:v>32.74</c:v>
                </c:pt>
                <c:pt idx="27">
                  <c:v>32.46</c:v>
                </c:pt>
                <c:pt idx="28">
                  <c:v>31.36</c:v>
                </c:pt>
                <c:pt idx="29">
                  <c:v>31.1</c:v>
                </c:pt>
                <c:pt idx="30">
                  <c:v>33.090000000000003</c:v>
                </c:pt>
                <c:pt idx="31">
                  <c:v>35.43</c:v>
                </c:pt>
                <c:pt idx="32">
                  <c:v>35.92</c:v>
                </c:pt>
                <c:pt idx="33">
                  <c:v>37.42</c:v>
                </c:pt>
                <c:pt idx="34">
                  <c:v>40.379999999999995</c:v>
                </c:pt>
                <c:pt idx="35">
                  <c:v>43.32</c:v>
                </c:pt>
                <c:pt idx="36">
                  <c:v>45.61</c:v>
                </c:pt>
                <c:pt idx="37">
                  <c:v>45.65</c:v>
                </c:pt>
                <c:pt idx="38">
                  <c:v>47.61</c:v>
                </c:pt>
                <c:pt idx="39">
                  <c:v>49.67</c:v>
                </c:pt>
                <c:pt idx="40">
                  <c:v>53.3</c:v>
                </c:pt>
                <c:pt idx="41">
                  <c:v>56.230000000000004</c:v>
                </c:pt>
                <c:pt idx="42">
                  <c:v>57.08</c:v>
                </c:pt>
                <c:pt idx="43">
                  <c:v>59.28</c:v>
                </c:pt>
                <c:pt idx="44">
                  <c:v>61.13</c:v>
                </c:pt>
                <c:pt idx="45">
                  <c:v>61.260000000000005</c:v>
                </c:pt>
                <c:pt idx="46">
                  <c:v>60.6</c:v>
                </c:pt>
                <c:pt idx="47">
                  <c:v>63.260000000000005</c:v>
                </c:pt>
                <c:pt idx="48">
                  <c:v>62.58</c:v>
                </c:pt>
                <c:pt idx="49">
                  <c:v>62.86</c:v>
                </c:pt>
                <c:pt idx="50">
                  <c:v>63.97</c:v>
                </c:pt>
                <c:pt idx="51">
                  <c:v>63.08</c:v>
                </c:pt>
                <c:pt idx="52">
                  <c:v>60.839999999999996</c:v>
                </c:pt>
                <c:pt idx="53">
                  <c:v>58.849999999999994</c:v>
                </c:pt>
                <c:pt idx="54">
                  <c:v>56.47</c:v>
                </c:pt>
                <c:pt idx="55">
                  <c:v>53.51</c:v>
                </c:pt>
                <c:pt idx="56">
                  <c:v>50.46</c:v>
                </c:pt>
                <c:pt idx="57">
                  <c:v>48.660000000000004</c:v>
                </c:pt>
                <c:pt idx="58">
                  <c:v>47.449999999999996</c:v>
                </c:pt>
                <c:pt idx="59">
                  <c:v>44.21</c:v>
                </c:pt>
                <c:pt idx="60">
                  <c:v>41.09</c:v>
                </c:pt>
                <c:pt idx="61">
                  <c:v>38.1</c:v>
                </c:pt>
                <c:pt idx="62">
                  <c:v>36.08</c:v>
                </c:pt>
                <c:pt idx="63">
                  <c:v>36.53</c:v>
                </c:pt>
                <c:pt idx="64">
                  <c:v>36.520000000000003</c:v>
                </c:pt>
                <c:pt idx="65">
                  <c:v>35.57</c:v>
                </c:pt>
                <c:pt idx="66">
                  <c:v>34.83</c:v>
                </c:pt>
                <c:pt idx="67">
                  <c:v>32.93</c:v>
                </c:pt>
                <c:pt idx="68">
                  <c:v>30.55</c:v>
                </c:pt>
                <c:pt idx="69">
                  <c:v>30.05</c:v>
                </c:pt>
                <c:pt idx="70">
                  <c:v>32.6</c:v>
                </c:pt>
                <c:pt idx="71">
                  <c:v>33.020000000000003</c:v>
                </c:pt>
                <c:pt idx="72">
                  <c:v>31.959999999999997</c:v>
                </c:pt>
                <c:pt idx="73">
                  <c:v>29.12</c:v>
                </c:pt>
                <c:pt idx="74">
                  <c:v>25.6</c:v>
                </c:pt>
                <c:pt idx="75">
                  <c:v>24.03</c:v>
                </c:pt>
                <c:pt idx="76">
                  <c:v>24.830000000000002</c:v>
                </c:pt>
                <c:pt idx="77">
                  <c:v>26.650000000000002</c:v>
                </c:pt>
                <c:pt idx="78">
                  <c:v>30.779999999999998</c:v>
                </c:pt>
                <c:pt idx="79">
                  <c:v>30.52</c:v>
                </c:pt>
                <c:pt idx="80">
                  <c:v>28.37</c:v>
                </c:pt>
                <c:pt idx="81">
                  <c:v>27.03</c:v>
                </c:pt>
                <c:pt idx="82">
                  <c:v>26.67</c:v>
                </c:pt>
                <c:pt idx="83">
                  <c:v>27.959999999999997</c:v>
                </c:pt>
                <c:pt idx="84">
                  <c:v>30.279999999999998</c:v>
                </c:pt>
                <c:pt idx="85">
                  <c:v>32.550000000000004</c:v>
                </c:pt>
                <c:pt idx="86">
                  <c:v>35.339999999999996</c:v>
                </c:pt>
                <c:pt idx="87">
                  <c:v>37.809999999999995</c:v>
                </c:pt>
                <c:pt idx="88">
                  <c:v>39.1</c:v>
                </c:pt>
                <c:pt idx="89">
                  <c:v>40.33</c:v>
                </c:pt>
                <c:pt idx="90">
                  <c:v>42.730000000000004</c:v>
                </c:pt>
                <c:pt idx="91">
                  <c:v>45.82</c:v>
                </c:pt>
                <c:pt idx="92">
                  <c:v>49.37</c:v>
                </c:pt>
                <c:pt idx="93">
                  <c:v>51.36</c:v>
                </c:pt>
                <c:pt idx="94">
                  <c:v>53.78</c:v>
                </c:pt>
                <c:pt idx="95">
                  <c:v>55.690000000000005</c:v>
                </c:pt>
                <c:pt idx="96">
                  <c:v>56.63</c:v>
                </c:pt>
                <c:pt idx="97">
                  <c:v>58.24</c:v>
                </c:pt>
                <c:pt idx="98">
                  <c:v>59.06</c:v>
                </c:pt>
                <c:pt idx="99">
                  <c:v>62.02</c:v>
                </c:pt>
                <c:pt idx="100">
                  <c:v>61.790000000000006</c:v>
                </c:pt>
                <c:pt idx="101">
                  <c:v>60.230000000000004</c:v>
                </c:pt>
                <c:pt idx="102">
                  <c:v>60.24</c:v>
                </c:pt>
                <c:pt idx="103">
                  <c:v>62.620000000000005</c:v>
                </c:pt>
                <c:pt idx="104">
                  <c:v>64</c:v>
                </c:pt>
                <c:pt idx="105">
                  <c:v>64.169999999999987</c:v>
                </c:pt>
                <c:pt idx="106">
                  <c:v>62.94</c:v>
                </c:pt>
                <c:pt idx="107">
                  <c:v>62.230000000000004</c:v>
                </c:pt>
                <c:pt idx="108">
                  <c:v>62.6</c:v>
                </c:pt>
                <c:pt idx="109">
                  <c:v>61.28</c:v>
                </c:pt>
                <c:pt idx="110">
                  <c:v>57.879999999999995</c:v>
                </c:pt>
                <c:pt idx="111">
                  <c:v>53.93</c:v>
                </c:pt>
                <c:pt idx="112">
                  <c:v>51.27</c:v>
                </c:pt>
                <c:pt idx="113">
                  <c:v>49.28</c:v>
                </c:pt>
                <c:pt idx="114">
                  <c:v>46.49</c:v>
                </c:pt>
                <c:pt idx="115">
                  <c:v>44.96</c:v>
                </c:pt>
                <c:pt idx="116">
                  <c:v>44.56</c:v>
                </c:pt>
                <c:pt idx="117">
                  <c:v>44.06</c:v>
                </c:pt>
                <c:pt idx="118">
                  <c:v>41.78</c:v>
                </c:pt>
                <c:pt idx="119">
                  <c:v>40.790000000000006</c:v>
                </c:pt>
                <c:pt idx="120">
                  <c:v>39.690000000000005</c:v>
                </c:pt>
                <c:pt idx="121">
                  <c:v>38.1</c:v>
                </c:pt>
                <c:pt idx="122">
                  <c:v>37</c:v>
                </c:pt>
                <c:pt idx="123">
                  <c:v>35.68</c:v>
                </c:pt>
                <c:pt idx="124">
                  <c:v>36.24</c:v>
                </c:pt>
                <c:pt idx="125">
                  <c:v>36.260000000000005</c:v>
                </c:pt>
                <c:pt idx="126">
                  <c:v>34.660000000000004</c:v>
                </c:pt>
                <c:pt idx="127">
                  <c:v>35.15</c:v>
                </c:pt>
                <c:pt idx="128">
                  <c:v>36.879999999999995</c:v>
                </c:pt>
                <c:pt idx="129">
                  <c:v>38.9</c:v>
                </c:pt>
                <c:pt idx="130">
                  <c:v>44.05</c:v>
                </c:pt>
                <c:pt idx="131">
                  <c:v>43.82</c:v>
                </c:pt>
                <c:pt idx="132">
                  <c:v>43.620000000000005</c:v>
                </c:pt>
                <c:pt idx="133">
                  <c:v>41.91</c:v>
                </c:pt>
                <c:pt idx="134">
                  <c:v>41.14</c:v>
                </c:pt>
                <c:pt idx="135">
                  <c:v>40.51</c:v>
                </c:pt>
                <c:pt idx="136">
                  <c:v>41.56</c:v>
                </c:pt>
                <c:pt idx="137">
                  <c:v>44.68</c:v>
                </c:pt>
                <c:pt idx="138">
                  <c:v>45.68</c:v>
                </c:pt>
                <c:pt idx="139">
                  <c:v>45.839999999999996</c:v>
                </c:pt>
                <c:pt idx="140">
                  <c:v>46.28</c:v>
                </c:pt>
                <c:pt idx="141">
                  <c:v>46.39</c:v>
                </c:pt>
                <c:pt idx="142">
                  <c:v>48.720000000000006</c:v>
                </c:pt>
                <c:pt idx="143">
                  <c:v>50.65</c:v>
                </c:pt>
                <c:pt idx="144">
                  <c:v>52.08</c:v>
                </c:pt>
                <c:pt idx="145">
                  <c:v>53.75</c:v>
                </c:pt>
                <c:pt idx="146">
                  <c:v>55.349999999999994</c:v>
                </c:pt>
                <c:pt idx="147">
                  <c:v>57.230000000000004</c:v>
                </c:pt>
                <c:pt idx="148">
                  <c:v>57.5</c:v>
                </c:pt>
                <c:pt idx="149">
                  <c:v>56.839999999999996</c:v>
                </c:pt>
                <c:pt idx="150">
                  <c:v>54.61</c:v>
                </c:pt>
                <c:pt idx="151">
                  <c:v>54.98</c:v>
                </c:pt>
                <c:pt idx="152">
                  <c:v>53.21</c:v>
                </c:pt>
                <c:pt idx="153">
                  <c:v>51.75</c:v>
                </c:pt>
                <c:pt idx="154">
                  <c:v>51.71</c:v>
                </c:pt>
                <c:pt idx="155">
                  <c:v>52.720000000000006</c:v>
                </c:pt>
                <c:pt idx="156">
                  <c:v>52.94</c:v>
                </c:pt>
                <c:pt idx="157">
                  <c:v>51.14</c:v>
                </c:pt>
                <c:pt idx="158">
                  <c:v>49.620000000000005</c:v>
                </c:pt>
                <c:pt idx="159">
                  <c:v>49.13</c:v>
                </c:pt>
                <c:pt idx="160">
                  <c:v>49.230000000000004</c:v>
                </c:pt>
                <c:pt idx="161">
                  <c:v>50.08</c:v>
                </c:pt>
                <c:pt idx="162">
                  <c:v>49.51</c:v>
                </c:pt>
                <c:pt idx="163">
                  <c:v>49.53</c:v>
                </c:pt>
                <c:pt idx="164">
                  <c:v>49.230000000000004</c:v>
                </c:pt>
                <c:pt idx="165">
                  <c:v>49.44</c:v>
                </c:pt>
                <c:pt idx="166">
                  <c:v>50.46</c:v>
                </c:pt>
                <c:pt idx="167">
                  <c:v>51.690000000000005</c:v>
                </c:pt>
                <c:pt idx="168">
                  <c:v>52.760000000000005</c:v>
                </c:pt>
                <c:pt idx="169">
                  <c:v>53.220000000000006</c:v>
                </c:pt>
                <c:pt idx="170">
                  <c:v>52.01</c:v>
                </c:pt>
                <c:pt idx="171">
                  <c:v>52.51</c:v>
                </c:pt>
                <c:pt idx="172">
                  <c:v>53.339999999999996</c:v>
                </c:pt>
                <c:pt idx="173">
                  <c:v>54.78</c:v>
                </c:pt>
                <c:pt idx="174">
                  <c:v>58.160000000000004</c:v>
                </c:pt>
                <c:pt idx="175">
                  <c:v>58.52</c:v>
                </c:pt>
                <c:pt idx="176">
                  <c:v>58.92</c:v>
                </c:pt>
                <c:pt idx="177">
                  <c:v>57.74</c:v>
                </c:pt>
                <c:pt idx="178">
                  <c:v>57.17</c:v>
                </c:pt>
                <c:pt idx="188">
                  <c:v>36.949999999999996</c:v>
                </c:pt>
                <c:pt idx="189">
                  <c:v>36.700000000000003</c:v>
                </c:pt>
                <c:pt idx="190">
                  <c:v>36.910000000000004</c:v>
                </c:pt>
                <c:pt idx="191">
                  <c:v>39.290000000000006</c:v>
                </c:pt>
                <c:pt idx="192">
                  <c:v>41.53</c:v>
                </c:pt>
                <c:pt idx="193">
                  <c:v>36.300000000000011</c:v>
                </c:pt>
                <c:pt idx="194">
                  <c:v>39.190000000000005</c:v>
                </c:pt>
                <c:pt idx="195">
                  <c:v>42.160000000000004</c:v>
                </c:pt>
                <c:pt idx="196">
                  <c:v>44.760000000000005</c:v>
                </c:pt>
                <c:pt idx="197">
                  <c:v>44.620000000000005</c:v>
                </c:pt>
                <c:pt idx="198">
                  <c:v>40.83</c:v>
                </c:pt>
                <c:pt idx="199">
                  <c:v>37.49</c:v>
                </c:pt>
                <c:pt idx="200">
                  <c:v>34.92</c:v>
                </c:pt>
                <c:pt idx="201">
                  <c:v>33.25</c:v>
                </c:pt>
                <c:pt idx="202">
                  <c:v>32.630000000000003</c:v>
                </c:pt>
                <c:pt idx="203">
                  <c:v>35.67</c:v>
                </c:pt>
                <c:pt idx="204">
                  <c:v>34.67</c:v>
                </c:pt>
                <c:pt idx="205">
                  <c:v>33.480000000000004</c:v>
                </c:pt>
                <c:pt idx="206">
                  <c:v>31.82</c:v>
                </c:pt>
                <c:pt idx="207">
                  <c:v>29.919999999999998</c:v>
                </c:pt>
                <c:pt idx="208">
                  <c:v>28.56</c:v>
                </c:pt>
                <c:pt idx="209">
                  <c:v>28.41</c:v>
                </c:pt>
                <c:pt idx="210">
                  <c:v>27.99</c:v>
                </c:pt>
                <c:pt idx="211">
                  <c:v>26.810000000000002</c:v>
                </c:pt>
                <c:pt idx="212">
                  <c:v>25.18</c:v>
                </c:pt>
                <c:pt idx="213">
                  <c:v>23.79</c:v>
                </c:pt>
                <c:pt idx="214">
                  <c:v>23.330000000000002</c:v>
                </c:pt>
                <c:pt idx="215">
                  <c:v>23.05</c:v>
                </c:pt>
                <c:pt idx="216">
                  <c:v>23.73</c:v>
                </c:pt>
                <c:pt idx="217">
                  <c:v>24.71</c:v>
                </c:pt>
                <c:pt idx="218">
                  <c:v>25.279999999999998</c:v>
                </c:pt>
                <c:pt idx="219">
                  <c:v>26.08</c:v>
                </c:pt>
                <c:pt idx="220">
                  <c:v>26.95</c:v>
                </c:pt>
                <c:pt idx="221">
                  <c:v>28</c:v>
                </c:pt>
                <c:pt idx="222">
                  <c:v>29.57</c:v>
                </c:pt>
                <c:pt idx="223">
                  <c:v>30.759999999999998</c:v>
                </c:pt>
                <c:pt idx="224">
                  <c:v>31.7</c:v>
                </c:pt>
                <c:pt idx="225">
                  <c:v>31.979999999999997</c:v>
                </c:pt>
                <c:pt idx="226">
                  <c:v>32.220000000000006</c:v>
                </c:pt>
                <c:pt idx="227">
                  <c:v>31.74</c:v>
                </c:pt>
                <c:pt idx="228">
                  <c:v>31.02</c:v>
                </c:pt>
                <c:pt idx="229">
                  <c:v>29.6</c:v>
                </c:pt>
                <c:pt idx="230">
                  <c:v>27</c:v>
                </c:pt>
                <c:pt idx="231">
                  <c:v>24.17</c:v>
                </c:pt>
                <c:pt idx="232">
                  <c:v>22.39</c:v>
                </c:pt>
                <c:pt idx="233">
                  <c:v>21.91</c:v>
                </c:pt>
                <c:pt idx="234">
                  <c:v>23.7</c:v>
                </c:pt>
                <c:pt idx="235">
                  <c:v>23.38</c:v>
                </c:pt>
                <c:pt idx="236">
                  <c:v>22.54</c:v>
                </c:pt>
                <c:pt idx="237">
                  <c:v>22.75</c:v>
                </c:pt>
                <c:pt idx="238">
                  <c:v>23.89</c:v>
                </c:pt>
                <c:pt idx="239">
                  <c:v>25.59</c:v>
                </c:pt>
                <c:pt idx="240">
                  <c:v>28.25</c:v>
                </c:pt>
                <c:pt idx="241">
                  <c:v>30.91</c:v>
                </c:pt>
                <c:pt idx="242">
                  <c:v>33.58</c:v>
                </c:pt>
                <c:pt idx="243">
                  <c:v>34.83</c:v>
                </c:pt>
                <c:pt idx="244">
                  <c:v>36.46</c:v>
                </c:pt>
                <c:pt idx="245">
                  <c:v>36.67</c:v>
                </c:pt>
                <c:pt idx="246">
                  <c:v>38.51</c:v>
                </c:pt>
                <c:pt idx="247">
                  <c:v>41.339999999999996</c:v>
                </c:pt>
                <c:pt idx="248">
                  <c:v>44.51</c:v>
                </c:pt>
                <c:pt idx="249">
                  <c:v>47.94</c:v>
                </c:pt>
                <c:pt idx="250">
                  <c:v>50.48</c:v>
                </c:pt>
                <c:pt idx="251">
                  <c:v>50.97</c:v>
                </c:pt>
                <c:pt idx="252">
                  <c:v>50.9</c:v>
                </c:pt>
                <c:pt idx="253">
                  <c:v>51.260000000000005</c:v>
                </c:pt>
                <c:pt idx="254">
                  <c:v>50.53</c:v>
                </c:pt>
                <c:pt idx="255">
                  <c:v>54.349999999999994</c:v>
                </c:pt>
                <c:pt idx="256">
                  <c:v>52.660000000000004</c:v>
                </c:pt>
                <c:pt idx="257">
                  <c:v>51.44</c:v>
                </c:pt>
                <c:pt idx="258">
                  <c:v>50.660000000000004</c:v>
                </c:pt>
                <c:pt idx="259">
                  <c:v>48.760000000000005</c:v>
                </c:pt>
                <c:pt idx="260">
                  <c:v>46.339999999999996</c:v>
                </c:pt>
                <c:pt idx="261">
                  <c:v>44.58</c:v>
                </c:pt>
                <c:pt idx="262">
                  <c:v>43.89</c:v>
                </c:pt>
                <c:pt idx="263">
                  <c:v>44.33</c:v>
                </c:pt>
                <c:pt idx="264">
                  <c:v>44.07</c:v>
                </c:pt>
                <c:pt idx="265">
                  <c:v>44.14</c:v>
                </c:pt>
                <c:pt idx="266">
                  <c:v>46.449999999999996</c:v>
                </c:pt>
                <c:pt idx="267">
                  <c:v>45.349999999999994</c:v>
                </c:pt>
                <c:pt idx="268">
                  <c:v>41.879999999999995</c:v>
                </c:pt>
                <c:pt idx="269">
                  <c:v>41.54</c:v>
                </c:pt>
                <c:pt idx="270">
                  <c:v>41.71</c:v>
                </c:pt>
                <c:pt idx="271">
                  <c:v>42.09</c:v>
                </c:pt>
                <c:pt idx="272">
                  <c:v>41.56</c:v>
                </c:pt>
                <c:pt idx="273">
                  <c:v>41.06</c:v>
                </c:pt>
                <c:pt idx="274">
                  <c:v>41.18</c:v>
                </c:pt>
                <c:pt idx="275">
                  <c:v>42.15</c:v>
                </c:pt>
                <c:pt idx="276">
                  <c:v>43.4</c:v>
                </c:pt>
                <c:pt idx="277">
                  <c:v>44.24</c:v>
                </c:pt>
                <c:pt idx="278">
                  <c:v>44.59</c:v>
                </c:pt>
                <c:pt idx="279">
                  <c:v>44.15</c:v>
                </c:pt>
                <c:pt idx="280">
                  <c:v>41.91</c:v>
                </c:pt>
                <c:pt idx="281">
                  <c:v>39.07</c:v>
                </c:pt>
                <c:pt idx="282">
                  <c:v>36.760000000000005</c:v>
                </c:pt>
                <c:pt idx="283">
                  <c:v>36.200000000000003</c:v>
                </c:pt>
                <c:pt idx="284">
                  <c:v>36.92</c:v>
                </c:pt>
                <c:pt idx="285">
                  <c:v>38.24</c:v>
                </c:pt>
                <c:pt idx="286">
                  <c:v>42.58</c:v>
                </c:pt>
                <c:pt idx="287">
                  <c:v>42.15</c:v>
                </c:pt>
                <c:pt idx="288">
                  <c:v>42.33</c:v>
                </c:pt>
                <c:pt idx="289">
                  <c:v>43.190000000000005</c:v>
                </c:pt>
                <c:pt idx="290">
                  <c:v>43.91</c:v>
                </c:pt>
                <c:pt idx="291">
                  <c:v>44.7</c:v>
                </c:pt>
                <c:pt idx="292">
                  <c:v>45.58</c:v>
                </c:pt>
                <c:pt idx="293">
                  <c:v>44.5</c:v>
                </c:pt>
                <c:pt idx="294">
                  <c:v>42.13</c:v>
                </c:pt>
                <c:pt idx="295">
                  <c:v>39.1</c:v>
                </c:pt>
                <c:pt idx="296">
                  <c:v>36.14</c:v>
                </c:pt>
                <c:pt idx="297">
                  <c:v>33.97</c:v>
                </c:pt>
                <c:pt idx="298">
                  <c:v>35.25</c:v>
                </c:pt>
                <c:pt idx="299">
                  <c:v>36</c:v>
                </c:pt>
                <c:pt idx="300">
                  <c:v>36.06</c:v>
                </c:pt>
                <c:pt idx="301">
                  <c:v>35.849999999999994</c:v>
                </c:pt>
                <c:pt idx="302">
                  <c:v>35.65</c:v>
                </c:pt>
                <c:pt idx="303">
                  <c:v>36.230000000000011</c:v>
                </c:pt>
                <c:pt idx="304">
                  <c:v>36.44</c:v>
                </c:pt>
                <c:pt idx="305">
                  <c:v>38.96</c:v>
                </c:pt>
                <c:pt idx="306">
                  <c:v>39.51</c:v>
                </c:pt>
                <c:pt idx="307">
                  <c:v>41.57</c:v>
                </c:pt>
                <c:pt idx="308">
                  <c:v>41.809999999999995</c:v>
                </c:pt>
                <c:pt idx="309">
                  <c:v>42.02</c:v>
                </c:pt>
                <c:pt idx="310">
                  <c:v>43.01</c:v>
                </c:pt>
                <c:pt idx="311">
                  <c:v>44.98</c:v>
                </c:pt>
                <c:pt idx="312">
                  <c:v>47.36</c:v>
                </c:pt>
                <c:pt idx="313">
                  <c:v>49.44</c:v>
                </c:pt>
                <c:pt idx="314">
                  <c:v>52.27</c:v>
                </c:pt>
                <c:pt idx="315">
                  <c:v>54.220000000000006</c:v>
                </c:pt>
                <c:pt idx="316">
                  <c:v>54.660000000000004</c:v>
                </c:pt>
                <c:pt idx="317">
                  <c:v>54.690000000000005</c:v>
                </c:pt>
                <c:pt idx="318">
                  <c:v>54.27</c:v>
                </c:pt>
                <c:pt idx="319">
                  <c:v>52.120000000000005</c:v>
                </c:pt>
                <c:pt idx="320">
                  <c:v>50.48</c:v>
                </c:pt>
                <c:pt idx="321">
                  <c:v>48.48</c:v>
                </c:pt>
                <c:pt idx="322">
                  <c:v>46.68</c:v>
                </c:pt>
                <c:pt idx="323">
                  <c:v>46.42</c:v>
                </c:pt>
                <c:pt idx="324">
                  <c:v>47.290000000000006</c:v>
                </c:pt>
                <c:pt idx="325">
                  <c:v>51.449999999999996</c:v>
                </c:pt>
                <c:pt idx="326">
                  <c:v>56.730000000000004</c:v>
                </c:pt>
                <c:pt idx="327">
                  <c:v>59.74</c:v>
                </c:pt>
                <c:pt idx="328">
                  <c:v>60.09</c:v>
                </c:pt>
                <c:pt idx="329">
                  <c:v>58.27</c:v>
                </c:pt>
                <c:pt idx="330">
                  <c:v>56.51</c:v>
                </c:pt>
                <c:pt idx="331">
                  <c:v>53.87</c:v>
                </c:pt>
                <c:pt idx="332">
                  <c:v>50.71</c:v>
                </c:pt>
                <c:pt idx="333">
                  <c:v>47.660000000000004</c:v>
                </c:pt>
                <c:pt idx="334">
                  <c:v>45.17</c:v>
                </c:pt>
                <c:pt idx="335">
                  <c:v>43.47</c:v>
                </c:pt>
                <c:pt idx="336">
                  <c:v>42.75</c:v>
                </c:pt>
                <c:pt idx="337">
                  <c:v>42.64</c:v>
                </c:pt>
                <c:pt idx="338">
                  <c:v>47.49</c:v>
                </c:pt>
                <c:pt idx="339">
                  <c:v>49.349999999999994</c:v>
                </c:pt>
                <c:pt idx="340">
                  <c:v>49.949999999999996</c:v>
                </c:pt>
                <c:pt idx="341">
                  <c:v>49.809999999999995</c:v>
                </c:pt>
                <c:pt idx="342">
                  <c:v>49.78</c:v>
                </c:pt>
                <c:pt idx="343">
                  <c:v>50.08</c:v>
                </c:pt>
                <c:pt idx="344">
                  <c:v>50.49</c:v>
                </c:pt>
                <c:pt idx="345">
                  <c:v>50.849999999999994</c:v>
                </c:pt>
                <c:pt idx="346">
                  <c:v>50</c:v>
                </c:pt>
                <c:pt idx="347">
                  <c:v>49.05</c:v>
                </c:pt>
                <c:pt idx="348">
                  <c:v>48.11</c:v>
                </c:pt>
                <c:pt idx="349">
                  <c:v>44.849999999999994</c:v>
                </c:pt>
                <c:pt idx="350">
                  <c:v>46.36</c:v>
                </c:pt>
                <c:pt idx="351">
                  <c:v>47.98</c:v>
                </c:pt>
                <c:pt idx="352">
                  <c:v>50.36</c:v>
                </c:pt>
                <c:pt idx="353">
                  <c:v>53.25</c:v>
                </c:pt>
                <c:pt idx="354">
                  <c:v>54.839999999999996</c:v>
                </c:pt>
                <c:pt idx="355">
                  <c:v>56.03</c:v>
                </c:pt>
                <c:pt idx="356">
                  <c:v>57.55</c:v>
                </c:pt>
                <c:pt idx="357">
                  <c:v>59.75</c:v>
                </c:pt>
                <c:pt idx="358">
                  <c:v>61.949999999999996</c:v>
                </c:pt>
                <c:pt idx="359">
                  <c:v>67.53</c:v>
                </c:pt>
                <c:pt idx="360">
                  <c:v>68.58</c:v>
                </c:pt>
                <c:pt idx="361">
                  <c:v>70.540000000000006</c:v>
                </c:pt>
                <c:pt idx="362">
                  <c:v>73.05</c:v>
                </c:pt>
                <c:pt idx="363">
                  <c:v>75.72</c:v>
                </c:pt>
                <c:pt idx="364">
                  <c:v>77.489999999999995</c:v>
                </c:pt>
                <c:pt idx="365">
                  <c:v>79</c:v>
                </c:pt>
                <c:pt idx="366">
                  <c:v>78.05</c:v>
                </c:pt>
                <c:pt idx="367">
                  <c:v>74.459999999999994</c:v>
                </c:pt>
                <c:pt idx="368">
                  <c:v>68.72</c:v>
                </c:pt>
                <c:pt idx="369">
                  <c:v>62</c:v>
                </c:pt>
                <c:pt idx="370">
                  <c:v>56.48</c:v>
                </c:pt>
                <c:pt idx="371">
                  <c:v>51.41</c:v>
                </c:pt>
                <c:pt idx="372">
                  <c:v>46.64</c:v>
                </c:pt>
                <c:pt idx="373">
                  <c:v>42.949999999999996</c:v>
                </c:pt>
                <c:pt idx="375">
                  <c:v>38.47</c:v>
                </c:pt>
                <c:pt idx="376">
                  <c:v>38.270000000000003</c:v>
                </c:pt>
                <c:pt idx="377">
                  <c:v>38.61</c:v>
                </c:pt>
                <c:pt idx="378">
                  <c:v>39.15</c:v>
                </c:pt>
                <c:pt idx="379">
                  <c:v>40.14</c:v>
                </c:pt>
                <c:pt idx="380">
                  <c:v>40.6</c:v>
                </c:pt>
                <c:pt idx="381">
                  <c:v>40.49</c:v>
                </c:pt>
                <c:pt idx="382">
                  <c:v>40.43</c:v>
                </c:pt>
                <c:pt idx="383">
                  <c:v>37.300000000000011</c:v>
                </c:pt>
                <c:pt idx="384">
                  <c:v>33.49</c:v>
                </c:pt>
                <c:pt idx="385">
                  <c:v>29.36</c:v>
                </c:pt>
                <c:pt idx="386">
                  <c:v>25.88</c:v>
                </c:pt>
                <c:pt idx="387">
                  <c:v>23.95</c:v>
                </c:pt>
                <c:pt idx="388">
                  <c:v>23.479999999999997</c:v>
                </c:pt>
                <c:pt idx="389">
                  <c:v>24.259999999999998</c:v>
                </c:pt>
                <c:pt idx="390">
                  <c:v>28.82</c:v>
                </c:pt>
                <c:pt idx="391">
                  <c:v>31.02</c:v>
                </c:pt>
                <c:pt idx="392">
                  <c:v>34.300000000000011</c:v>
                </c:pt>
                <c:pt idx="393">
                  <c:v>37.99</c:v>
                </c:pt>
                <c:pt idx="394">
                  <c:v>40.64</c:v>
                </c:pt>
                <c:pt idx="395">
                  <c:v>42.53</c:v>
                </c:pt>
                <c:pt idx="396">
                  <c:v>44.6</c:v>
                </c:pt>
                <c:pt idx="397">
                  <c:v>45.86</c:v>
                </c:pt>
                <c:pt idx="398">
                  <c:v>46.3</c:v>
                </c:pt>
                <c:pt idx="399">
                  <c:v>46.339999999999996</c:v>
                </c:pt>
                <c:pt idx="400">
                  <c:v>46.2</c:v>
                </c:pt>
                <c:pt idx="401">
                  <c:v>38.24</c:v>
                </c:pt>
                <c:pt idx="402">
                  <c:v>37.78</c:v>
                </c:pt>
                <c:pt idx="403">
                  <c:v>36.290000000000006</c:v>
                </c:pt>
                <c:pt idx="404">
                  <c:v>33.200000000000003</c:v>
                </c:pt>
                <c:pt idx="405">
                  <c:v>29.630000000000003</c:v>
                </c:pt>
                <c:pt idx="406">
                  <c:v>25.16</c:v>
                </c:pt>
                <c:pt idx="407">
                  <c:v>20.54</c:v>
                </c:pt>
                <c:pt idx="408">
                  <c:v>16.7</c:v>
                </c:pt>
                <c:pt idx="409">
                  <c:v>14.69</c:v>
                </c:pt>
                <c:pt idx="410">
                  <c:v>13.209999999999999</c:v>
                </c:pt>
                <c:pt idx="411">
                  <c:v>14.07</c:v>
                </c:pt>
                <c:pt idx="412">
                  <c:v>14.450000000000001</c:v>
                </c:pt>
                <c:pt idx="413">
                  <c:v>15.139999999999999</c:v>
                </c:pt>
                <c:pt idx="414">
                  <c:v>15.11</c:v>
                </c:pt>
                <c:pt idx="415">
                  <c:v>15.719999999999999</c:v>
                </c:pt>
                <c:pt idx="416">
                  <c:v>17.479999999999997</c:v>
                </c:pt>
                <c:pt idx="417">
                  <c:v>20.12</c:v>
                </c:pt>
                <c:pt idx="418">
                  <c:v>23.62</c:v>
                </c:pt>
                <c:pt idx="419">
                  <c:v>27.55</c:v>
                </c:pt>
                <c:pt idx="420">
                  <c:v>31.12</c:v>
                </c:pt>
                <c:pt idx="421">
                  <c:v>33.96</c:v>
                </c:pt>
                <c:pt idx="422">
                  <c:v>35.25</c:v>
                </c:pt>
                <c:pt idx="423">
                  <c:v>35.800000000000011</c:v>
                </c:pt>
                <c:pt idx="424">
                  <c:v>36.050000000000004</c:v>
                </c:pt>
                <c:pt idx="425">
                  <c:v>36.46</c:v>
                </c:pt>
                <c:pt idx="426">
                  <c:v>36.120000000000005</c:v>
                </c:pt>
                <c:pt idx="427">
                  <c:v>36.99</c:v>
                </c:pt>
                <c:pt idx="428">
                  <c:v>38.190000000000005</c:v>
                </c:pt>
                <c:pt idx="429">
                  <c:v>38.51</c:v>
                </c:pt>
                <c:pt idx="430">
                  <c:v>36.75</c:v>
                </c:pt>
                <c:pt idx="431">
                  <c:v>34.879999999999995</c:v>
                </c:pt>
                <c:pt idx="432">
                  <c:v>33.06</c:v>
                </c:pt>
                <c:pt idx="433">
                  <c:v>32.11</c:v>
                </c:pt>
                <c:pt idx="434">
                  <c:v>31.64</c:v>
                </c:pt>
                <c:pt idx="435">
                  <c:v>29.259999999999998</c:v>
                </c:pt>
                <c:pt idx="436">
                  <c:v>27.04</c:v>
                </c:pt>
                <c:pt idx="437">
                  <c:v>25</c:v>
                </c:pt>
                <c:pt idx="438">
                  <c:v>22.97</c:v>
                </c:pt>
                <c:pt idx="439">
                  <c:v>21.53</c:v>
                </c:pt>
                <c:pt idx="440">
                  <c:v>21.85</c:v>
                </c:pt>
                <c:pt idx="441">
                  <c:v>22.74</c:v>
                </c:pt>
                <c:pt idx="442">
                  <c:v>26.1</c:v>
                </c:pt>
                <c:pt idx="443">
                  <c:v>27</c:v>
                </c:pt>
                <c:pt idx="444">
                  <c:v>28.84</c:v>
                </c:pt>
                <c:pt idx="445">
                  <c:v>31.01</c:v>
                </c:pt>
                <c:pt idx="446">
                  <c:v>33.82</c:v>
                </c:pt>
                <c:pt idx="447">
                  <c:v>37.61</c:v>
                </c:pt>
                <c:pt idx="448">
                  <c:v>40.78</c:v>
                </c:pt>
                <c:pt idx="449">
                  <c:v>43.63</c:v>
                </c:pt>
                <c:pt idx="450">
                  <c:v>44.48</c:v>
                </c:pt>
                <c:pt idx="451">
                  <c:v>43.730000000000004</c:v>
                </c:pt>
                <c:pt idx="452">
                  <c:v>42.92</c:v>
                </c:pt>
                <c:pt idx="453">
                  <c:v>38.11</c:v>
                </c:pt>
                <c:pt idx="454">
                  <c:v>38.24</c:v>
                </c:pt>
                <c:pt idx="455">
                  <c:v>38.349999999999994</c:v>
                </c:pt>
                <c:pt idx="456">
                  <c:v>37.800000000000011</c:v>
                </c:pt>
                <c:pt idx="457">
                  <c:v>35.690000000000005</c:v>
                </c:pt>
                <c:pt idx="458">
                  <c:v>33.790000000000006</c:v>
                </c:pt>
                <c:pt idx="459">
                  <c:v>31.87</c:v>
                </c:pt>
                <c:pt idx="460">
                  <c:v>29.939999999999998</c:v>
                </c:pt>
                <c:pt idx="461">
                  <c:v>28.49</c:v>
                </c:pt>
                <c:pt idx="462">
                  <c:v>26.59</c:v>
                </c:pt>
                <c:pt idx="463">
                  <c:v>29.01</c:v>
                </c:pt>
                <c:pt idx="464">
                  <c:v>28.150000000000002</c:v>
                </c:pt>
                <c:pt idx="465">
                  <c:v>27.39</c:v>
                </c:pt>
                <c:pt idx="466">
                  <c:v>26.979999999999997</c:v>
                </c:pt>
                <c:pt idx="467">
                  <c:v>26.53</c:v>
                </c:pt>
                <c:pt idx="468">
                  <c:v>26.3</c:v>
                </c:pt>
                <c:pt idx="469">
                  <c:v>26.16</c:v>
                </c:pt>
                <c:pt idx="470">
                  <c:v>25.5</c:v>
                </c:pt>
                <c:pt idx="471">
                  <c:v>25.66</c:v>
                </c:pt>
                <c:pt idx="472">
                  <c:v>26.55</c:v>
                </c:pt>
                <c:pt idx="473">
                  <c:v>27.59</c:v>
                </c:pt>
                <c:pt idx="474">
                  <c:v>29.02</c:v>
                </c:pt>
                <c:pt idx="475">
                  <c:v>30.54</c:v>
                </c:pt>
                <c:pt idx="476">
                  <c:v>31.7</c:v>
                </c:pt>
                <c:pt idx="477">
                  <c:v>32.410000000000004</c:v>
                </c:pt>
                <c:pt idx="478">
                  <c:v>33.07</c:v>
                </c:pt>
                <c:pt idx="479">
                  <c:v>34.25</c:v>
                </c:pt>
                <c:pt idx="480">
                  <c:v>35.230000000000011</c:v>
                </c:pt>
                <c:pt idx="481">
                  <c:v>37.1</c:v>
                </c:pt>
                <c:pt idx="482">
                  <c:v>38.879999999999995</c:v>
                </c:pt>
                <c:pt idx="483">
                  <c:v>39.93</c:v>
                </c:pt>
                <c:pt idx="484">
                  <c:v>39.590000000000003</c:v>
                </c:pt>
                <c:pt idx="485">
                  <c:v>39.020000000000003</c:v>
                </c:pt>
                <c:pt idx="486">
                  <c:v>40.090000000000003</c:v>
                </c:pt>
                <c:pt idx="487">
                  <c:v>39.020000000000003</c:v>
                </c:pt>
                <c:pt idx="488">
                  <c:v>39.51</c:v>
                </c:pt>
                <c:pt idx="489">
                  <c:v>39.770000000000003</c:v>
                </c:pt>
                <c:pt idx="490">
                  <c:v>39.160000000000004</c:v>
                </c:pt>
                <c:pt idx="491">
                  <c:v>39.590000000000003</c:v>
                </c:pt>
                <c:pt idx="492">
                  <c:v>40.339999999999996</c:v>
                </c:pt>
                <c:pt idx="493">
                  <c:v>42.33</c:v>
                </c:pt>
                <c:pt idx="494">
                  <c:v>47.879999999999995</c:v>
                </c:pt>
                <c:pt idx="495">
                  <c:v>48.1</c:v>
                </c:pt>
                <c:pt idx="496">
                  <c:v>47.160000000000004</c:v>
                </c:pt>
                <c:pt idx="497">
                  <c:v>48.190000000000005</c:v>
                </c:pt>
                <c:pt idx="498">
                  <c:v>49.6</c:v>
                </c:pt>
                <c:pt idx="499">
                  <c:v>48.06</c:v>
                </c:pt>
                <c:pt idx="500">
                  <c:v>46.71</c:v>
                </c:pt>
                <c:pt idx="501">
                  <c:v>48.39</c:v>
                </c:pt>
                <c:pt idx="502">
                  <c:v>47.730000000000004</c:v>
                </c:pt>
                <c:pt idx="503">
                  <c:v>46.97</c:v>
                </c:pt>
                <c:pt idx="504">
                  <c:v>46.42</c:v>
                </c:pt>
                <c:pt idx="505">
                  <c:v>41.57</c:v>
                </c:pt>
                <c:pt idx="506">
                  <c:v>44.65</c:v>
                </c:pt>
                <c:pt idx="507">
                  <c:v>45.660000000000004</c:v>
                </c:pt>
                <c:pt idx="508">
                  <c:v>46.09</c:v>
                </c:pt>
                <c:pt idx="509">
                  <c:v>47.120000000000005</c:v>
                </c:pt>
                <c:pt idx="510">
                  <c:v>46.74</c:v>
                </c:pt>
                <c:pt idx="511">
                  <c:v>46.93</c:v>
                </c:pt>
                <c:pt idx="512">
                  <c:v>46.77</c:v>
                </c:pt>
                <c:pt idx="513">
                  <c:v>45.87</c:v>
                </c:pt>
                <c:pt idx="514">
                  <c:v>44.24</c:v>
                </c:pt>
                <c:pt idx="515">
                  <c:v>48.08</c:v>
                </c:pt>
                <c:pt idx="516">
                  <c:v>48.27</c:v>
                </c:pt>
                <c:pt idx="517">
                  <c:v>48.67</c:v>
                </c:pt>
                <c:pt idx="518">
                  <c:v>49.32</c:v>
                </c:pt>
                <c:pt idx="519">
                  <c:v>49.86</c:v>
                </c:pt>
                <c:pt idx="520">
                  <c:v>50.03</c:v>
                </c:pt>
                <c:pt idx="521">
                  <c:v>48.37</c:v>
                </c:pt>
                <c:pt idx="522">
                  <c:v>46.17</c:v>
                </c:pt>
                <c:pt idx="523">
                  <c:v>44.720000000000006</c:v>
                </c:pt>
                <c:pt idx="524">
                  <c:v>42.41</c:v>
                </c:pt>
                <c:pt idx="525">
                  <c:v>39.56</c:v>
                </c:pt>
                <c:pt idx="526">
                  <c:v>38.33</c:v>
                </c:pt>
                <c:pt idx="527">
                  <c:v>38.03</c:v>
                </c:pt>
                <c:pt idx="528">
                  <c:v>37.07</c:v>
                </c:pt>
                <c:pt idx="529">
                  <c:v>35.620000000000005</c:v>
                </c:pt>
                <c:pt idx="530">
                  <c:v>35.82</c:v>
                </c:pt>
                <c:pt idx="531">
                  <c:v>38.51</c:v>
                </c:pt>
                <c:pt idx="532">
                  <c:v>40.94</c:v>
                </c:pt>
                <c:pt idx="533">
                  <c:v>43.349999999999994</c:v>
                </c:pt>
                <c:pt idx="534">
                  <c:v>45.42</c:v>
                </c:pt>
                <c:pt idx="535">
                  <c:v>47.13</c:v>
                </c:pt>
                <c:pt idx="536">
                  <c:v>48.24</c:v>
                </c:pt>
                <c:pt idx="537">
                  <c:v>48.120000000000005</c:v>
                </c:pt>
                <c:pt idx="538">
                  <c:v>50.57</c:v>
                </c:pt>
                <c:pt idx="539">
                  <c:v>51.46</c:v>
                </c:pt>
                <c:pt idx="540">
                  <c:v>51.08</c:v>
                </c:pt>
                <c:pt idx="541">
                  <c:v>49.44</c:v>
                </c:pt>
                <c:pt idx="542">
                  <c:v>47.06</c:v>
                </c:pt>
                <c:pt idx="543">
                  <c:v>46.65</c:v>
                </c:pt>
                <c:pt idx="544">
                  <c:v>46.620000000000005</c:v>
                </c:pt>
                <c:pt idx="545">
                  <c:v>46.11</c:v>
                </c:pt>
                <c:pt idx="546">
                  <c:v>49.55</c:v>
                </c:pt>
                <c:pt idx="547">
                  <c:v>47.309999999999995</c:v>
                </c:pt>
                <c:pt idx="548">
                  <c:v>44.86</c:v>
                </c:pt>
                <c:pt idx="549">
                  <c:v>43.64</c:v>
                </c:pt>
                <c:pt idx="550">
                  <c:v>42.339999999999996</c:v>
                </c:pt>
                <c:pt idx="551">
                  <c:v>40.93</c:v>
                </c:pt>
                <c:pt idx="552">
                  <c:v>40.130000000000003</c:v>
                </c:pt>
                <c:pt idx="553">
                  <c:v>39.46</c:v>
                </c:pt>
                <c:pt idx="554">
                  <c:v>39.64</c:v>
                </c:pt>
                <c:pt idx="555">
                  <c:v>40.58</c:v>
                </c:pt>
                <c:pt idx="556">
                  <c:v>41</c:v>
                </c:pt>
                <c:pt idx="557">
                  <c:v>41.02</c:v>
                </c:pt>
                <c:pt idx="558">
                  <c:v>42.25</c:v>
                </c:pt>
                <c:pt idx="559">
                  <c:v>43.92</c:v>
                </c:pt>
                <c:pt idx="560">
                  <c:v>45.48</c:v>
                </c:pt>
                <c:pt idx="561">
                  <c:v>48.54</c:v>
                </c:pt>
                <c:pt idx="562">
                  <c:v>54.11</c:v>
                </c:pt>
                <c:pt idx="563">
                  <c:v>56.53</c:v>
                </c:pt>
                <c:pt idx="564">
                  <c:v>57.190000000000005</c:v>
                </c:pt>
                <c:pt idx="565">
                  <c:v>58.27</c:v>
                </c:pt>
                <c:pt idx="566">
                  <c:v>59.48</c:v>
                </c:pt>
                <c:pt idx="567">
                  <c:v>68.169999999999987</c:v>
                </c:pt>
                <c:pt idx="568">
                  <c:v>69.09</c:v>
                </c:pt>
                <c:pt idx="569">
                  <c:v>69.81</c:v>
                </c:pt>
                <c:pt idx="570">
                  <c:v>70.010000000000005</c:v>
                </c:pt>
                <c:pt idx="571">
                  <c:v>70.47</c:v>
                </c:pt>
                <c:pt idx="572">
                  <c:v>69.3</c:v>
                </c:pt>
                <c:pt idx="573">
                  <c:v>66.61</c:v>
                </c:pt>
                <c:pt idx="574">
                  <c:v>62.290000000000006</c:v>
                </c:pt>
                <c:pt idx="575">
                  <c:v>61.87</c:v>
                </c:pt>
                <c:pt idx="576">
                  <c:v>61.25</c:v>
                </c:pt>
                <c:pt idx="577">
                  <c:v>58.47</c:v>
                </c:pt>
                <c:pt idx="578">
                  <c:v>53.7</c:v>
                </c:pt>
                <c:pt idx="579">
                  <c:v>49.42</c:v>
                </c:pt>
                <c:pt idx="580">
                  <c:v>46.44</c:v>
                </c:pt>
                <c:pt idx="581">
                  <c:v>44.49</c:v>
                </c:pt>
                <c:pt idx="582">
                  <c:v>44.92</c:v>
                </c:pt>
                <c:pt idx="583">
                  <c:v>46.65</c:v>
                </c:pt>
                <c:pt idx="584">
                  <c:v>48.83</c:v>
                </c:pt>
                <c:pt idx="585">
                  <c:v>51.02</c:v>
                </c:pt>
                <c:pt idx="586">
                  <c:v>53.220000000000006</c:v>
                </c:pt>
                <c:pt idx="587">
                  <c:v>54.86</c:v>
                </c:pt>
                <c:pt idx="588">
                  <c:v>55.5</c:v>
                </c:pt>
                <c:pt idx="589">
                  <c:v>55.75</c:v>
                </c:pt>
                <c:pt idx="590">
                  <c:v>57.25</c:v>
                </c:pt>
                <c:pt idx="591">
                  <c:v>55.74</c:v>
                </c:pt>
                <c:pt idx="592">
                  <c:v>54.67</c:v>
                </c:pt>
                <c:pt idx="593">
                  <c:v>52.74</c:v>
                </c:pt>
                <c:pt idx="594">
                  <c:v>50.04</c:v>
                </c:pt>
                <c:pt idx="595">
                  <c:v>48.77</c:v>
                </c:pt>
                <c:pt idx="596">
                  <c:v>48.46</c:v>
                </c:pt>
                <c:pt idx="597">
                  <c:v>49.7</c:v>
                </c:pt>
                <c:pt idx="598">
                  <c:v>55.230000000000004</c:v>
                </c:pt>
                <c:pt idx="599">
                  <c:v>52.87</c:v>
                </c:pt>
                <c:pt idx="600">
                  <c:v>50.77</c:v>
                </c:pt>
                <c:pt idx="601">
                  <c:v>48.43</c:v>
                </c:pt>
                <c:pt idx="602">
                  <c:v>47</c:v>
                </c:pt>
                <c:pt idx="603">
                  <c:v>46.92</c:v>
                </c:pt>
                <c:pt idx="604">
                  <c:v>47.290000000000006</c:v>
                </c:pt>
                <c:pt idx="605">
                  <c:v>49.720000000000006</c:v>
                </c:pt>
                <c:pt idx="606">
                  <c:v>50.720000000000006</c:v>
                </c:pt>
                <c:pt idx="607">
                  <c:v>50.48</c:v>
                </c:pt>
                <c:pt idx="608">
                  <c:v>49.64</c:v>
                </c:pt>
                <c:pt idx="609">
                  <c:v>46.92</c:v>
                </c:pt>
                <c:pt idx="610">
                  <c:v>49.97</c:v>
                </c:pt>
                <c:pt idx="611">
                  <c:v>55.17</c:v>
                </c:pt>
                <c:pt idx="612">
                  <c:v>59.61</c:v>
                </c:pt>
                <c:pt idx="613">
                  <c:v>63.33</c:v>
                </c:pt>
                <c:pt idx="614">
                  <c:v>67.11999999999999</c:v>
                </c:pt>
                <c:pt idx="615">
                  <c:v>69.709999999999994</c:v>
                </c:pt>
                <c:pt idx="616">
                  <c:v>71.42</c:v>
                </c:pt>
                <c:pt idx="617">
                  <c:v>71.910000000000011</c:v>
                </c:pt>
                <c:pt idx="618">
                  <c:v>70.08</c:v>
                </c:pt>
                <c:pt idx="619">
                  <c:v>75.06</c:v>
                </c:pt>
                <c:pt idx="620">
                  <c:v>73.13</c:v>
                </c:pt>
                <c:pt idx="621">
                  <c:v>71.59</c:v>
                </c:pt>
                <c:pt idx="622">
                  <c:v>70.179999999999993</c:v>
                </c:pt>
                <c:pt idx="623">
                  <c:v>69.3</c:v>
                </c:pt>
                <c:pt idx="624">
                  <c:v>67.45</c:v>
                </c:pt>
                <c:pt idx="625">
                  <c:v>65.72</c:v>
                </c:pt>
                <c:pt idx="626">
                  <c:v>64.669999999999987</c:v>
                </c:pt>
                <c:pt idx="627">
                  <c:v>63.849999999999994</c:v>
                </c:pt>
                <c:pt idx="628">
                  <c:v>64.14</c:v>
                </c:pt>
                <c:pt idx="629">
                  <c:v>63.220000000000006</c:v>
                </c:pt>
                <c:pt idx="630">
                  <c:v>61.14</c:v>
                </c:pt>
                <c:pt idx="631">
                  <c:v>58.8</c:v>
                </c:pt>
                <c:pt idx="632">
                  <c:v>56.83</c:v>
                </c:pt>
                <c:pt idx="633">
                  <c:v>55.809999999999995</c:v>
                </c:pt>
                <c:pt idx="634">
                  <c:v>56.42</c:v>
                </c:pt>
                <c:pt idx="635">
                  <c:v>57.77</c:v>
                </c:pt>
                <c:pt idx="636">
                  <c:v>58.33</c:v>
                </c:pt>
                <c:pt idx="637">
                  <c:v>59.33</c:v>
                </c:pt>
                <c:pt idx="638">
                  <c:v>59.449999999999996</c:v>
                </c:pt>
                <c:pt idx="639">
                  <c:v>59.71</c:v>
                </c:pt>
                <c:pt idx="640">
                  <c:v>59.690000000000005</c:v>
                </c:pt>
                <c:pt idx="641">
                  <c:v>60.18</c:v>
                </c:pt>
                <c:pt idx="642">
                  <c:v>61.78</c:v>
                </c:pt>
                <c:pt idx="643">
                  <c:v>60.620000000000005</c:v>
                </c:pt>
                <c:pt idx="644">
                  <c:v>59.92</c:v>
                </c:pt>
                <c:pt idx="645">
                  <c:v>58.25</c:v>
                </c:pt>
                <c:pt idx="646">
                  <c:v>56.93</c:v>
                </c:pt>
                <c:pt idx="647">
                  <c:v>57.96</c:v>
                </c:pt>
                <c:pt idx="648">
                  <c:v>58.96</c:v>
                </c:pt>
                <c:pt idx="649">
                  <c:v>59.58</c:v>
                </c:pt>
                <c:pt idx="650">
                  <c:v>65.63</c:v>
                </c:pt>
                <c:pt idx="651">
                  <c:v>65.400000000000006</c:v>
                </c:pt>
                <c:pt idx="652">
                  <c:v>64.319999999999993</c:v>
                </c:pt>
                <c:pt idx="653">
                  <c:v>62.89</c:v>
                </c:pt>
                <c:pt idx="654">
                  <c:v>61.379999999999995</c:v>
                </c:pt>
                <c:pt idx="655">
                  <c:v>58.4</c:v>
                </c:pt>
                <c:pt idx="656">
                  <c:v>55.839999999999996</c:v>
                </c:pt>
                <c:pt idx="657">
                  <c:v>56.760000000000005</c:v>
                </c:pt>
                <c:pt idx="658">
                  <c:v>55.98</c:v>
                </c:pt>
                <c:pt idx="659">
                  <c:v>54.97</c:v>
                </c:pt>
                <c:pt idx="660">
                  <c:v>55.52</c:v>
                </c:pt>
                <c:pt idx="661">
                  <c:v>50.53</c:v>
                </c:pt>
                <c:pt idx="662">
                  <c:v>53.04</c:v>
                </c:pt>
                <c:pt idx="663">
                  <c:v>56.760000000000005</c:v>
                </c:pt>
                <c:pt idx="664">
                  <c:v>61.18</c:v>
                </c:pt>
                <c:pt idx="665">
                  <c:v>64.77</c:v>
                </c:pt>
                <c:pt idx="666">
                  <c:v>65.38</c:v>
                </c:pt>
                <c:pt idx="667">
                  <c:v>65.790000000000006</c:v>
                </c:pt>
                <c:pt idx="668">
                  <c:v>65.38</c:v>
                </c:pt>
                <c:pt idx="669">
                  <c:v>64.679999999999993</c:v>
                </c:pt>
                <c:pt idx="670">
                  <c:v>64.239999999999995</c:v>
                </c:pt>
                <c:pt idx="671">
                  <c:v>67.08</c:v>
                </c:pt>
                <c:pt idx="672">
                  <c:v>65.77</c:v>
                </c:pt>
                <c:pt idx="673">
                  <c:v>63.91</c:v>
                </c:pt>
                <c:pt idx="674">
                  <c:v>63.02</c:v>
                </c:pt>
                <c:pt idx="675">
                  <c:v>63.39</c:v>
                </c:pt>
                <c:pt idx="676">
                  <c:v>64.53</c:v>
                </c:pt>
                <c:pt idx="677">
                  <c:v>66.11</c:v>
                </c:pt>
                <c:pt idx="700">
                  <c:v>29.310000000000002</c:v>
                </c:pt>
                <c:pt idx="701">
                  <c:v>30.59</c:v>
                </c:pt>
                <c:pt idx="702">
                  <c:v>33</c:v>
                </c:pt>
                <c:pt idx="703">
                  <c:v>34.4</c:v>
                </c:pt>
                <c:pt idx="704">
                  <c:v>36.1</c:v>
                </c:pt>
                <c:pt idx="705">
                  <c:v>39.4</c:v>
                </c:pt>
                <c:pt idx="706">
                  <c:v>42.61</c:v>
                </c:pt>
                <c:pt idx="707">
                  <c:v>44.190000000000005</c:v>
                </c:pt>
                <c:pt idx="708">
                  <c:v>46</c:v>
                </c:pt>
                <c:pt idx="709">
                  <c:v>47.220000000000006</c:v>
                </c:pt>
                <c:pt idx="710">
                  <c:v>49.290000000000006</c:v>
                </c:pt>
                <c:pt idx="711">
                  <c:v>49.92</c:v>
                </c:pt>
                <c:pt idx="712">
                  <c:v>48.87</c:v>
                </c:pt>
                <c:pt idx="713">
                  <c:v>43.7</c:v>
                </c:pt>
                <c:pt idx="714">
                  <c:v>46.24</c:v>
                </c:pt>
                <c:pt idx="715">
                  <c:v>48.260000000000005</c:v>
                </c:pt>
                <c:pt idx="716">
                  <c:v>50.68</c:v>
                </c:pt>
                <c:pt idx="717">
                  <c:v>52.91</c:v>
                </c:pt>
                <c:pt idx="718">
                  <c:v>53.7</c:v>
                </c:pt>
                <c:pt idx="719">
                  <c:v>54.09</c:v>
                </c:pt>
                <c:pt idx="720">
                  <c:v>53.879999999999995</c:v>
                </c:pt>
                <c:pt idx="721">
                  <c:v>54.17</c:v>
                </c:pt>
                <c:pt idx="722">
                  <c:v>53.46</c:v>
                </c:pt>
                <c:pt idx="723">
                  <c:v>58.63</c:v>
                </c:pt>
                <c:pt idx="724">
                  <c:v>58.08</c:v>
                </c:pt>
                <c:pt idx="725">
                  <c:v>57.27</c:v>
                </c:pt>
                <c:pt idx="726">
                  <c:v>56.43</c:v>
                </c:pt>
                <c:pt idx="727">
                  <c:v>55.75</c:v>
                </c:pt>
                <c:pt idx="728">
                  <c:v>55.160000000000004</c:v>
                </c:pt>
                <c:pt idx="729">
                  <c:v>54.720000000000006</c:v>
                </c:pt>
                <c:pt idx="730">
                  <c:v>56.220000000000006</c:v>
                </c:pt>
                <c:pt idx="731">
                  <c:v>59.01</c:v>
                </c:pt>
                <c:pt idx="732">
                  <c:v>60</c:v>
                </c:pt>
                <c:pt idx="733">
                  <c:v>59.61</c:v>
                </c:pt>
                <c:pt idx="734">
                  <c:v>57.620000000000005</c:v>
                </c:pt>
                <c:pt idx="735">
                  <c:v>54.3</c:v>
                </c:pt>
                <c:pt idx="736">
                  <c:v>51.730000000000004</c:v>
                </c:pt>
                <c:pt idx="737">
                  <c:v>50.4</c:v>
                </c:pt>
                <c:pt idx="738">
                  <c:v>48.660000000000004</c:v>
                </c:pt>
                <c:pt idx="739">
                  <c:v>47.760000000000005</c:v>
                </c:pt>
                <c:pt idx="740">
                  <c:v>48.17</c:v>
                </c:pt>
                <c:pt idx="741">
                  <c:v>47.730000000000004</c:v>
                </c:pt>
                <c:pt idx="742">
                  <c:v>46.839999999999996</c:v>
                </c:pt>
                <c:pt idx="743">
                  <c:v>45.42</c:v>
                </c:pt>
                <c:pt idx="744">
                  <c:v>42.63</c:v>
                </c:pt>
                <c:pt idx="745">
                  <c:v>39.160000000000004</c:v>
                </c:pt>
                <c:pt idx="746">
                  <c:v>35.51</c:v>
                </c:pt>
                <c:pt idx="747">
                  <c:v>31.05</c:v>
                </c:pt>
                <c:pt idx="748">
                  <c:v>28.279999999999998</c:v>
                </c:pt>
                <c:pt idx="749">
                  <c:v>25.89</c:v>
                </c:pt>
                <c:pt idx="750">
                  <c:v>24.52</c:v>
                </c:pt>
                <c:pt idx="751">
                  <c:v>24.459999999999997</c:v>
                </c:pt>
                <c:pt idx="752">
                  <c:v>24.830000000000002</c:v>
                </c:pt>
                <c:pt idx="753">
                  <c:v>25.51</c:v>
                </c:pt>
                <c:pt idx="754">
                  <c:v>27.97</c:v>
                </c:pt>
                <c:pt idx="755">
                  <c:v>28.52</c:v>
                </c:pt>
                <c:pt idx="756">
                  <c:v>30.45</c:v>
                </c:pt>
                <c:pt idx="757">
                  <c:v>32.93</c:v>
                </c:pt>
                <c:pt idx="758">
                  <c:v>36.590000000000003</c:v>
                </c:pt>
                <c:pt idx="759">
                  <c:v>39.550000000000004</c:v>
                </c:pt>
                <c:pt idx="760">
                  <c:v>41.77</c:v>
                </c:pt>
                <c:pt idx="761">
                  <c:v>42.99</c:v>
                </c:pt>
                <c:pt idx="762">
                  <c:v>42.89</c:v>
                </c:pt>
                <c:pt idx="763">
                  <c:v>43.74</c:v>
                </c:pt>
                <c:pt idx="764">
                  <c:v>44.61</c:v>
                </c:pt>
                <c:pt idx="765">
                  <c:v>41.42</c:v>
                </c:pt>
                <c:pt idx="766">
                  <c:v>44.61</c:v>
                </c:pt>
                <c:pt idx="767">
                  <c:v>48.33</c:v>
                </c:pt>
                <c:pt idx="768">
                  <c:v>50.17</c:v>
                </c:pt>
                <c:pt idx="769">
                  <c:v>51.220000000000006</c:v>
                </c:pt>
                <c:pt idx="770">
                  <c:v>51.790000000000006</c:v>
                </c:pt>
                <c:pt idx="771">
                  <c:v>51.120000000000005</c:v>
                </c:pt>
                <c:pt idx="772">
                  <c:v>49.07</c:v>
                </c:pt>
                <c:pt idx="773">
                  <c:v>47.3</c:v>
                </c:pt>
                <c:pt idx="774">
                  <c:v>45.8</c:v>
                </c:pt>
                <c:pt idx="775">
                  <c:v>51</c:v>
                </c:pt>
                <c:pt idx="776">
                  <c:v>49.04</c:v>
                </c:pt>
                <c:pt idx="777">
                  <c:v>47.42</c:v>
                </c:pt>
                <c:pt idx="778">
                  <c:v>46.46</c:v>
                </c:pt>
                <c:pt idx="779">
                  <c:v>45.56</c:v>
                </c:pt>
                <c:pt idx="780">
                  <c:v>44.82</c:v>
                </c:pt>
                <c:pt idx="781">
                  <c:v>42.58</c:v>
                </c:pt>
                <c:pt idx="782">
                  <c:v>40.879999999999995</c:v>
                </c:pt>
                <c:pt idx="783">
                  <c:v>40.050000000000004</c:v>
                </c:pt>
                <c:pt idx="784">
                  <c:v>38.790000000000006</c:v>
                </c:pt>
                <c:pt idx="785">
                  <c:v>37.5</c:v>
                </c:pt>
                <c:pt idx="786">
                  <c:v>35.86</c:v>
                </c:pt>
                <c:pt idx="787">
                  <c:v>35.21</c:v>
                </c:pt>
                <c:pt idx="788">
                  <c:v>35.57</c:v>
                </c:pt>
                <c:pt idx="789">
                  <c:v>35.550000000000004</c:v>
                </c:pt>
                <c:pt idx="790">
                  <c:v>35.32</c:v>
                </c:pt>
                <c:pt idx="791">
                  <c:v>35.339999999999996</c:v>
                </c:pt>
                <c:pt idx="792">
                  <c:v>35.43</c:v>
                </c:pt>
                <c:pt idx="793">
                  <c:v>36.06</c:v>
                </c:pt>
                <c:pt idx="794">
                  <c:v>36.410000000000004</c:v>
                </c:pt>
                <c:pt idx="795">
                  <c:v>36.770000000000003</c:v>
                </c:pt>
                <c:pt idx="796">
                  <c:v>36.06</c:v>
                </c:pt>
                <c:pt idx="797">
                  <c:v>34.730000000000011</c:v>
                </c:pt>
                <c:pt idx="798">
                  <c:v>34.11</c:v>
                </c:pt>
                <c:pt idx="799">
                  <c:v>33.68</c:v>
                </c:pt>
                <c:pt idx="800">
                  <c:v>32.47</c:v>
                </c:pt>
                <c:pt idx="801">
                  <c:v>31.03</c:v>
                </c:pt>
                <c:pt idx="802">
                  <c:v>29.39</c:v>
                </c:pt>
                <c:pt idx="803">
                  <c:v>28.439999999999998</c:v>
                </c:pt>
                <c:pt idx="804">
                  <c:v>28.02</c:v>
                </c:pt>
                <c:pt idx="805">
                  <c:v>28.88</c:v>
                </c:pt>
                <c:pt idx="806">
                  <c:v>33.75</c:v>
                </c:pt>
                <c:pt idx="807">
                  <c:v>35.07</c:v>
                </c:pt>
                <c:pt idx="808">
                  <c:v>36.260000000000005</c:v>
                </c:pt>
                <c:pt idx="809">
                  <c:v>37.770000000000003</c:v>
                </c:pt>
                <c:pt idx="810">
                  <c:v>37.51</c:v>
                </c:pt>
                <c:pt idx="811">
                  <c:v>37.690000000000005</c:v>
                </c:pt>
                <c:pt idx="812">
                  <c:v>38.89</c:v>
                </c:pt>
                <c:pt idx="813">
                  <c:v>38.01</c:v>
                </c:pt>
                <c:pt idx="814">
                  <c:v>37.04</c:v>
                </c:pt>
                <c:pt idx="815">
                  <c:v>37.300000000000011</c:v>
                </c:pt>
                <c:pt idx="816">
                  <c:v>37.47</c:v>
                </c:pt>
                <c:pt idx="817">
                  <c:v>35.01</c:v>
                </c:pt>
                <c:pt idx="818">
                  <c:v>37.309999999999995</c:v>
                </c:pt>
                <c:pt idx="819">
                  <c:v>39.839999999999996</c:v>
                </c:pt>
                <c:pt idx="820">
                  <c:v>42.03</c:v>
                </c:pt>
                <c:pt idx="821">
                  <c:v>44.290000000000006</c:v>
                </c:pt>
                <c:pt idx="822">
                  <c:v>45.36</c:v>
                </c:pt>
                <c:pt idx="823">
                  <c:v>47.760000000000005</c:v>
                </c:pt>
                <c:pt idx="824">
                  <c:v>51.05</c:v>
                </c:pt>
                <c:pt idx="825">
                  <c:v>52.260000000000005</c:v>
                </c:pt>
                <c:pt idx="826">
                  <c:v>52.4</c:v>
                </c:pt>
                <c:pt idx="827">
                  <c:v>59.09</c:v>
                </c:pt>
                <c:pt idx="828">
                  <c:v>58.449999999999996</c:v>
                </c:pt>
                <c:pt idx="829">
                  <c:v>58.160000000000004</c:v>
                </c:pt>
                <c:pt idx="830">
                  <c:v>58.67</c:v>
                </c:pt>
                <c:pt idx="831">
                  <c:v>60.28</c:v>
                </c:pt>
                <c:pt idx="832">
                  <c:v>61.58</c:v>
                </c:pt>
                <c:pt idx="833">
                  <c:v>62.720000000000006</c:v>
                </c:pt>
                <c:pt idx="834">
                  <c:v>64.08</c:v>
                </c:pt>
                <c:pt idx="835">
                  <c:v>63.349999999999994</c:v>
                </c:pt>
                <c:pt idx="836">
                  <c:v>61.37</c:v>
                </c:pt>
                <c:pt idx="837">
                  <c:v>58.760000000000005</c:v>
                </c:pt>
                <c:pt idx="838">
                  <c:v>55.42</c:v>
                </c:pt>
                <c:pt idx="839">
                  <c:v>52.660000000000004</c:v>
                </c:pt>
                <c:pt idx="840">
                  <c:v>51.06</c:v>
                </c:pt>
                <c:pt idx="841">
                  <c:v>49.71</c:v>
                </c:pt>
                <c:pt idx="842">
                  <c:v>48.01</c:v>
                </c:pt>
                <c:pt idx="843">
                  <c:v>47.71</c:v>
                </c:pt>
                <c:pt idx="844">
                  <c:v>48.53</c:v>
                </c:pt>
                <c:pt idx="845">
                  <c:v>48.260000000000005</c:v>
                </c:pt>
                <c:pt idx="846">
                  <c:v>47.52</c:v>
                </c:pt>
                <c:pt idx="847">
                  <c:v>46.87</c:v>
                </c:pt>
                <c:pt idx="848">
                  <c:v>46.07</c:v>
                </c:pt>
                <c:pt idx="849">
                  <c:v>45.37</c:v>
                </c:pt>
                <c:pt idx="850">
                  <c:v>44.77</c:v>
                </c:pt>
                <c:pt idx="851">
                  <c:v>43.74</c:v>
                </c:pt>
                <c:pt idx="852">
                  <c:v>42.43</c:v>
                </c:pt>
                <c:pt idx="853">
                  <c:v>40.65</c:v>
                </c:pt>
                <c:pt idx="854">
                  <c:v>39</c:v>
                </c:pt>
                <c:pt idx="855">
                  <c:v>37.9</c:v>
                </c:pt>
                <c:pt idx="856">
                  <c:v>37.53</c:v>
                </c:pt>
                <c:pt idx="857">
                  <c:v>37.879999999999995</c:v>
                </c:pt>
                <c:pt idx="858">
                  <c:v>40.720000000000006</c:v>
                </c:pt>
                <c:pt idx="859">
                  <c:v>41.8</c:v>
                </c:pt>
                <c:pt idx="860">
                  <c:v>44.809999999999995</c:v>
                </c:pt>
                <c:pt idx="861">
                  <c:v>48.27</c:v>
                </c:pt>
                <c:pt idx="862">
                  <c:v>49.83</c:v>
                </c:pt>
                <c:pt idx="863">
                  <c:v>50.37</c:v>
                </c:pt>
                <c:pt idx="864">
                  <c:v>50.24</c:v>
                </c:pt>
                <c:pt idx="865">
                  <c:v>50.230000000000004</c:v>
                </c:pt>
                <c:pt idx="866">
                  <c:v>52.02</c:v>
                </c:pt>
                <c:pt idx="867">
                  <c:v>53.54</c:v>
                </c:pt>
                <c:pt idx="868">
                  <c:v>53.809999999999995</c:v>
                </c:pt>
                <c:pt idx="869">
                  <c:v>46.5</c:v>
                </c:pt>
                <c:pt idx="870">
                  <c:v>49.48</c:v>
                </c:pt>
                <c:pt idx="871">
                  <c:v>54.260000000000005</c:v>
                </c:pt>
                <c:pt idx="872">
                  <c:v>59.290000000000006</c:v>
                </c:pt>
                <c:pt idx="873">
                  <c:v>63.230000000000004</c:v>
                </c:pt>
                <c:pt idx="874">
                  <c:v>65.47</c:v>
                </c:pt>
                <c:pt idx="875">
                  <c:v>68.8</c:v>
                </c:pt>
                <c:pt idx="876">
                  <c:v>72.2</c:v>
                </c:pt>
                <c:pt idx="877">
                  <c:v>74.069999999999993</c:v>
                </c:pt>
                <c:pt idx="878">
                  <c:v>76.27</c:v>
                </c:pt>
                <c:pt idx="879">
                  <c:v>61.879999999999995</c:v>
                </c:pt>
                <c:pt idx="880">
                  <c:v>59.92</c:v>
                </c:pt>
                <c:pt idx="881">
                  <c:v>57.25</c:v>
                </c:pt>
                <c:pt idx="882">
                  <c:v>55.77</c:v>
                </c:pt>
                <c:pt idx="883">
                  <c:v>55.59</c:v>
                </c:pt>
                <c:pt idx="884">
                  <c:v>54.92</c:v>
                </c:pt>
                <c:pt idx="885">
                  <c:v>53.33</c:v>
                </c:pt>
                <c:pt idx="886">
                  <c:v>51.28</c:v>
                </c:pt>
                <c:pt idx="887">
                  <c:v>49.27</c:v>
                </c:pt>
                <c:pt idx="888">
                  <c:v>47.41</c:v>
                </c:pt>
                <c:pt idx="889">
                  <c:v>45.11</c:v>
                </c:pt>
                <c:pt idx="890">
                  <c:v>42.64</c:v>
                </c:pt>
                <c:pt idx="891">
                  <c:v>39.700000000000003</c:v>
                </c:pt>
                <c:pt idx="892">
                  <c:v>37.78</c:v>
                </c:pt>
                <c:pt idx="893">
                  <c:v>36.94</c:v>
                </c:pt>
                <c:pt idx="894">
                  <c:v>36.47</c:v>
                </c:pt>
                <c:pt idx="895">
                  <c:v>37.410000000000004</c:v>
                </c:pt>
                <c:pt idx="896">
                  <c:v>38.82</c:v>
                </c:pt>
                <c:pt idx="897">
                  <c:v>40.339999999999996</c:v>
                </c:pt>
                <c:pt idx="898">
                  <c:v>42.53</c:v>
                </c:pt>
                <c:pt idx="899">
                  <c:v>44.2</c:v>
                </c:pt>
                <c:pt idx="900">
                  <c:v>45.260000000000005</c:v>
                </c:pt>
                <c:pt idx="901">
                  <c:v>45.9</c:v>
                </c:pt>
                <c:pt idx="902">
                  <c:v>46.94</c:v>
                </c:pt>
                <c:pt idx="903">
                  <c:v>47.47</c:v>
                </c:pt>
                <c:pt idx="904">
                  <c:v>47.33</c:v>
                </c:pt>
                <c:pt idx="905">
                  <c:v>47.64</c:v>
                </c:pt>
                <c:pt idx="906">
                  <c:v>48.3</c:v>
                </c:pt>
                <c:pt idx="907">
                  <c:v>49.190000000000005</c:v>
                </c:pt>
                <c:pt idx="908">
                  <c:v>49.56</c:v>
                </c:pt>
                <c:pt idx="909">
                  <c:v>49.2</c:v>
                </c:pt>
                <c:pt idx="910">
                  <c:v>50.07</c:v>
                </c:pt>
                <c:pt idx="911">
                  <c:v>49.68</c:v>
                </c:pt>
                <c:pt idx="912">
                  <c:v>49.190000000000005</c:v>
                </c:pt>
                <c:pt idx="913">
                  <c:v>48.160000000000004</c:v>
                </c:pt>
                <c:pt idx="914">
                  <c:v>48.03</c:v>
                </c:pt>
                <c:pt idx="915">
                  <c:v>48.57</c:v>
                </c:pt>
                <c:pt idx="916">
                  <c:v>49.17</c:v>
                </c:pt>
                <c:pt idx="917">
                  <c:v>48.6</c:v>
                </c:pt>
                <c:pt idx="918">
                  <c:v>48.17</c:v>
                </c:pt>
                <c:pt idx="919">
                  <c:v>49.18</c:v>
                </c:pt>
                <c:pt idx="920">
                  <c:v>50.01</c:v>
                </c:pt>
                <c:pt idx="921">
                  <c:v>43.760000000000005</c:v>
                </c:pt>
                <c:pt idx="922">
                  <c:v>45.94</c:v>
                </c:pt>
                <c:pt idx="923">
                  <c:v>49.24</c:v>
                </c:pt>
                <c:pt idx="924">
                  <c:v>52.17</c:v>
                </c:pt>
                <c:pt idx="925">
                  <c:v>54.2</c:v>
                </c:pt>
                <c:pt idx="926">
                  <c:v>56.08</c:v>
                </c:pt>
                <c:pt idx="927">
                  <c:v>57.77</c:v>
                </c:pt>
                <c:pt idx="928">
                  <c:v>57.56</c:v>
                </c:pt>
                <c:pt idx="929">
                  <c:v>57.14</c:v>
                </c:pt>
                <c:pt idx="930">
                  <c:v>56.57</c:v>
                </c:pt>
                <c:pt idx="931">
                  <c:v>60.86</c:v>
                </c:pt>
                <c:pt idx="932">
                  <c:v>59.290000000000006</c:v>
                </c:pt>
                <c:pt idx="933">
                  <c:v>57.220000000000006</c:v>
                </c:pt>
                <c:pt idx="934">
                  <c:v>55.809999999999995</c:v>
                </c:pt>
                <c:pt idx="935">
                  <c:v>56.63</c:v>
                </c:pt>
                <c:pt idx="936">
                  <c:v>56.839999999999996</c:v>
                </c:pt>
                <c:pt idx="937">
                  <c:v>56.51</c:v>
                </c:pt>
                <c:pt idx="938">
                  <c:v>56.52</c:v>
                </c:pt>
                <c:pt idx="939">
                  <c:v>57.46</c:v>
                </c:pt>
                <c:pt idx="940">
                  <c:v>58.13</c:v>
                </c:pt>
                <c:pt idx="941">
                  <c:v>58.15</c:v>
                </c:pt>
                <c:pt idx="942">
                  <c:v>57.14</c:v>
                </c:pt>
                <c:pt idx="943">
                  <c:v>53.379999999999995</c:v>
                </c:pt>
                <c:pt idx="944">
                  <c:v>48.39</c:v>
                </c:pt>
                <c:pt idx="945">
                  <c:v>44.5</c:v>
                </c:pt>
                <c:pt idx="946">
                  <c:v>42.93</c:v>
                </c:pt>
                <c:pt idx="947">
                  <c:v>42.809999999999995</c:v>
                </c:pt>
                <c:pt idx="948">
                  <c:v>42.14</c:v>
                </c:pt>
                <c:pt idx="949">
                  <c:v>41.82</c:v>
                </c:pt>
                <c:pt idx="950">
                  <c:v>42.09</c:v>
                </c:pt>
                <c:pt idx="951">
                  <c:v>41.8</c:v>
                </c:pt>
                <c:pt idx="952">
                  <c:v>42.25</c:v>
                </c:pt>
                <c:pt idx="953">
                  <c:v>43.42</c:v>
                </c:pt>
                <c:pt idx="954">
                  <c:v>44.879999999999995</c:v>
                </c:pt>
                <c:pt idx="955">
                  <c:v>44.08</c:v>
                </c:pt>
                <c:pt idx="956">
                  <c:v>41.49</c:v>
                </c:pt>
                <c:pt idx="957">
                  <c:v>38.800000000000011</c:v>
                </c:pt>
                <c:pt idx="958">
                  <c:v>36.44</c:v>
                </c:pt>
                <c:pt idx="959">
                  <c:v>34.620000000000005</c:v>
                </c:pt>
                <c:pt idx="960">
                  <c:v>33.309999999999995</c:v>
                </c:pt>
                <c:pt idx="961">
                  <c:v>33.06</c:v>
                </c:pt>
                <c:pt idx="962">
                  <c:v>35.550000000000004</c:v>
                </c:pt>
                <c:pt idx="963">
                  <c:v>35.770000000000003</c:v>
                </c:pt>
                <c:pt idx="964">
                  <c:v>36.15</c:v>
                </c:pt>
                <c:pt idx="965">
                  <c:v>38.82</c:v>
                </c:pt>
                <c:pt idx="966">
                  <c:v>40.730000000000011</c:v>
                </c:pt>
                <c:pt idx="967">
                  <c:v>42.03</c:v>
                </c:pt>
                <c:pt idx="968">
                  <c:v>45.99</c:v>
                </c:pt>
                <c:pt idx="969">
                  <c:v>48.59</c:v>
                </c:pt>
                <c:pt idx="970">
                  <c:v>50.33</c:v>
                </c:pt>
                <c:pt idx="971">
                  <c:v>52.55</c:v>
                </c:pt>
                <c:pt idx="972">
                  <c:v>55.67</c:v>
                </c:pt>
                <c:pt idx="973">
                  <c:v>50.51</c:v>
                </c:pt>
                <c:pt idx="974">
                  <c:v>53.839999999999996</c:v>
                </c:pt>
                <c:pt idx="975">
                  <c:v>56.86</c:v>
                </c:pt>
                <c:pt idx="976">
                  <c:v>58.92</c:v>
                </c:pt>
                <c:pt idx="977">
                  <c:v>59.6</c:v>
                </c:pt>
                <c:pt idx="978">
                  <c:v>57.790000000000006</c:v>
                </c:pt>
                <c:pt idx="979">
                  <c:v>54.37</c:v>
                </c:pt>
                <c:pt idx="980">
                  <c:v>49.56</c:v>
                </c:pt>
                <c:pt idx="981">
                  <c:v>45.15</c:v>
                </c:pt>
                <c:pt idx="982">
                  <c:v>41.96</c:v>
                </c:pt>
                <c:pt idx="983">
                  <c:v>42.63</c:v>
                </c:pt>
                <c:pt idx="984">
                  <c:v>40.96</c:v>
                </c:pt>
                <c:pt idx="985">
                  <c:v>39.78</c:v>
                </c:pt>
                <c:pt idx="986">
                  <c:v>39.449999999999996</c:v>
                </c:pt>
                <c:pt idx="987">
                  <c:v>40.65</c:v>
                </c:pt>
                <c:pt idx="988">
                  <c:v>42.04</c:v>
                </c:pt>
                <c:pt idx="989">
                  <c:v>43.54</c:v>
                </c:pt>
                <c:pt idx="990">
                  <c:v>44.309999999999995</c:v>
                </c:pt>
                <c:pt idx="991">
                  <c:v>44.82</c:v>
                </c:pt>
                <c:pt idx="992">
                  <c:v>45.47</c:v>
                </c:pt>
                <c:pt idx="993">
                  <c:v>46.1</c:v>
                </c:pt>
                <c:pt idx="994">
                  <c:v>46.290000000000006</c:v>
                </c:pt>
                <c:pt idx="995">
                  <c:v>44.83</c:v>
                </c:pt>
                <c:pt idx="996">
                  <c:v>42.42</c:v>
                </c:pt>
                <c:pt idx="997">
                  <c:v>40.160000000000004</c:v>
                </c:pt>
                <c:pt idx="998">
                  <c:v>37.54</c:v>
                </c:pt>
                <c:pt idx="999">
                  <c:v>34.700000000000003</c:v>
                </c:pt>
                <c:pt idx="1000">
                  <c:v>32.06</c:v>
                </c:pt>
                <c:pt idx="1001">
                  <c:v>31.439999999999998</c:v>
                </c:pt>
                <c:pt idx="1002">
                  <c:v>30.630000000000003</c:v>
                </c:pt>
                <c:pt idx="1003">
                  <c:v>29.41</c:v>
                </c:pt>
                <c:pt idx="1004">
                  <c:v>28.259999999999998</c:v>
                </c:pt>
                <c:pt idx="1005">
                  <c:v>28.01</c:v>
                </c:pt>
                <c:pt idx="1006">
                  <c:v>29.99</c:v>
                </c:pt>
                <c:pt idx="1007">
                  <c:v>31.05</c:v>
                </c:pt>
                <c:pt idx="1008">
                  <c:v>31.38</c:v>
                </c:pt>
                <c:pt idx="1009">
                  <c:v>32.21</c:v>
                </c:pt>
                <c:pt idx="1010">
                  <c:v>34.630000000000003</c:v>
                </c:pt>
                <c:pt idx="1011">
                  <c:v>38.03</c:v>
                </c:pt>
                <c:pt idx="1012">
                  <c:v>42.620000000000005</c:v>
                </c:pt>
                <c:pt idx="1013">
                  <c:v>46.89</c:v>
                </c:pt>
                <c:pt idx="1014">
                  <c:v>50.51</c:v>
                </c:pt>
                <c:pt idx="1015">
                  <c:v>51.260000000000005</c:v>
                </c:pt>
                <c:pt idx="1016">
                  <c:v>50.620000000000005</c:v>
                </c:pt>
                <c:pt idx="1017">
                  <c:v>50.56</c:v>
                </c:pt>
                <c:pt idx="1018">
                  <c:v>51.25</c:v>
                </c:pt>
                <c:pt idx="1019">
                  <c:v>52.28</c:v>
                </c:pt>
                <c:pt idx="1020">
                  <c:v>52.8</c:v>
                </c:pt>
                <c:pt idx="1021">
                  <c:v>52.65</c:v>
                </c:pt>
                <c:pt idx="1022">
                  <c:v>52.28</c:v>
                </c:pt>
                <c:pt idx="1023">
                  <c:v>51.790000000000006</c:v>
                </c:pt>
                <c:pt idx="1024">
                  <c:v>50.3</c:v>
                </c:pt>
                <c:pt idx="1025">
                  <c:v>43.17</c:v>
                </c:pt>
                <c:pt idx="1026">
                  <c:v>43.379999999999995</c:v>
                </c:pt>
                <c:pt idx="1027">
                  <c:v>42.63</c:v>
                </c:pt>
                <c:pt idx="1028">
                  <c:v>40.590000000000003</c:v>
                </c:pt>
                <c:pt idx="1029">
                  <c:v>37.15</c:v>
                </c:pt>
                <c:pt idx="1030">
                  <c:v>33.130000000000003</c:v>
                </c:pt>
                <c:pt idx="1031">
                  <c:v>29.73</c:v>
                </c:pt>
                <c:pt idx="1032">
                  <c:v>28.07</c:v>
                </c:pt>
                <c:pt idx="1033">
                  <c:v>28.1</c:v>
                </c:pt>
                <c:pt idx="1034">
                  <c:v>27.27</c:v>
                </c:pt>
                <c:pt idx="1035">
                  <c:v>30.279999999999998</c:v>
                </c:pt>
                <c:pt idx="1036">
                  <c:v>29.69</c:v>
                </c:pt>
                <c:pt idx="1037">
                  <c:v>28.95</c:v>
                </c:pt>
                <c:pt idx="1038">
                  <c:v>28.41</c:v>
                </c:pt>
                <c:pt idx="1039">
                  <c:v>28.03</c:v>
                </c:pt>
                <c:pt idx="1040">
                  <c:v>28.36</c:v>
                </c:pt>
                <c:pt idx="1041">
                  <c:v>28.74</c:v>
                </c:pt>
                <c:pt idx="1042">
                  <c:v>28.75</c:v>
                </c:pt>
                <c:pt idx="1043">
                  <c:v>29.12</c:v>
                </c:pt>
                <c:pt idx="1044">
                  <c:v>30.24</c:v>
                </c:pt>
                <c:pt idx="1045">
                  <c:v>32.260000000000005</c:v>
                </c:pt>
                <c:pt idx="1046">
                  <c:v>34.49</c:v>
                </c:pt>
                <c:pt idx="1047">
                  <c:v>35.9</c:v>
                </c:pt>
                <c:pt idx="1048">
                  <c:v>36.160000000000004</c:v>
                </c:pt>
                <c:pt idx="1049">
                  <c:v>36.449999999999996</c:v>
                </c:pt>
                <c:pt idx="1050">
                  <c:v>36.86</c:v>
                </c:pt>
                <c:pt idx="1051">
                  <c:v>37.879999999999995</c:v>
                </c:pt>
                <c:pt idx="1052">
                  <c:v>38.690000000000005</c:v>
                </c:pt>
                <c:pt idx="1053">
                  <c:v>38.49</c:v>
                </c:pt>
                <c:pt idx="1054">
                  <c:v>38.21</c:v>
                </c:pt>
                <c:pt idx="1055">
                  <c:v>38.700000000000003</c:v>
                </c:pt>
                <c:pt idx="1056">
                  <c:v>37.78</c:v>
                </c:pt>
                <c:pt idx="1057">
                  <c:v>37.379999999999995</c:v>
                </c:pt>
                <c:pt idx="1058">
                  <c:v>36.49</c:v>
                </c:pt>
                <c:pt idx="1059">
                  <c:v>34.51</c:v>
                </c:pt>
                <c:pt idx="1060">
                  <c:v>32.849999999999994</c:v>
                </c:pt>
                <c:pt idx="1061">
                  <c:v>31.04</c:v>
                </c:pt>
                <c:pt idx="1062">
                  <c:v>30.9</c:v>
                </c:pt>
                <c:pt idx="1063">
                  <c:v>32.46</c:v>
                </c:pt>
                <c:pt idx="1064">
                  <c:v>35.15</c:v>
                </c:pt>
                <c:pt idx="1065">
                  <c:v>37.770000000000003</c:v>
                </c:pt>
                <c:pt idx="1066">
                  <c:v>39.839999999999996</c:v>
                </c:pt>
                <c:pt idx="1067">
                  <c:v>42.27</c:v>
                </c:pt>
                <c:pt idx="1068">
                  <c:v>43.87</c:v>
                </c:pt>
                <c:pt idx="1069">
                  <c:v>43.230000000000004</c:v>
                </c:pt>
                <c:pt idx="1070">
                  <c:v>43.8</c:v>
                </c:pt>
                <c:pt idx="1071">
                  <c:v>44.99</c:v>
                </c:pt>
                <c:pt idx="1072">
                  <c:v>46.24</c:v>
                </c:pt>
                <c:pt idx="1073">
                  <c:v>47.6</c:v>
                </c:pt>
                <c:pt idx="1074">
                  <c:v>48.53</c:v>
                </c:pt>
                <c:pt idx="1075">
                  <c:v>49.09</c:v>
                </c:pt>
                <c:pt idx="1076">
                  <c:v>47.91</c:v>
                </c:pt>
                <c:pt idx="1077">
                  <c:v>43.77</c:v>
                </c:pt>
                <c:pt idx="1078">
                  <c:v>45.07</c:v>
                </c:pt>
                <c:pt idx="1079">
                  <c:v>46.4</c:v>
                </c:pt>
                <c:pt idx="1080">
                  <c:v>46.99</c:v>
                </c:pt>
                <c:pt idx="1081">
                  <c:v>47.67</c:v>
                </c:pt>
                <c:pt idx="1082">
                  <c:v>49.01</c:v>
                </c:pt>
                <c:pt idx="1083">
                  <c:v>49.64</c:v>
                </c:pt>
                <c:pt idx="1084">
                  <c:v>49.730000000000004</c:v>
                </c:pt>
                <c:pt idx="1085">
                  <c:v>50.25</c:v>
                </c:pt>
                <c:pt idx="1086">
                  <c:v>50.56</c:v>
                </c:pt>
                <c:pt idx="1087">
                  <c:v>55.91</c:v>
                </c:pt>
                <c:pt idx="1088">
                  <c:v>55.190000000000005</c:v>
                </c:pt>
                <c:pt idx="1089">
                  <c:v>54.04</c:v>
                </c:pt>
                <c:pt idx="1090">
                  <c:v>53.879999999999995</c:v>
                </c:pt>
                <c:pt idx="1091">
                  <c:v>54.349999999999994</c:v>
                </c:pt>
                <c:pt idx="1092">
                  <c:v>53.03</c:v>
                </c:pt>
                <c:pt idx="1093">
                  <c:v>52.309999999999995</c:v>
                </c:pt>
                <c:pt idx="1094">
                  <c:v>51.5</c:v>
                </c:pt>
                <c:pt idx="1095">
                  <c:v>50.06</c:v>
                </c:pt>
                <c:pt idx="1096">
                  <c:v>48.690000000000005</c:v>
                </c:pt>
                <c:pt idx="1097">
                  <c:v>47.6</c:v>
                </c:pt>
                <c:pt idx="1098">
                  <c:v>47.379999999999995</c:v>
                </c:pt>
                <c:pt idx="1099">
                  <c:v>47.78</c:v>
                </c:pt>
                <c:pt idx="1100">
                  <c:v>48.78</c:v>
                </c:pt>
                <c:pt idx="1101">
                  <c:v>50.55</c:v>
                </c:pt>
                <c:pt idx="1102">
                  <c:v>51.02</c:v>
                </c:pt>
                <c:pt idx="1103">
                  <c:v>51.47</c:v>
                </c:pt>
                <c:pt idx="1104">
                  <c:v>52.67</c:v>
                </c:pt>
                <c:pt idx="1105">
                  <c:v>52.78</c:v>
                </c:pt>
                <c:pt idx="1106">
                  <c:v>53.01</c:v>
                </c:pt>
                <c:pt idx="1107">
                  <c:v>52.06</c:v>
                </c:pt>
                <c:pt idx="1108">
                  <c:v>49.96</c:v>
                </c:pt>
                <c:pt idx="1109">
                  <c:v>46.809999999999995</c:v>
                </c:pt>
                <c:pt idx="1110">
                  <c:v>45.290000000000006</c:v>
                </c:pt>
                <c:pt idx="1111">
                  <c:v>42.260000000000005</c:v>
                </c:pt>
                <c:pt idx="1112">
                  <c:v>39.03</c:v>
                </c:pt>
                <c:pt idx="1113">
                  <c:v>37.57</c:v>
                </c:pt>
                <c:pt idx="1114">
                  <c:v>37.620000000000005</c:v>
                </c:pt>
                <c:pt idx="1115">
                  <c:v>38.190000000000005</c:v>
                </c:pt>
                <c:pt idx="1116">
                  <c:v>38.630000000000003</c:v>
                </c:pt>
                <c:pt idx="1117">
                  <c:v>40.04</c:v>
                </c:pt>
                <c:pt idx="1118">
                  <c:v>45.28</c:v>
                </c:pt>
                <c:pt idx="1119">
                  <c:v>45.809999999999995</c:v>
                </c:pt>
                <c:pt idx="1120">
                  <c:v>46.449999999999996</c:v>
                </c:pt>
                <c:pt idx="1121">
                  <c:v>48.03</c:v>
                </c:pt>
                <c:pt idx="1122">
                  <c:v>47.839999999999996</c:v>
                </c:pt>
                <c:pt idx="1123">
                  <c:v>47.720000000000006</c:v>
                </c:pt>
                <c:pt idx="1124">
                  <c:v>46.42</c:v>
                </c:pt>
                <c:pt idx="1125">
                  <c:v>44.32</c:v>
                </c:pt>
                <c:pt idx="1126">
                  <c:v>43.21</c:v>
                </c:pt>
                <c:pt idx="1127">
                  <c:v>42.86</c:v>
                </c:pt>
                <c:pt idx="1128">
                  <c:v>42.6</c:v>
                </c:pt>
                <c:pt idx="1129">
                  <c:v>39.339999999999996</c:v>
                </c:pt>
                <c:pt idx="1130">
                  <c:v>40.480000000000004</c:v>
                </c:pt>
                <c:pt idx="1131">
                  <c:v>43.790000000000006</c:v>
                </c:pt>
                <c:pt idx="1132">
                  <c:v>48.190000000000005</c:v>
                </c:pt>
                <c:pt idx="1133">
                  <c:v>50.290000000000006</c:v>
                </c:pt>
                <c:pt idx="1134">
                  <c:v>51.08</c:v>
                </c:pt>
                <c:pt idx="1135">
                  <c:v>51.93</c:v>
                </c:pt>
                <c:pt idx="1136">
                  <c:v>52.74</c:v>
                </c:pt>
                <c:pt idx="1137">
                  <c:v>53.54</c:v>
                </c:pt>
                <c:pt idx="1138">
                  <c:v>52.690000000000005</c:v>
                </c:pt>
                <c:pt idx="1139">
                  <c:v>55.37</c:v>
                </c:pt>
                <c:pt idx="1140">
                  <c:v>54.290000000000006</c:v>
                </c:pt>
                <c:pt idx="1141">
                  <c:v>54.3</c:v>
                </c:pt>
                <c:pt idx="1142">
                  <c:v>54.260000000000005</c:v>
                </c:pt>
                <c:pt idx="1143">
                  <c:v>53.07</c:v>
                </c:pt>
                <c:pt idx="1144">
                  <c:v>52.51</c:v>
                </c:pt>
                <c:pt idx="1145">
                  <c:v>52.730000000000004</c:v>
                </c:pt>
                <c:pt idx="1146">
                  <c:v>52.36</c:v>
                </c:pt>
                <c:pt idx="1147">
                  <c:v>50.690000000000005</c:v>
                </c:pt>
                <c:pt idx="1148">
                  <c:v>48.83</c:v>
                </c:pt>
                <c:pt idx="1149">
                  <c:v>48.08</c:v>
                </c:pt>
                <c:pt idx="1150">
                  <c:v>46.96</c:v>
                </c:pt>
                <c:pt idx="1151">
                  <c:v>46.02</c:v>
                </c:pt>
                <c:pt idx="1152">
                  <c:v>45.77</c:v>
                </c:pt>
                <c:pt idx="1153">
                  <c:v>45.7</c:v>
                </c:pt>
                <c:pt idx="1154">
                  <c:v>45.839999999999996</c:v>
                </c:pt>
                <c:pt idx="1155">
                  <c:v>45.660000000000004</c:v>
                </c:pt>
                <c:pt idx="1156">
                  <c:v>45.620000000000005</c:v>
                </c:pt>
                <c:pt idx="1157">
                  <c:v>44.89</c:v>
                </c:pt>
                <c:pt idx="1158">
                  <c:v>44.07</c:v>
                </c:pt>
                <c:pt idx="1159">
                  <c:v>44.11</c:v>
                </c:pt>
                <c:pt idx="1160">
                  <c:v>44.07</c:v>
                </c:pt>
                <c:pt idx="1161">
                  <c:v>44.43</c:v>
                </c:pt>
                <c:pt idx="1162">
                  <c:v>45.04</c:v>
                </c:pt>
                <c:pt idx="1163">
                  <c:v>44.68</c:v>
                </c:pt>
                <c:pt idx="1164">
                  <c:v>44.71</c:v>
                </c:pt>
                <c:pt idx="1165">
                  <c:v>44.82</c:v>
                </c:pt>
                <c:pt idx="1166">
                  <c:v>44.349999999999994</c:v>
                </c:pt>
                <c:pt idx="1167">
                  <c:v>44.879999999999995</c:v>
                </c:pt>
                <c:pt idx="1168">
                  <c:v>45.55</c:v>
                </c:pt>
                <c:pt idx="1169">
                  <c:v>46.47</c:v>
                </c:pt>
                <c:pt idx="1170">
                  <c:v>48.83</c:v>
                </c:pt>
                <c:pt idx="1171">
                  <c:v>48.690000000000005</c:v>
                </c:pt>
                <c:pt idx="1172">
                  <c:v>48.32</c:v>
                </c:pt>
                <c:pt idx="1173">
                  <c:v>48.71</c:v>
                </c:pt>
                <c:pt idx="1174">
                  <c:v>47.949999999999996</c:v>
                </c:pt>
                <c:pt idx="1175">
                  <c:v>46.86</c:v>
                </c:pt>
                <c:pt idx="1176">
                  <c:v>46.78</c:v>
                </c:pt>
                <c:pt idx="1177">
                  <c:v>46.879999999999995</c:v>
                </c:pt>
                <c:pt idx="1178">
                  <c:v>46.379999999999995</c:v>
                </c:pt>
                <c:pt idx="1179">
                  <c:v>46.21</c:v>
                </c:pt>
                <c:pt idx="1180">
                  <c:v>45.86</c:v>
                </c:pt>
                <c:pt idx="1181">
                  <c:v>42.41</c:v>
                </c:pt>
                <c:pt idx="1182">
                  <c:v>43.68</c:v>
                </c:pt>
                <c:pt idx="1183">
                  <c:v>45.879999999999995</c:v>
                </c:pt>
                <c:pt idx="1184">
                  <c:v>49.08</c:v>
                </c:pt>
                <c:pt idx="1185">
                  <c:v>52.65</c:v>
                </c:pt>
                <c:pt idx="1186">
                  <c:v>54.41</c:v>
                </c:pt>
                <c:pt idx="1187">
                  <c:v>55.78</c:v>
                </c:pt>
                <c:pt idx="1188">
                  <c:v>57.51</c:v>
                </c:pt>
                <c:pt idx="1189">
                  <c:v>57.720000000000006</c:v>
                </c:pt>
                <c:pt idx="1190">
                  <c:v>56.87</c:v>
                </c:pt>
                <c:pt idx="1191">
                  <c:v>61.58</c:v>
                </c:pt>
                <c:pt idx="1192">
                  <c:v>60.46</c:v>
                </c:pt>
                <c:pt idx="1193">
                  <c:v>58.96</c:v>
                </c:pt>
                <c:pt idx="1194">
                  <c:v>57.49</c:v>
                </c:pt>
                <c:pt idx="1195">
                  <c:v>56.3</c:v>
                </c:pt>
                <c:pt idx="1196">
                  <c:v>53.78</c:v>
                </c:pt>
                <c:pt idx="1197">
                  <c:v>52.58</c:v>
                </c:pt>
                <c:pt idx="1198">
                  <c:v>50</c:v>
                </c:pt>
                <c:pt idx="1199">
                  <c:v>47.24</c:v>
                </c:pt>
                <c:pt idx="1200">
                  <c:v>44.86</c:v>
                </c:pt>
                <c:pt idx="1201">
                  <c:v>42.55</c:v>
                </c:pt>
                <c:pt idx="1202">
                  <c:v>41.71</c:v>
                </c:pt>
                <c:pt idx="1203">
                  <c:v>40.21</c:v>
                </c:pt>
                <c:pt idx="1204">
                  <c:v>39.200000000000003</c:v>
                </c:pt>
                <c:pt idx="1205">
                  <c:v>39.82</c:v>
                </c:pt>
                <c:pt idx="1206">
                  <c:v>40.43</c:v>
                </c:pt>
                <c:pt idx="1207">
                  <c:v>41.51</c:v>
                </c:pt>
                <c:pt idx="1208">
                  <c:v>42.49</c:v>
                </c:pt>
                <c:pt idx="1209">
                  <c:v>42.43</c:v>
                </c:pt>
                <c:pt idx="1210">
                  <c:v>43.46</c:v>
                </c:pt>
                <c:pt idx="1211">
                  <c:v>43.790000000000006</c:v>
                </c:pt>
                <c:pt idx="1212">
                  <c:v>42.309999999999995</c:v>
                </c:pt>
                <c:pt idx="1213">
                  <c:v>40.97</c:v>
                </c:pt>
                <c:pt idx="1214">
                  <c:v>41.08</c:v>
                </c:pt>
                <c:pt idx="1215">
                  <c:v>42.02</c:v>
                </c:pt>
                <c:pt idx="1216">
                  <c:v>42.74</c:v>
                </c:pt>
                <c:pt idx="1217">
                  <c:v>42.02</c:v>
                </c:pt>
                <c:pt idx="1218">
                  <c:v>41.08</c:v>
                </c:pt>
                <c:pt idx="1219">
                  <c:v>41.05</c:v>
                </c:pt>
                <c:pt idx="1220">
                  <c:v>41.809999999999995</c:v>
                </c:pt>
                <c:pt idx="1221">
                  <c:v>42.52</c:v>
                </c:pt>
                <c:pt idx="1222">
                  <c:v>44.99</c:v>
                </c:pt>
                <c:pt idx="1223">
                  <c:v>46.93</c:v>
                </c:pt>
                <c:pt idx="1224">
                  <c:v>48.96</c:v>
                </c:pt>
                <c:pt idx="1225">
                  <c:v>50.01</c:v>
                </c:pt>
                <c:pt idx="1226">
                  <c:v>48.48</c:v>
                </c:pt>
                <c:pt idx="1227">
                  <c:v>48.41</c:v>
                </c:pt>
                <c:pt idx="1228">
                  <c:v>49.309999999999995</c:v>
                </c:pt>
                <c:pt idx="1229">
                  <c:v>48.53</c:v>
                </c:pt>
                <c:pt idx="1230">
                  <c:v>47.28</c:v>
                </c:pt>
                <c:pt idx="1231">
                  <c:v>47.61</c:v>
                </c:pt>
                <c:pt idx="1232">
                  <c:v>49.190000000000005</c:v>
                </c:pt>
                <c:pt idx="1233">
                  <c:v>45.21</c:v>
                </c:pt>
                <c:pt idx="1234">
                  <c:v>47.99</c:v>
                </c:pt>
                <c:pt idx="1235">
                  <c:v>50.48</c:v>
                </c:pt>
                <c:pt idx="1236">
                  <c:v>52.96</c:v>
                </c:pt>
                <c:pt idx="1237">
                  <c:v>54.18</c:v>
                </c:pt>
                <c:pt idx="1238">
                  <c:v>53.190000000000005</c:v>
                </c:pt>
                <c:pt idx="1239">
                  <c:v>51.83</c:v>
                </c:pt>
                <c:pt idx="1240">
                  <c:v>48.849999999999994</c:v>
                </c:pt>
                <c:pt idx="1241">
                  <c:v>46.160000000000004</c:v>
                </c:pt>
                <c:pt idx="1242">
                  <c:v>44.55</c:v>
                </c:pt>
                <c:pt idx="1243">
                  <c:v>47.449999999999996</c:v>
                </c:pt>
                <c:pt idx="1244">
                  <c:v>46.660000000000004</c:v>
                </c:pt>
                <c:pt idx="1245">
                  <c:v>46.02</c:v>
                </c:pt>
                <c:pt idx="1246">
                  <c:v>45.64</c:v>
                </c:pt>
                <c:pt idx="1247">
                  <c:v>45.92</c:v>
                </c:pt>
                <c:pt idx="1248">
                  <c:v>46.51</c:v>
                </c:pt>
                <c:pt idx="1249">
                  <c:v>47.04</c:v>
                </c:pt>
                <c:pt idx="1250">
                  <c:v>45.91</c:v>
                </c:pt>
                <c:pt idx="1251">
                  <c:v>45.730000000000004</c:v>
                </c:pt>
                <c:pt idx="1252">
                  <c:v>46.86</c:v>
                </c:pt>
                <c:pt idx="1253">
                  <c:v>47.09</c:v>
                </c:pt>
                <c:pt idx="1254">
                  <c:v>47.42</c:v>
                </c:pt>
                <c:pt idx="1255">
                  <c:v>46.36</c:v>
                </c:pt>
                <c:pt idx="1256">
                  <c:v>46.13</c:v>
                </c:pt>
                <c:pt idx="1257">
                  <c:v>46.67</c:v>
                </c:pt>
                <c:pt idx="1258">
                  <c:v>46.51</c:v>
                </c:pt>
                <c:pt idx="1259">
                  <c:v>46.290000000000006</c:v>
                </c:pt>
                <c:pt idx="1260">
                  <c:v>46.63</c:v>
                </c:pt>
                <c:pt idx="1261">
                  <c:v>47.09</c:v>
                </c:pt>
                <c:pt idx="1262">
                  <c:v>47.99</c:v>
                </c:pt>
                <c:pt idx="1263">
                  <c:v>49.349999999999994</c:v>
                </c:pt>
                <c:pt idx="1264">
                  <c:v>49.48</c:v>
                </c:pt>
                <c:pt idx="1265">
                  <c:v>49.51</c:v>
                </c:pt>
                <c:pt idx="1266">
                  <c:v>50.13</c:v>
                </c:pt>
                <c:pt idx="1267">
                  <c:v>48.43</c:v>
                </c:pt>
                <c:pt idx="1268">
                  <c:v>46.92</c:v>
                </c:pt>
                <c:pt idx="1269">
                  <c:v>45.27</c:v>
                </c:pt>
                <c:pt idx="1270">
                  <c:v>43.21</c:v>
                </c:pt>
                <c:pt idx="1271">
                  <c:v>41.83</c:v>
                </c:pt>
                <c:pt idx="1272">
                  <c:v>40.86</c:v>
                </c:pt>
                <c:pt idx="1273">
                  <c:v>40.93</c:v>
                </c:pt>
                <c:pt idx="1274">
                  <c:v>43.01</c:v>
                </c:pt>
                <c:pt idx="1275">
                  <c:v>43.790000000000006</c:v>
                </c:pt>
                <c:pt idx="1276">
                  <c:v>44.94</c:v>
                </c:pt>
                <c:pt idx="1277">
                  <c:v>47</c:v>
                </c:pt>
                <c:pt idx="1278">
                  <c:v>48.879999999999995</c:v>
                </c:pt>
                <c:pt idx="1279">
                  <c:v>49.87</c:v>
                </c:pt>
                <c:pt idx="1280">
                  <c:v>51.11</c:v>
                </c:pt>
                <c:pt idx="1281">
                  <c:v>52.849999999999994</c:v>
                </c:pt>
                <c:pt idx="1282">
                  <c:v>53.55</c:v>
                </c:pt>
                <c:pt idx="1283">
                  <c:v>54.24</c:v>
                </c:pt>
                <c:pt idx="1284">
                  <c:v>53.160000000000004</c:v>
                </c:pt>
                <c:pt idx="1285">
                  <c:v>45.4</c:v>
                </c:pt>
                <c:pt idx="1286">
                  <c:v>45.58</c:v>
                </c:pt>
                <c:pt idx="1287">
                  <c:v>44.3</c:v>
                </c:pt>
                <c:pt idx="1288">
                  <c:v>42.349999999999994</c:v>
                </c:pt>
                <c:pt idx="1289">
                  <c:v>38.839999999999996</c:v>
                </c:pt>
                <c:pt idx="1290">
                  <c:v>34.349999999999994</c:v>
                </c:pt>
                <c:pt idx="1291">
                  <c:v>31.55</c:v>
                </c:pt>
                <c:pt idx="1292">
                  <c:v>30.64</c:v>
                </c:pt>
                <c:pt idx="1293">
                  <c:v>30.91</c:v>
                </c:pt>
                <c:pt idx="1294">
                  <c:v>30.66</c:v>
                </c:pt>
                <c:pt idx="1295">
                  <c:v>34.370000000000005</c:v>
                </c:pt>
                <c:pt idx="1296">
                  <c:v>34.24</c:v>
                </c:pt>
                <c:pt idx="1297">
                  <c:v>33.6</c:v>
                </c:pt>
                <c:pt idx="1298">
                  <c:v>33.74</c:v>
                </c:pt>
                <c:pt idx="1299">
                  <c:v>34.449999999999996</c:v>
                </c:pt>
                <c:pt idx="1300">
                  <c:v>35.690000000000005</c:v>
                </c:pt>
                <c:pt idx="1301">
                  <c:v>37.660000000000004</c:v>
                </c:pt>
                <c:pt idx="1302">
                  <c:v>40.08</c:v>
                </c:pt>
                <c:pt idx="1303">
                  <c:v>41.809999999999995</c:v>
                </c:pt>
                <c:pt idx="1304">
                  <c:v>42.74</c:v>
                </c:pt>
                <c:pt idx="1305">
                  <c:v>43.3</c:v>
                </c:pt>
                <c:pt idx="1306">
                  <c:v>43.52</c:v>
                </c:pt>
                <c:pt idx="1307">
                  <c:v>43.15</c:v>
                </c:pt>
                <c:pt idx="1308">
                  <c:v>44.13</c:v>
                </c:pt>
                <c:pt idx="1309">
                  <c:v>44.98</c:v>
                </c:pt>
                <c:pt idx="1310">
                  <c:v>45.379999999999995</c:v>
                </c:pt>
                <c:pt idx="1311">
                  <c:v>46.41</c:v>
                </c:pt>
                <c:pt idx="1312">
                  <c:v>46.11</c:v>
                </c:pt>
                <c:pt idx="1313">
                  <c:v>45.32</c:v>
                </c:pt>
                <c:pt idx="1314">
                  <c:v>45.42</c:v>
                </c:pt>
                <c:pt idx="1315">
                  <c:v>46.58</c:v>
                </c:pt>
                <c:pt idx="1316">
                  <c:v>46.47</c:v>
                </c:pt>
                <c:pt idx="1317">
                  <c:v>45.37</c:v>
                </c:pt>
                <c:pt idx="1318">
                  <c:v>45.09</c:v>
                </c:pt>
                <c:pt idx="1319">
                  <c:v>43.82</c:v>
                </c:pt>
                <c:pt idx="1320">
                  <c:v>43.04</c:v>
                </c:pt>
                <c:pt idx="1321">
                  <c:v>41.730000000000004</c:v>
                </c:pt>
                <c:pt idx="1322">
                  <c:v>40</c:v>
                </c:pt>
                <c:pt idx="1323">
                  <c:v>39.260000000000005</c:v>
                </c:pt>
                <c:pt idx="1324">
                  <c:v>38.849999999999994</c:v>
                </c:pt>
                <c:pt idx="1325">
                  <c:v>38.410000000000004</c:v>
                </c:pt>
                <c:pt idx="1326">
                  <c:v>39.97</c:v>
                </c:pt>
                <c:pt idx="1327">
                  <c:v>39.370000000000005</c:v>
                </c:pt>
                <c:pt idx="1328">
                  <c:v>39.25</c:v>
                </c:pt>
                <c:pt idx="1329">
                  <c:v>39.349999999999994</c:v>
                </c:pt>
                <c:pt idx="1330">
                  <c:v>40.92</c:v>
                </c:pt>
                <c:pt idx="1331">
                  <c:v>43.120000000000005</c:v>
                </c:pt>
                <c:pt idx="1332">
                  <c:v>44.349999999999994</c:v>
                </c:pt>
                <c:pt idx="1333">
                  <c:v>46.07</c:v>
                </c:pt>
                <c:pt idx="1334">
                  <c:v>47.3</c:v>
                </c:pt>
                <c:pt idx="1335">
                  <c:v>46.839999999999996</c:v>
                </c:pt>
                <c:pt idx="1336">
                  <c:v>45.220000000000006</c:v>
                </c:pt>
                <c:pt idx="1337">
                  <c:v>40.92</c:v>
                </c:pt>
                <c:pt idx="1338">
                  <c:v>43.07</c:v>
                </c:pt>
                <c:pt idx="1339">
                  <c:v>44.58</c:v>
                </c:pt>
                <c:pt idx="1340">
                  <c:v>45.6</c:v>
                </c:pt>
                <c:pt idx="1341">
                  <c:v>47.48</c:v>
                </c:pt>
                <c:pt idx="1342">
                  <c:v>47.720000000000006</c:v>
                </c:pt>
                <c:pt idx="1343">
                  <c:v>48.4</c:v>
                </c:pt>
                <c:pt idx="1344">
                  <c:v>49.08</c:v>
                </c:pt>
                <c:pt idx="1345">
                  <c:v>50.93</c:v>
                </c:pt>
                <c:pt idx="1346">
                  <c:v>51.75</c:v>
                </c:pt>
                <c:pt idx="1347">
                  <c:v>57.87</c:v>
                </c:pt>
                <c:pt idx="1348">
                  <c:v>59.24</c:v>
                </c:pt>
                <c:pt idx="1349">
                  <c:v>59.7</c:v>
                </c:pt>
                <c:pt idx="1350">
                  <c:v>59.92</c:v>
                </c:pt>
                <c:pt idx="1351">
                  <c:v>59.13</c:v>
                </c:pt>
                <c:pt idx="1352">
                  <c:v>56.63</c:v>
                </c:pt>
                <c:pt idx="1353">
                  <c:v>53.64</c:v>
                </c:pt>
                <c:pt idx="1354">
                  <c:v>49.949999999999996</c:v>
                </c:pt>
                <c:pt idx="1355">
                  <c:v>46.309999999999995</c:v>
                </c:pt>
                <c:pt idx="1356">
                  <c:v>45.48</c:v>
                </c:pt>
                <c:pt idx="1357">
                  <c:v>45.13</c:v>
                </c:pt>
                <c:pt idx="1358">
                  <c:v>40.33</c:v>
                </c:pt>
                <c:pt idx="1359">
                  <c:v>35.379999999999995</c:v>
                </c:pt>
                <c:pt idx="1360">
                  <c:v>40.809999999999995</c:v>
                </c:pt>
                <c:pt idx="1361">
                  <c:v>38.03</c:v>
                </c:pt>
                <c:pt idx="1362">
                  <c:v>33.090000000000003</c:v>
                </c:pt>
                <c:pt idx="1363">
                  <c:v>30.150000000000002</c:v>
                </c:pt>
                <c:pt idx="1364">
                  <c:v>32.910000000000004</c:v>
                </c:pt>
                <c:pt idx="1365">
                  <c:v>41.230000000000004</c:v>
                </c:pt>
                <c:pt idx="1366">
                  <c:v>38.65</c:v>
                </c:pt>
                <c:pt idx="1367">
                  <c:v>29.14</c:v>
                </c:pt>
                <c:pt idx="1368">
                  <c:v>30.68</c:v>
                </c:pt>
                <c:pt idx="1369">
                  <c:v>31.610000000000003</c:v>
                </c:pt>
                <c:pt idx="1370">
                  <c:v>37.75</c:v>
                </c:pt>
                <c:pt idx="1371">
                  <c:v>37.21</c:v>
                </c:pt>
                <c:pt idx="1372">
                  <c:v>34.379999999999995</c:v>
                </c:pt>
                <c:pt idx="1373">
                  <c:v>32.94</c:v>
                </c:pt>
                <c:pt idx="1374">
                  <c:v>35.309999999999995</c:v>
                </c:pt>
                <c:pt idx="1375">
                  <c:v>32.770000000000003</c:v>
                </c:pt>
                <c:pt idx="1376">
                  <c:v>33.01</c:v>
                </c:pt>
                <c:pt idx="1377">
                  <c:v>35.67</c:v>
                </c:pt>
                <c:pt idx="1378">
                  <c:v>40.83</c:v>
                </c:pt>
                <c:pt idx="1379">
                  <c:v>43.65</c:v>
                </c:pt>
                <c:pt idx="1380">
                  <c:v>45.07</c:v>
                </c:pt>
                <c:pt idx="1381">
                  <c:v>46.7</c:v>
                </c:pt>
                <c:pt idx="1382">
                  <c:v>48.28</c:v>
                </c:pt>
                <c:pt idx="1383">
                  <c:v>49.52</c:v>
                </c:pt>
                <c:pt idx="1384">
                  <c:v>50.02</c:v>
                </c:pt>
                <c:pt idx="1385">
                  <c:v>50.97</c:v>
                </c:pt>
                <c:pt idx="1386">
                  <c:v>52</c:v>
                </c:pt>
                <c:pt idx="1387">
                  <c:v>52.4</c:v>
                </c:pt>
                <c:pt idx="1388">
                  <c:v>51.849999999999994</c:v>
                </c:pt>
                <c:pt idx="1389">
                  <c:v>47.03</c:v>
                </c:pt>
                <c:pt idx="1390">
                  <c:v>49.15</c:v>
                </c:pt>
                <c:pt idx="1391">
                  <c:v>50</c:v>
                </c:pt>
                <c:pt idx="1392">
                  <c:v>50.3</c:v>
                </c:pt>
                <c:pt idx="1393">
                  <c:v>50.620000000000005</c:v>
                </c:pt>
                <c:pt idx="1394">
                  <c:v>51.120000000000005</c:v>
                </c:pt>
                <c:pt idx="1395">
                  <c:v>52.1</c:v>
                </c:pt>
                <c:pt idx="1396">
                  <c:v>53.17</c:v>
                </c:pt>
                <c:pt idx="1397">
                  <c:v>54.51</c:v>
                </c:pt>
                <c:pt idx="1398">
                  <c:v>55.64</c:v>
                </c:pt>
                <c:pt idx="1399">
                  <c:v>61.9</c:v>
                </c:pt>
                <c:pt idx="1400">
                  <c:v>62.32</c:v>
                </c:pt>
                <c:pt idx="1401">
                  <c:v>61.24</c:v>
                </c:pt>
                <c:pt idx="1402">
                  <c:v>60.08</c:v>
                </c:pt>
                <c:pt idx="1403">
                  <c:v>58.52</c:v>
                </c:pt>
                <c:pt idx="1404">
                  <c:v>56.8</c:v>
                </c:pt>
                <c:pt idx="1405">
                  <c:v>55.77</c:v>
                </c:pt>
                <c:pt idx="1406">
                  <c:v>54.36</c:v>
                </c:pt>
                <c:pt idx="1407">
                  <c:v>51.98</c:v>
                </c:pt>
                <c:pt idx="1408">
                  <c:v>51.220000000000006</c:v>
                </c:pt>
                <c:pt idx="1409">
                  <c:v>49.660000000000004</c:v>
                </c:pt>
                <c:pt idx="1410">
                  <c:v>46.660000000000004</c:v>
                </c:pt>
                <c:pt idx="1411">
                  <c:v>43.87</c:v>
                </c:pt>
                <c:pt idx="1412">
                  <c:v>43.06</c:v>
                </c:pt>
                <c:pt idx="1413">
                  <c:v>42.849999999999994</c:v>
                </c:pt>
                <c:pt idx="1414">
                  <c:v>42.37</c:v>
                </c:pt>
                <c:pt idx="1415">
                  <c:v>43.379999999999995</c:v>
                </c:pt>
                <c:pt idx="1416">
                  <c:v>45.11</c:v>
                </c:pt>
                <c:pt idx="1417">
                  <c:v>46.01</c:v>
                </c:pt>
                <c:pt idx="1418">
                  <c:v>46.9</c:v>
                </c:pt>
                <c:pt idx="1419">
                  <c:v>46.809999999999995</c:v>
                </c:pt>
                <c:pt idx="1420">
                  <c:v>45.43</c:v>
                </c:pt>
                <c:pt idx="1421">
                  <c:v>43.36</c:v>
                </c:pt>
                <c:pt idx="1422">
                  <c:v>42.379999999999995</c:v>
                </c:pt>
                <c:pt idx="1423">
                  <c:v>41.01</c:v>
                </c:pt>
                <c:pt idx="1424">
                  <c:v>40.33</c:v>
                </c:pt>
                <c:pt idx="1425">
                  <c:v>40.379999999999995</c:v>
                </c:pt>
                <c:pt idx="1426">
                  <c:v>41.05</c:v>
                </c:pt>
                <c:pt idx="1427">
                  <c:v>43.41</c:v>
                </c:pt>
                <c:pt idx="1428">
                  <c:v>46.43</c:v>
                </c:pt>
                <c:pt idx="1429">
                  <c:v>48.21</c:v>
                </c:pt>
                <c:pt idx="1430">
                  <c:v>50.87</c:v>
                </c:pt>
                <c:pt idx="1431">
                  <c:v>50.94</c:v>
                </c:pt>
                <c:pt idx="1432">
                  <c:v>50.120000000000005</c:v>
                </c:pt>
                <c:pt idx="1433">
                  <c:v>48.790000000000006</c:v>
                </c:pt>
                <c:pt idx="1434">
                  <c:v>47.39</c:v>
                </c:pt>
                <c:pt idx="1435">
                  <c:v>46.48</c:v>
                </c:pt>
                <c:pt idx="1436">
                  <c:v>46.63</c:v>
                </c:pt>
                <c:pt idx="1437">
                  <c:v>46.89</c:v>
                </c:pt>
                <c:pt idx="1438">
                  <c:v>45.879999999999995</c:v>
                </c:pt>
                <c:pt idx="1439">
                  <c:v>44.71</c:v>
                </c:pt>
                <c:pt idx="1440">
                  <c:v>44.06</c:v>
                </c:pt>
                <c:pt idx="1441">
                  <c:v>45.309999999999995</c:v>
                </c:pt>
                <c:pt idx="1442">
                  <c:v>45.83</c:v>
                </c:pt>
                <c:pt idx="1443">
                  <c:v>48</c:v>
                </c:pt>
                <c:pt idx="1444">
                  <c:v>50.42</c:v>
                </c:pt>
                <c:pt idx="1445">
                  <c:v>52.05</c:v>
                </c:pt>
                <c:pt idx="1446">
                  <c:v>54.46</c:v>
                </c:pt>
                <c:pt idx="1447">
                  <c:v>58.07</c:v>
                </c:pt>
                <c:pt idx="1448">
                  <c:v>61.160000000000004</c:v>
                </c:pt>
                <c:pt idx="1449">
                  <c:v>63.160000000000004</c:v>
                </c:pt>
                <c:pt idx="1450">
                  <c:v>62.86</c:v>
                </c:pt>
                <c:pt idx="1451">
                  <c:v>69.179999999999993</c:v>
                </c:pt>
                <c:pt idx="1452">
                  <c:v>70.010000000000005</c:v>
                </c:pt>
                <c:pt idx="1453">
                  <c:v>71.169999999999987</c:v>
                </c:pt>
                <c:pt idx="1454">
                  <c:v>72.290000000000006</c:v>
                </c:pt>
                <c:pt idx="1455">
                  <c:v>73.64</c:v>
                </c:pt>
                <c:pt idx="1456">
                  <c:v>74.849999999999994</c:v>
                </c:pt>
                <c:pt idx="1457">
                  <c:v>74.53</c:v>
                </c:pt>
                <c:pt idx="1458">
                  <c:v>74.03</c:v>
                </c:pt>
                <c:pt idx="1459">
                  <c:v>73.8</c:v>
                </c:pt>
                <c:pt idx="1460">
                  <c:v>71.06</c:v>
                </c:pt>
                <c:pt idx="1461">
                  <c:v>68.349999999999994</c:v>
                </c:pt>
                <c:pt idx="1462">
                  <c:v>63.839999999999996</c:v>
                </c:pt>
                <c:pt idx="1463">
                  <c:v>57.75</c:v>
                </c:pt>
                <c:pt idx="1464">
                  <c:v>54.58</c:v>
                </c:pt>
                <c:pt idx="1465">
                  <c:v>53.309999999999995</c:v>
                </c:pt>
                <c:pt idx="1466">
                  <c:v>51.790000000000006</c:v>
                </c:pt>
                <c:pt idx="1467">
                  <c:v>50.790000000000006</c:v>
                </c:pt>
                <c:pt idx="1468">
                  <c:v>50.190000000000005</c:v>
                </c:pt>
                <c:pt idx="1469">
                  <c:v>49.75</c:v>
                </c:pt>
                <c:pt idx="1470">
                  <c:v>49.849999999999994</c:v>
                </c:pt>
                <c:pt idx="1471">
                  <c:v>49.86</c:v>
                </c:pt>
                <c:pt idx="1472">
                  <c:v>50.13</c:v>
                </c:pt>
                <c:pt idx="1473">
                  <c:v>51.44</c:v>
                </c:pt>
                <c:pt idx="1474">
                  <c:v>52.809999999999995</c:v>
                </c:pt>
                <c:pt idx="1475">
                  <c:v>52.7</c:v>
                </c:pt>
                <c:pt idx="1476">
                  <c:v>52.849999999999994</c:v>
                </c:pt>
                <c:pt idx="1477">
                  <c:v>53</c:v>
                </c:pt>
                <c:pt idx="1478">
                  <c:v>52.07</c:v>
                </c:pt>
                <c:pt idx="1479">
                  <c:v>51.7</c:v>
                </c:pt>
                <c:pt idx="1480">
                  <c:v>53.24</c:v>
                </c:pt>
                <c:pt idx="1481">
                  <c:v>55.39</c:v>
                </c:pt>
                <c:pt idx="1482">
                  <c:v>60.25</c:v>
                </c:pt>
                <c:pt idx="1483">
                  <c:v>59.63</c:v>
                </c:pt>
                <c:pt idx="1484">
                  <c:v>57.36</c:v>
                </c:pt>
                <c:pt idx="1485">
                  <c:v>55.37</c:v>
                </c:pt>
                <c:pt idx="1486">
                  <c:v>54.58</c:v>
                </c:pt>
                <c:pt idx="1487">
                  <c:v>53.51</c:v>
                </c:pt>
                <c:pt idx="1488">
                  <c:v>52.87</c:v>
                </c:pt>
                <c:pt idx="1489">
                  <c:v>54.59</c:v>
                </c:pt>
                <c:pt idx="1490">
                  <c:v>56.61</c:v>
                </c:pt>
                <c:pt idx="1491">
                  <c:v>57.05</c:v>
                </c:pt>
                <c:pt idx="1492">
                  <c:v>56.54</c:v>
                </c:pt>
                <c:pt idx="1493">
                  <c:v>59.01</c:v>
                </c:pt>
                <c:pt idx="1494">
                  <c:v>59.57</c:v>
                </c:pt>
                <c:pt idx="1495">
                  <c:v>59.49</c:v>
                </c:pt>
                <c:pt idx="1496">
                  <c:v>59.99</c:v>
                </c:pt>
                <c:pt idx="1497">
                  <c:v>59.18</c:v>
                </c:pt>
                <c:pt idx="1498">
                  <c:v>56.63</c:v>
                </c:pt>
                <c:pt idx="1499">
                  <c:v>54.65</c:v>
                </c:pt>
                <c:pt idx="1500">
                  <c:v>53.47</c:v>
                </c:pt>
                <c:pt idx="1501">
                  <c:v>52.97</c:v>
                </c:pt>
                <c:pt idx="1502">
                  <c:v>51.17</c:v>
                </c:pt>
                <c:pt idx="1503">
                  <c:v>55.949999999999996</c:v>
                </c:pt>
                <c:pt idx="1504">
                  <c:v>53.96</c:v>
                </c:pt>
                <c:pt idx="1505">
                  <c:v>51.6</c:v>
                </c:pt>
                <c:pt idx="1506">
                  <c:v>50.879999999999995</c:v>
                </c:pt>
                <c:pt idx="1507">
                  <c:v>50.06</c:v>
                </c:pt>
                <c:pt idx="1508">
                  <c:v>49.9</c:v>
                </c:pt>
                <c:pt idx="1509">
                  <c:v>49.94</c:v>
                </c:pt>
                <c:pt idx="1510">
                  <c:v>50.67</c:v>
                </c:pt>
                <c:pt idx="1511">
                  <c:v>50.449999999999996</c:v>
                </c:pt>
                <c:pt idx="1512">
                  <c:v>49.63</c:v>
                </c:pt>
                <c:pt idx="1513">
                  <c:v>48.99</c:v>
                </c:pt>
                <c:pt idx="1514">
                  <c:v>48.41</c:v>
                </c:pt>
                <c:pt idx="1515">
                  <c:v>47.2</c:v>
                </c:pt>
                <c:pt idx="1516">
                  <c:v>46.78</c:v>
                </c:pt>
                <c:pt idx="1517">
                  <c:v>46.75</c:v>
                </c:pt>
                <c:pt idx="1518">
                  <c:v>46.91</c:v>
                </c:pt>
                <c:pt idx="1519">
                  <c:v>47.690000000000005</c:v>
                </c:pt>
                <c:pt idx="1520">
                  <c:v>48.51</c:v>
                </c:pt>
                <c:pt idx="1521">
                  <c:v>49.01</c:v>
                </c:pt>
                <c:pt idx="1522">
                  <c:v>49.379999999999995</c:v>
                </c:pt>
                <c:pt idx="1523">
                  <c:v>49.64</c:v>
                </c:pt>
                <c:pt idx="1524">
                  <c:v>49.86</c:v>
                </c:pt>
                <c:pt idx="1525">
                  <c:v>50.290000000000006</c:v>
                </c:pt>
                <c:pt idx="1526">
                  <c:v>51.09</c:v>
                </c:pt>
                <c:pt idx="1527">
                  <c:v>50.53</c:v>
                </c:pt>
                <c:pt idx="1528">
                  <c:v>49.14</c:v>
                </c:pt>
                <c:pt idx="1529">
                  <c:v>47.09</c:v>
                </c:pt>
                <c:pt idx="1530">
                  <c:v>44.97</c:v>
                </c:pt>
                <c:pt idx="1531">
                  <c:v>44.06</c:v>
                </c:pt>
                <c:pt idx="1532">
                  <c:v>42.839999999999996</c:v>
                </c:pt>
                <c:pt idx="1533">
                  <c:v>42.6</c:v>
                </c:pt>
                <c:pt idx="1534">
                  <c:v>46.18</c:v>
                </c:pt>
                <c:pt idx="1535">
                  <c:v>46.06</c:v>
                </c:pt>
                <c:pt idx="1536">
                  <c:v>46.839999999999996</c:v>
                </c:pt>
                <c:pt idx="1537">
                  <c:v>47.14</c:v>
                </c:pt>
                <c:pt idx="1538">
                  <c:v>47.07</c:v>
                </c:pt>
                <c:pt idx="1539">
                  <c:v>46.92</c:v>
                </c:pt>
                <c:pt idx="1540">
                  <c:v>46.690000000000005</c:v>
                </c:pt>
                <c:pt idx="1541">
                  <c:v>48.6</c:v>
                </c:pt>
                <c:pt idx="1542">
                  <c:v>48.64</c:v>
                </c:pt>
                <c:pt idx="1543">
                  <c:v>49.4</c:v>
                </c:pt>
                <c:pt idx="1544">
                  <c:v>49.8</c:v>
                </c:pt>
                <c:pt idx="1545">
                  <c:v>51.660000000000004</c:v>
                </c:pt>
                <c:pt idx="1546">
                  <c:v>53.620000000000005</c:v>
                </c:pt>
                <c:pt idx="1547">
                  <c:v>56.6</c:v>
                </c:pt>
                <c:pt idx="1548">
                  <c:v>58.8</c:v>
                </c:pt>
                <c:pt idx="1549">
                  <c:v>59.44</c:v>
                </c:pt>
                <c:pt idx="1550">
                  <c:v>59.96</c:v>
                </c:pt>
                <c:pt idx="1551">
                  <c:v>61.120000000000005</c:v>
                </c:pt>
                <c:pt idx="1552">
                  <c:v>61.57</c:v>
                </c:pt>
                <c:pt idx="1553">
                  <c:v>60.37</c:v>
                </c:pt>
                <c:pt idx="1554">
                  <c:v>58.92</c:v>
                </c:pt>
                <c:pt idx="1555">
                  <c:v>64.52</c:v>
                </c:pt>
                <c:pt idx="1556">
                  <c:v>62.620000000000005</c:v>
                </c:pt>
                <c:pt idx="1557">
                  <c:v>61.53</c:v>
                </c:pt>
                <c:pt idx="1558">
                  <c:v>61.99</c:v>
                </c:pt>
                <c:pt idx="1559">
                  <c:v>62.49</c:v>
                </c:pt>
                <c:pt idx="1560">
                  <c:v>62.61</c:v>
                </c:pt>
                <c:pt idx="1561">
                  <c:v>62.83</c:v>
                </c:pt>
                <c:pt idx="1562">
                  <c:v>62.42</c:v>
                </c:pt>
                <c:pt idx="1563">
                  <c:v>62.56</c:v>
                </c:pt>
                <c:pt idx="1564">
                  <c:v>61.92</c:v>
                </c:pt>
                <c:pt idx="1565">
                  <c:v>59.61</c:v>
                </c:pt>
                <c:pt idx="1566">
                  <c:v>56.98</c:v>
                </c:pt>
                <c:pt idx="1567">
                  <c:v>53.36</c:v>
                </c:pt>
                <c:pt idx="1568">
                  <c:v>49.790000000000006</c:v>
                </c:pt>
                <c:pt idx="1569">
                  <c:v>47.220000000000006</c:v>
                </c:pt>
                <c:pt idx="1570">
                  <c:v>45.120000000000005</c:v>
                </c:pt>
                <c:pt idx="1571">
                  <c:v>43.8</c:v>
                </c:pt>
                <c:pt idx="1572">
                  <c:v>42.120000000000005</c:v>
                </c:pt>
                <c:pt idx="1573">
                  <c:v>41.36</c:v>
                </c:pt>
                <c:pt idx="1574">
                  <c:v>41.720000000000006</c:v>
                </c:pt>
                <c:pt idx="1575">
                  <c:v>43.03</c:v>
                </c:pt>
                <c:pt idx="1576">
                  <c:v>43.92</c:v>
                </c:pt>
                <c:pt idx="1577">
                  <c:v>44.78</c:v>
                </c:pt>
                <c:pt idx="1578">
                  <c:v>37.65</c:v>
                </c:pt>
                <c:pt idx="1579">
                  <c:v>39.220000000000006</c:v>
                </c:pt>
                <c:pt idx="1580">
                  <c:v>41.54</c:v>
                </c:pt>
                <c:pt idx="1581">
                  <c:v>42.97</c:v>
                </c:pt>
                <c:pt idx="1582">
                  <c:v>43.64</c:v>
                </c:pt>
                <c:pt idx="1583">
                  <c:v>44.349999999999994</c:v>
                </c:pt>
                <c:pt idx="1584">
                  <c:v>44.8</c:v>
                </c:pt>
                <c:pt idx="1585">
                  <c:v>44.71</c:v>
                </c:pt>
                <c:pt idx="1586">
                  <c:v>44.68</c:v>
                </c:pt>
                <c:pt idx="1587">
                  <c:v>43.96</c:v>
                </c:pt>
                <c:pt idx="1588">
                  <c:v>43.36</c:v>
                </c:pt>
                <c:pt idx="1589">
                  <c:v>42.11</c:v>
                </c:pt>
                <c:pt idx="1590">
                  <c:v>41.3</c:v>
                </c:pt>
                <c:pt idx="1591">
                  <c:v>40.790000000000006</c:v>
                </c:pt>
                <c:pt idx="1592">
                  <c:v>41.160000000000004</c:v>
                </c:pt>
                <c:pt idx="1593">
                  <c:v>43.47</c:v>
                </c:pt>
                <c:pt idx="1594">
                  <c:v>45.42</c:v>
                </c:pt>
                <c:pt idx="1595">
                  <c:v>47.86</c:v>
                </c:pt>
                <c:pt idx="1596">
                  <c:v>49.61</c:v>
                </c:pt>
                <c:pt idx="1597">
                  <c:v>52.51</c:v>
                </c:pt>
                <c:pt idx="1598">
                  <c:v>56.760000000000005</c:v>
                </c:pt>
                <c:pt idx="1599">
                  <c:v>60.42</c:v>
                </c:pt>
                <c:pt idx="1600">
                  <c:v>63.98</c:v>
                </c:pt>
                <c:pt idx="1601">
                  <c:v>66.179999999999993</c:v>
                </c:pt>
                <c:pt idx="1602">
                  <c:v>66.14</c:v>
                </c:pt>
                <c:pt idx="1603">
                  <c:v>65.099999999999994</c:v>
                </c:pt>
                <c:pt idx="1604">
                  <c:v>62.949999999999996</c:v>
                </c:pt>
                <c:pt idx="1605">
                  <c:v>63.309999999999995</c:v>
                </c:pt>
                <c:pt idx="1606">
                  <c:v>65.599999999999994</c:v>
                </c:pt>
                <c:pt idx="1607">
                  <c:v>68.14</c:v>
                </c:pt>
                <c:pt idx="1608">
                  <c:v>69.679999999999993</c:v>
                </c:pt>
                <c:pt idx="1609">
                  <c:v>70.669999999999987</c:v>
                </c:pt>
                <c:pt idx="1610">
                  <c:v>70.599999999999994</c:v>
                </c:pt>
                <c:pt idx="1611">
                  <c:v>70.239999999999995</c:v>
                </c:pt>
                <c:pt idx="1612">
                  <c:v>69.739999999999995</c:v>
                </c:pt>
                <c:pt idx="1613">
                  <c:v>68.430000000000007</c:v>
                </c:pt>
                <c:pt idx="1614">
                  <c:v>66.03</c:v>
                </c:pt>
                <c:pt idx="1615">
                  <c:v>62.879999999999995</c:v>
                </c:pt>
                <c:pt idx="1616">
                  <c:v>59.37</c:v>
                </c:pt>
                <c:pt idx="1617">
                  <c:v>55.190000000000005</c:v>
                </c:pt>
                <c:pt idx="1618">
                  <c:v>50.41</c:v>
                </c:pt>
                <c:pt idx="1619">
                  <c:v>45.949999999999996</c:v>
                </c:pt>
                <c:pt idx="1620">
                  <c:v>42.96</c:v>
                </c:pt>
                <c:pt idx="1621">
                  <c:v>42.58</c:v>
                </c:pt>
                <c:pt idx="1622">
                  <c:v>41.92</c:v>
                </c:pt>
                <c:pt idx="1623">
                  <c:v>39.370000000000005</c:v>
                </c:pt>
                <c:pt idx="1624">
                  <c:v>38.809999999999995</c:v>
                </c:pt>
                <c:pt idx="1625">
                  <c:v>38.53</c:v>
                </c:pt>
                <c:pt idx="1626">
                  <c:v>38.68</c:v>
                </c:pt>
                <c:pt idx="1627">
                  <c:v>38.790000000000006</c:v>
                </c:pt>
                <c:pt idx="1628">
                  <c:v>38.58</c:v>
                </c:pt>
                <c:pt idx="1629">
                  <c:v>40.01</c:v>
                </c:pt>
                <c:pt idx="1630">
                  <c:v>44.28</c:v>
                </c:pt>
                <c:pt idx="1631">
                  <c:v>45.68</c:v>
                </c:pt>
                <c:pt idx="1632">
                  <c:v>46.13</c:v>
                </c:pt>
                <c:pt idx="1633">
                  <c:v>45.41</c:v>
                </c:pt>
                <c:pt idx="1634">
                  <c:v>44.56</c:v>
                </c:pt>
                <c:pt idx="1635">
                  <c:v>43.309999999999995</c:v>
                </c:pt>
                <c:pt idx="1636">
                  <c:v>42.59</c:v>
                </c:pt>
                <c:pt idx="1637">
                  <c:v>43.49</c:v>
                </c:pt>
                <c:pt idx="1638">
                  <c:v>43.99</c:v>
                </c:pt>
                <c:pt idx="1639">
                  <c:v>45.7</c:v>
                </c:pt>
                <c:pt idx="1640">
                  <c:v>47.230000000000004</c:v>
                </c:pt>
                <c:pt idx="1641">
                  <c:v>46.25</c:v>
                </c:pt>
                <c:pt idx="1642">
                  <c:v>45.57</c:v>
                </c:pt>
                <c:pt idx="1643">
                  <c:v>45.949999999999996</c:v>
                </c:pt>
                <c:pt idx="1644">
                  <c:v>46.14</c:v>
                </c:pt>
                <c:pt idx="1645">
                  <c:v>46.09</c:v>
                </c:pt>
                <c:pt idx="1646">
                  <c:v>48.02</c:v>
                </c:pt>
                <c:pt idx="1647">
                  <c:v>49.349999999999994</c:v>
                </c:pt>
                <c:pt idx="1648">
                  <c:v>48.53</c:v>
                </c:pt>
                <c:pt idx="1649">
                  <c:v>48.78</c:v>
                </c:pt>
                <c:pt idx="1650">
                  <c:v>52.56</c:v>
                </c:pt>
                <c:pt idx="1651">
                  <c:v>58.96</c:v>
                </c:pt>
                <c:pt idx="1652">
                  <c:v>62.230000000000004</c:v>
                </c:pt>
                <c:pt idx="1653">
                  <c:v>64.63</c:v>
                </c:pt>
                <c:pt idx="1654">
                  <c:v>68.11999999999999</c:v>
                </c:pt>
                <c:pt idx="1655">
                  <c:v>70.5</c:v>
                </c:pt>
                <c:pt idx="1656">
                  <c:v>69.73</c:v>
                </c:pt>
                <c:pt idx="1657">
                  <c:v>68.75</c:v>
                </c:pt>
                <c:pt idx="1658">
                  <c:v>68.33</c:v>
                </c:pt>
                <c:pt idx="1659">
                  <c:v>68.09</c:v>
                </c:pt>
                <c:pt idx="1660">
                  <c:v>66.63</c:v>
                </c:pt>
                <c:pt idx="1661">
                  <c:v>65.669999999999987</c:v>
                </c:pt>
                <c:pt idx="1662">
                  <c:v>65.349999999999994</c:v>
                </c:pt>
                <c:pt idx="1663">
                  <c:v>65.19</c:v>
                </c:pt>
                <c:pt idx="1664">
                  <c:v>63.58</c:v>
                </c:pt>
                <c:pt idx="1665">
                  <c:v>59.5</c:v>
                </c:pt>
                <c:pt idx="1666">
                  <c:v>56.120000000000005</c:v>
                </c:pt>
                <c:pt idx="1667">
                  <c:v>52.51</c:v>
                </c:pt>
                <c:pt idx="1668">
                  <c:v>50.160000000000004</c:v>
                </c:pt>
                <c:pt idx="1669">
                  <c:v>47.87</c:v>
                </c:pt>
                <c:pt idx="1670">
                  <c:v>46.33</c:v>
                </c:pt>
                <c:pt idx="1671">
                  <c:v>45.54</c:v>
                </c:pt>
                <c:pt idx="1672">
                  <c:v>45.58</c:v>
                </c:pt>
                <c:pt idx="1673">
                  <c:v>44.14</c:v>
                </c:pt>
                <c:pt idx="1674">
                  <c:v>43.120000000000005</c:v>
                </c:pt>
                <c:pt idx="1675">
                  <c:v>42.94</c:v>
                </c:pt>
                <c:pt idx="1676">
                  <c:v>42.04</c:v>
                </c:pt>
                <c:pt idx="1677">
                  <c:v>40.770000000000003</c:v>
                </c:pt>
                <c:pt idx="1678">
                  <c:v>38.97</c:v>
                </c:pt>
                <c:pt idx="1679">
                  <c:v>34.130000000000003</c:v>
                </c:pt>
                <c:pt idx="1680">
                  <c:v>29.57</c:v>
                </c:pt>
                <c:pt idx="1681">
                  <c:v>26.41</c:v>
                </c:pt>
                <c:pt idx="1682">
                  <c:v>29.18</c:v>
                </c:pt>
                <c:pt idx="1683">
                  <c:v>29.01</c:v>
                </c:pt>
                <c:pt idx="1684">
                  <c:v>29.66</c:v>
                </c:pt>
                <c:pt idx="1685">
                  <c:v>29.87</c:v>
                </c:pt>
                <c:pt idx="1686">
                  <c:v>23.93</c:v>
                </c:pt>
                <c:pt idx="1687">
                  <c:v>24.779999999999998</c:v>
                </c:pt>
                <c:pt idx="1688">
                  <c:v>26.419999999999998</c:v>
                </c:pt>
                <c:pt idx="1689">
                  <c:v>28.36</c:v>
                </c:pt>
                <c:pt idx="1690">
                  <c:v>29.759999999999998</c:v>
                </c:pt>
                <c:pt idx="1691">
                  <c:v>31.14</c:v>
                </c:pt>
                <c:pt idx="1692">
                  <c:v>32.870000000000005</c:v>
                </c:pt>
                <c:pt idx="1693">
                  <c:v>34.910000000000004</c:v>
                </c:pt>
                <c:pt idx="1694">
                  <c:v>36.9</c:v>
                </c:pt>
                <c:pt idx="1695">
                  <c:v>38.620000000000005</c:v>
                </c:pt>
                <c:pt idx="1696">
                  <c:v>41.18</c:v>
                </c:pt>
                <c:pt idx="1697">
                  <c:v>44.06</c:v>
                </c:pt>
                <c:pt idx="1698">
                  <c:v>47.05</c:v>
                </c:pt>
                <c:pt idx="1699">
                  <c:v>48.790000000000006</c:v>
                </c:pt>
                <c:pt idx="1700">
                  <c:v>49.75</c:v>
                </c:pt>
                <c:pt idx="1701">
                  <c:v>52.120000000000005</c:v>
                </c:pt>
                <c:pt idx="1702">
                  <c:v>54.92</c:v>
                </c:pt>
                <c:pt idx="1703">
                  <c:v>60.120000000000005</c:v>
                </c:pt>
                <c:pt idx="1704">
                  <c:v>64.739999999999995</c:v>
                </c:pt>
                <c:pt idx="1705">
                  <c:v>67.86999999999999</c:v>
                </c:pt>
                <c:pt idx="1706">
                  <c:v>68.459999999999994</c:v>
                </c:pt>
                <c:pt idx="1707">
                  <c:v>66.75</c:v>
                </c:pt>
                <c:pt idx="1708">
                  <c:v>63.91</c:v>
                </c:pt>
                <c:pt idx="1709">
                  <c:v>61.97</c:v>
                </c:pt>
                <c:pt idx="1710">
                  <c:v>59.690000000000005</c:v>
                </c:pt>
                <c:pt idx="1711">
                  <c:v>56.349999999999994</c:v>
                </c:pt>
                <c:pt idx="1712">
                  <c:v>52</c:v>
                </c:pt>
                <c:pt idx="1713">
                  <c:v>47.9</c:v>
                </c:pt>
                <c:pt idx="1714">
                  <c:v>43.2</c:v>
                </c:pt>
                <c:pt idx="1715">
                  <c:v>38.94</c:v>
                </c:pt>
                <c:pt idx="1716">
                  <c:v>36.839999999999996</c:v>
                </c:pt>
                <c:pt idx="1717">
                  <c:v>36.800000000000011</c:v>
                </c:pt>
                <c:pt idx="1718">
                  <c:v>38.520000000000003</c:v>
                </c:pt>
                <c:pt idx="1719">
                  <c:v>40.82</c:v>
                </c:pt>
                <c:pt idx="1720">
                  <c:v>41.879999999999995</c:v>
                </c:pt>
                <c:pt idx="1721">
                  <c:v>42.98</c:v>
                </c:pt>
                <c:pt idx="1722">
                  <c:v>44.17</c:v>
                </c:pt>
                <c:pt idx="1723">
                  <c:v>45.1</c:v>
                </c:pt>
                <c:pt idx="1724">
                  <c:v>45.33</c:v>
                </c:pt>
                <c:pt idx="1725">
                  <c:v>43.379999999999995</c:v>
                </c:pt>
                <c:pt idx="1726">
                  <c:v>42.86</c:v>
                </c:pt>
                <c:pt idx="1727">
                  <c:v>42.309999999999995</c:v>
                </c:pt>
                <c:pt idx="1728">
                  <c:v>42.09</c:v>
                </c:pt>
                <c:pt idx="1729">
                  <c:v>41.339999999999996</c:v>
                </c:pt>
                <c:pt idx="1730">
                  <c:v>40.839999999999996</c:v>
                </c:pt>
                <c:pt idx="1731">
                  <c:v>39.65</c:v>
                </c:pt>
                <c:pt idx="1732">
                  <c:v>37.93</c:v>
                </c:pt>
                <c:pt idx="1733">
                  <c:v>37.700000000000003</c:v>
                </c:pt>
                <c:pt idx="1734">
                  <c:v>39.17</c:v>
                </c:pt>
                <c:pt idx="1735">
                  <c:v>39.130000000000003</c:v>
                </c:pt>
                <c:pt idx="1736">
                  <c:v>39.89</c:v>
                </c:pt>
                <c:pt idx="1737">
                  <c:v>39.849999999999994</c:v>
                </c:pt>
                <c:pt idx="1738">
                  <c:v>39.74</c:v>
                </c:pt>
                <c:pt idx="1739">
                  <c:v>39.620000000000005</c:v>
                </c:pt>
                <c:pt idx="1740">
                  <c:v>38.410000000000004</c:v>
                </c:pt>
                <c:pt idx="1741">
                  <c:v>37.64</c:v>
                </c:pt>
                <c:pt idx="1742">
                  <c:v>36.24</c:v>
                </c:pt>
                <c:pt idx="1743">
                  <c:v>35.54</c:v>
                </c:pt>
                <c:pt idx="1744">
                  <c:v>35.379999999999995</c:v>
                </c:pt>
                <c:pt idx="1745">
                  <c:v>36.160000000000004</c:v>
                </c:pt>
                <c:pt idx="1746">
                  <c:v>37.370000000000005</c:v>
                </c:pt>
                <c:pt idx="1747">
                  <c:v>38.15</c:v>
                </c:pt>
                <c:pt idx="1748">
                  <c:v>38.130000000000003</c:v>
                </c:pt>
                <c:pt idx="1749">
                  <c:v>36.86</c:v>
                </c:pt>
              </c:numCache>
            </c:numRef>
          </c:val>
          <c:smooth val="0"/>
          <c:extLst>
            <c:ext xmlns:c16="http://schemas.microsoft.com/office/drawing/2014/chart" uri="{C3380CC4-5D6E-409C-BE32-E72D297353CC}">
              <c16:uniqueId val="{00000007-1014-483B-B88B-6E744E012BA3}"/>
            </c:ext>
          </c:extLst>
        </c:ser>
        <c:ser>
          <c:idx val="8"/>
          <c:order val="8"/>
          <c:tx>
            <c:strRef>
              <c:f>Лист2!$U$1</c:f>
              <c:strCache>
                <c:ptCount val="1"/>
                <c:pt idx="0">
                  <c:v>Tavush</c:v>
                </c:pt>
              </c:strCache>
            </c:strRef>
          </c:tx>
          <c:marker>
            <c:symbol val="none"/>
          </c:marker>
          <c:cat>
            <c:numRef>
              <c:f>Лист2!$A$2:$A$1753</c:f>
              <c:numCache>
                <c:formatCode>General</c:formatCode>
                <c:ptCount val="1752"/>
                <c:pt idx="0">
                  <c:v>1981</c:v>
                </c:pt>
                <c:pt idx="1">
                  <c:v>1981</c:v>
                </c:pt>
                <c:pt idx="2">
                  <c:v>1981</c:v>
                </c:pt>
                <c:pt idx="3">
                  <c:v>1981</c:v>
                </c:pt>
                <c:pt idx="4">
                  <c:v>1981</c:v>
                </c:pt>
                <c:pt idx="5">
                  <c:v>1981</c:v>
                </c:pt>
                <c:pt idx="6">
                  <c:v>1981</c:v>
                </c:pt>
                <c:pt idx="7">
                  <c:v>1981</c:v>
                </c:pt>
                <c:pt idx="8">
                  <c:v>1981</c:v>
                </c:pt>
                <c:pt idx="9">
                  <c:v>1981</c:v>
                </c:pt>
                <c:pt idx="10">
                  <c:v>1981</c:v>
                </c:pt>
                <c:pt idx="11">
                  <c:v>1981</c:v>
                </c:pt>
                <c:pt idx="12">
                  <c:v>1981</c:v>
                </c:pt>
                <c:pt idx="13">
                  <c:v>1981</c:v>
                </c:pt>
                <c:pt idx="14">
                  <c:v>1981</c:v>
                </c:pt>
                <c:pt idx="15">
                  <c:v>1981</c:v>
                </c:pt>
                <c:pt idx="16">
                  <c:v>1981</c:v>
                </c:pt>
                <c:pt idx="17">
                  <c:v>1981</c:v>
                </c:pt>
                <c:pt idx="18">
                  <c:v>1982</c:v>
                </c:pt>
                <c:pt idx="19">
                  <c:v>1982</c:v>
                </c:pt>
                <c:pt idx="20">
                  <c:v>1982</c:v>
                </c:pt>
                <c:pt idx="21">
                  <c:v>1982</c:v>
                </c:pt>
                <c:pt idx="22">
                  <c:v>1982</c:v>
                </c:pt>
                <c:pt idx="23">
                  <c:v>1982</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1982</c:v>
                </c:pt>
                <c:pt idx="37">
                  <c:v>1982</c:v>
                </c:pt>
                <c:pt idx="38">
                  <c:v>1982</c:v>
                </c:pt>
                <c:pt idx="39">
                  <c:v>1982</c:v>
                </c:pt>
                <c:pt idx="40">
                  <c:v>1982</c:v>
                </c:pt>
                <c:pt idx="41">
                  <c:v>1982</c:v>
                </c:pt>
                <c:pt idx="42">
                  <c:v>1982</c:v>
                </c:pt>
                <c:pt idx="43">
                  <c:v>1982</c:v>
                </c:pt>
                <c:pt idx="44">
                  <c:v>1982</c:v>
                </c:pt>
                <c:pt idx="45">
                  <c:v>1982</c:v>
                </c:pt>
                <c:pt idx="46">
                  <c:v>1982</c:v>
                </c:pt>
                <c:pt idx="47">
                  <c:v>1982</c:v>
                </c:pt>
                <c:pt idx="48">
                  <c:v>1982</c:v>
                </c:pt>
                <c:pt idx="49">
                  <c:v>1982</c:v>
                </c:pt>
                <c:pt idx="50">
                  <c:v>1982</c:v>
                </c:pt>
                <c:pt idx="51">
                  <c:v>1982</c:v>
                </c:pt>
                <c:pt idx="52">
                  <c:v>1982</c:v>
                </c:pt>
                <c:pt idx="53">
                  <c:v>1982</c:v>
                </c:pt>
                <c:pt idx="54">
                  <c:v>1982</c:v>
                </c:pt>
                <c:pt idx="55">
                  <c:v>1982</c:v>
                </c:pt>
                <c:pt idx="56">
                  <c:v>1982</c:v>
                </c:pt>
                <c:pt idx="57">
                  <c:v>1982</c:v>
                </c:pt>
                <c:pt idx="58">
                  <c:v>1982</c:v>
                </c:pt>
                <c:pt idx="59">
                  <c:v>1982</c:v>
                </c:pt>
                <c:pt idx="60">
                  <c:v>1982</c:v>
                </c:pt>
                <c:pt idx="61">
                  <c:v>1982</c:v>
                </c:pt>
                <c:pt idx="62">
                  <c:v>1982</c:v>
                </c:pt>
                <c:pt idx="63">
                  <c:v>1982</c:v>
                </c:pt>
                <c:pt idx="64">
                  <c:v>1982</c:v>
                </c:pt>
                <c:pt idx="65">
                  <c:v>1982</c:v>
                </c:pt>
                <c:pt idx="66">
                  <c:v>1982</c:v>
                </c:pt>
                <c:pt idx="67">
                  <c:v>1982</c:v>
                </c:pt>
                <c:pt idx="68">
                  <c:v>1982</c:v>
                </c:pt>
                <c:pt idx="69">
                  <c:v>1982</c:v>
                </c:pt>
                <c:pt idx="70">
                  <c:v>1983</c:v>
                </c:pt>
                <c:pt idx="71">
                  <c:v>1983</c:v>
                </c:pt>
                <c:pt idx="72">
                  <c:v>1983</c:v>
                </c:pt>
                <c:pt idx="73">
                  <c:v>1983</c:v>
                </c:pt>
                <c:pt idx="74">
                  <c:v>1983</c:v>
                </c:pt>
                <c:pt idx="75">
                  <c:v>1983</c:v>
                </c:pt>
                <c:pt idx="76">
                  <c:v>1983</c:v>
                </c:pt>
                <c:pt idx="77">
                  <c:v>1983</c:v>
                </c:pt>
                <c:pt idx="78">
                  <c:v>1983</c:v>
                </c:pt>
                <c:pt idx="79">
                  <c:v>1983</c:v>
                </c:pt>
                <c:pt idx="80">
                  <c:v>1983</c:v>
                </c:pt>
                <c:pt idx="81">
                  <c:v>1983</c:v>
                </c:pt>
                <c:pt idx="82">
                  <c:v>1983</c:v>
                </c:pt>
                <c:pt idx="83">
                  <c:v>1983</c:v>
                </c:pt>
                <c:pt idx="84">
                  <c:v>1983</c:v>
                </c:pt>
                <c:pt idx="85">
                  <c:v>1983</c:v>
                </c:pt>
                <c:pt idx="86">
                  <c:v>1983</c:v>
                </c:pt>
                <c:pt idx="87">
                  <c:v>1983</c:v>
                </c:pt>
                <c:pt idx="88">
                  <c:v>1983</c:v>
                </c:pt>
                <c:pt idx="89">
                  <c:v>1983</c:v>
                </c:pt>
                <c:pt idx="90">
                  <c:v>1983</c:v>
                </c:pt>
                <c:pt idx="91">
                  <c:v>1983</c:v>
                </c:pt>
                <c:pt idx="92">
                  <c:v>1983</c:v>
                </c:pt>
                <c:pt idx="93">
                  <c:v>1983</c:v>
                </c:pt>
                <c:pt idx="94">
                  <c:v>1983</c:v>
                </c:pt>
                <c:pt idx="95">
                  <c:v>1983</c:v>
                </c:pt>
                <c:pt idx="96">
                  <c:v>1983</c:v>
                </c:pt>
                <c:pt idx="97">
                  <c:v>1983</c:v>
                </c:pt>
                <c:pt idx="98">
                  <c:v>1983</c:v>
                </c:pt>
                <c:pt idx="99">
                  <c:v>1983</c:v>
                </c:pt>
                <c:pt idx="100">
                  <c:v>1983</c:v>
                </c:pt>
                <c:pt idx="101">
                  <c:v>1983</c:v>
                </c:pt>
                <c:pt idx="102">
                  <c:v>1983</c:v>
                </c:pt>
                <c:pt idx="103">
                  <c:v>1983</c:v>
                </c:pt>
                <c:pt idx="104">
                  <c:v>1983</c:v>
                </c:pt>
                <c:pt idx="105">
                  <c:v>1983</c:v>
                </c:pt>
                <c:pt idx="106">
                  <c:v>1983</c:v>
                </c:pt>
                <c:pt idx="107">
                  <c:v>1983</c:v>
                </c:pt>
                <c:pt idx="108">
                  <c:v>1983</c:v>
                </c:pt>
                <c:pt idx="109">
                  <c:v>1983</c:v>
                </c:pt>
                <c:pt idx="110">
                  <c:v>1983</c:v>
                </c:pt>
                <c:pt idx="111">
                  <c:v>1983</c:v>
                </c:pt>
                <c:pt idx="112">
                  <c:v>1983</c:v>
                </c:pt>
                <c:pt idx="113">
                  <c:v>1983</c:v>
                </c:pt>
                <c:pt idx="114">
                  <c:v>1983</c:v>
                </c:pt>
                <c:pt idx="115">
                  <c:v>1983</c:v>
                </c:pt>
                <c:pt idx="116">
                  <c:v>1983</c:v>
                </c:pt>
                <c:pt idx="117">
                  <c:v>1983</c:v>
                </c:pt>
                <c:pt idx="118">
                  <c:v>1983</c:v>
                </c:pt>
                <c:pt idx="119">
                  <c:v>1983</c:v>
                </c:pt>
                <c:pt idx="120">
                  <c:v>1983</c:v>
                </c:pt>
                <c:pt idx="121">
                  <c:v>1983</c:v>
                </c:pt>
                <c:pt idx="122">
                  <c:v>1984</c:v>
                </c:pt>
                <c:pt idx="123">
                  <c:v>1984</c:v>
                </c:pt>
                <c:pt idx="124">
                  <c:v>1984</c:v>
                </c:pt>
                <c:pt idx="125">
                  <c:v>1984</c:v>
                </c:pt>
                <c:pt idx="126">
                  <c:v>1984</c:v>
                </c:pt>
                <c:pt idx="127">
                  <c:v>1984</c:v>
                </c:pt>
                <c:pt idx="128">
                  <c:v>1984</c:v>
                </c:pt>
                <c:pt idx="129">
                  <c:v>1984</c:v>
                </c:pt>
                <c:pt idx="130">
                  <c:v>1984</c:v>
                </c:pt>
                <c:pt idx="131">
                  <c:v>1984</c:v>
                </c:pt>
                <c:pt idx="132">
                  <c:v>1984</c:v>
                </c:pt>
                <c:pt idx="133">
                  <c:v>1984</c:v>
                </c:pt>
                <c:pt idx="134">
                  <c:v>1984</c:v>
                </c:pt>
                <c:pt idx="135">
                  <c:v>1984</c:v>
                </c:pt>
                <c:pt idx="136">
                  <c:v>1984</c:v>
                </c:pt>
                <c:pt idx="137">
                  <c:v>1984</c:v>
                </c:pt>
                <c:pt idx="138">
                  <c:v>1984</c:v>
                </c:pt>
                <c:pt idx="139">
                  <c:v>1984</c:v>
                </c:pt>
                <c:pt idx="140">
                  <c:v>1984</c:v>
                </c:pt>
                <c:pt idx="141">
                  <c:v>1984</c:v>
                </c:pt>
                <c:pt idx="142">
                  <c:v>1984</c:v>
                </c:pt>
                <c:pt idx="143">
                  <c:v>1984</c:v>
                </c:pt>
                <c:pt idx="144">
                  <c:v>1984</c:v>
                </c:pt>
                <c:pt idx="145">
                  <c:v>1984</c:v>
                </c:pt>
                <c:pt idx="146">
                  <c:v>1984</c:v>
                </c:pt>
                <c:pt idx="147">
                  <c:v>1984</c:v>
                </c:pt>
                <c:pt idx="148">
                  <c:v>1984</c:v>
                </c:pt>
                <c:pt idx="149">
                  <c:v>1984</c:v>
                </c:pt>
                <c:pt idx="150">
                  <c:v>1984</c:v>
                </c:pt>
                <c:pt idx="151">
                  <c:v>1984</c:v>
                </c:pt>
                <c:pt idx="152">
                  <c:v>1984</c:v>
                </c:pt>
                <c:pt idx="153">
                  <c:v>1984</c:v>
                </c:pt>
                <c:pt idx="154">
                  <c:v>1984</c:v>
                </c:pt>
                <c:pt idx="155">
                  <c:v>1984</c:v>
                </c:pt>
                <c:pt idx="156">
                  <c:v>1984</c:v>
                </c:pt>
                <c:pt idx="157">
                  <c:v>1984</c:v>
                </c:pt>
                <c:pt idx="158">
                  <c:v>1984</c:v>
                </c:pt>
                <c:pt idx="159">
                  <c:v>1984</c:v>
                </c:pt>
                <c:pt idx="160">
                  <c:v>1984</c:v>
                </c:pt>
                <c:pt idx="161">
                  <c:v>1984</c:v>
                </c:pt>
                <c:pt idx="162">
                  <c:v>1984</c:v>
                </c:pt>
                <c:pt idx="163">
                  <c:v>1984</c:v>
                </c:pt>
                <c:pt idx="164">
                  <c:v>1984</c:v>
                </c:pt>
                <c:pt idx="165">
                  <c:v>1984</c:v>
                </c:pt>
                <c:pt idx="166">
                  <c:v>1984</c:v>
                </c:pt>
                <c:pt idx="167">
                  <c:v>1984</c:v>
                </c:pt>
                <c:pt idx="168">
                  <c:v>1984</c:v>
                </c:pt>
                <c:pt idx="169">
                  <c:v>1984</c:v>
                </c:pt>
                <c:pt idx="170">
                  <c:v>1984</c:v>
                </c:pt>
                <c:pt idx="171">
                  <c:v>1984</c:v>
                </c:pt>
                <c:pt idx="172">
                  <c:v>1984</c:v>
                </c:pt>
                <c:pt idx="173">
                  <c:v>1984</c:v>
                </c:pt>
                <c:pt idx="174">
                  <c:v>1985</c:v>
                </c:pt>
                <c:pt idx="175">
                  <c:v>1985</c:v>
                </c:pt>
                <c:pt idx="176">
                  <c:v>1985</c:v>
                </c:pt>
                <c:pt idx="177">
                  <c:v>1985</c:v>
                </c:pt>
                <c:pt idx="178">
                  <c:v>1985</c:v>
                </c:pt>
                <c:pt idx="179">
                  <c:v>1985</c:v>
                </c:pt>
                <c:pt idx="180">
                  <c:v>1985</c:v>
                </c:pt>
                <c:pt idx="181">
                  <c:v>1985</c:v>
                </c:pt>
                <c:pt idx="182">
                  <c:v>1985</c:v>
                </c:pt>
                <c:pt idx="183">
                  <c:v>1985</c:v>
                </c:pt>
                <c:pt idx="184">
                  <c:v>1985</c:v>
                </c:pt>
                <c:pt idx="185">
                  <c:v>1985</c:v>
                </c:pt>
                <c:pt idx="186">
                  <c:v>1985</c:v>
                </c:pt>
                <c:pt idx="187">
                  <c:v>1985</c:v>
                </c:pt>
                <c:pt idx="188">
                  <c:v>1985</c:v>
                </c:pt>
                <c:pt idx="189">
                  <c:v>1985</c:v>
                </c:pt>
                <c:pt idx="190">
                  <c:v>1985</c:v>
                </c:pt>
                <c:pt idx="191">
                  <c:v>1985</c:v>
                </c:pt>
                <c:pt idx="192">
                  <c:v>1985</c:v>
                </c:pt>
                <c:pt idx="193">
                  <c:v>1985</c:v>
                </c:pt>
                <c:pt idx="194">
                  <c:v>1985</c:v>
                </c:pt>
                <c:pt idx="195">
                  <c:v>1985</c:v>
                </c:pt>
                <c:pt idx="196">
                  <c:v>1985</c:v>
                </c:pt>
                <c:pt idx="197">
                  <c:v>1985</c:v>
                </c:pt>
                <c:pt idx="198">
                  <c:v>1985</c:v>
                </c:pt>
                <c:pt idx="199">
                  <c:v>1985</c:v>
                </c:pt>
                <c:pt idx="200">
                  <c:v>1985</c:v>
                </c:pt>
                <c:pt idx="201">
                  <c:v>1985</c:v>
                </c:pt>
                <c:pt idx="202">
                  <c:v>1985</c:v>
                </c:pt>
                <c:pt idx="203">
                  <c:v>1985</c:v>
                </c:pt>
                <c:pt idx="204">
                  <c:v>1985</c:v>
                </c:pt>
                <c:pt idx="205">
                  <c:v>1985</c:v>
                </c:pt>
                <c:pt idx="206">
                  <c:v>1985</c:v>
                </c:pt>
                <c:pt idx="207">
                  <c:v>1985</c:v>
                </c:pt>
                <c:pt idx="208">
                  <c:v>1985</c:v>
                </c:pt>
                <c:pt idx="209">
                  <c:v>1985</c:v>
                </c:pt>
                <c:pt idx="210">
                  <c:v>1985</c:v>
                </c:pt>
                <c:pt idx="211">
                  <c:v>1985</c:v>
                </c:pt>
                <c:pt idx="212">
                  <c:v>1985</c:v>
                </c:pt>
                <c:pt idx="213">
                  <c:v>1985</c:v>
                </c:pt>
                <c:pt idx="214">
                  <c:v>1985</c:v>
                </c:pt>
                <c:pt idx="215">
                  <c:v>1985</c:v>
                </c:pt>
                <c:pt idx="216">
                  <c:v>1985</c:v>
                </c:pt>
                <c:pt idx="217">
                  <c:v>1985</c:v>
                </c:pt>
                <c:pt idx="218">
                  <c:v>1985</c:v>
                </c:pt>
                <c:pt idx="219">
                  <c:v>1985</c:v>
                </c:pt>
                <c:pt idx="220">
                  <c:v>1985</c:v>
                </c:pt>
                <c:pt idx="221">
                  <c:v>1985</c:v>
                </c:pt>
                <c:pt idx="222">
                  <c:v>1985</c:v>
                </c:pt>
                <c:pt idx="223">
                  <c:v>1985</c:v>
                </c:pt>
                <c:pt idx="224">
                  <c:v>1985</c:v>
                </c:pt>
                <c:pt idx="225">
                  <c:v>1985</c:v>
                </c:pt>
                <c:pt idx="226">
                  <c:v>1986</c:v>
                </c:pt>
                <c:pt idx="227">
                  <c:v>1986</c:v>
                </c:pt>
                <c:pt idx="228">
                  <c:v>1986</c:v>
                </c:pt>
                <c:pt idx="229">
                  <c:v>1986</c:v>
                </c:pt>
                <c:pt idx="230">
                  <c:v>1986</c:v>
                </c:pt>
                <c:pt idx="231">
                  <c:v>1986</c:v>
                </c:pt>
                <c:pt idx="232">
                  <c:v>1986</c:v>
                </c:pt>
                <c:pt idx="233">
                  <c:v>1986</c:v>
                </c:pt>
                <c:pt idx="234">
                  <c:v>1986</c:v>
                </c:pt>
                <c:pt idx="235">
                  <c:v>1986</c:v>
                </c:pt>
                <c:pt idx="236">
                  <c:v>1986</c:v>
                </c:pt>
                <c:pt idx="237">
                  <c:v>1986</c:v>
                </c:pt>
                <c:pt idx="238">
                  <c:v>1986</c:v>
                </c:pt>
                <c:pt idx="239">
                  <c:v>1986</c:v>
                </c:pt>
                <c:pt idx="240">
                  <c:v>1986</c:v>
                </c:pt>
                <c:pt idx="241">
                  <c:v>1986</c:v>
                </c:pt>
                <c:pt idx="242">
                  <c:v>1986</c:v>
                </c:pt>
                <c:pt idx="243">
                  <c:v>1986</c:v>
                </c:pt>
                <c:pt idx="244">
                  <c:v>1986</c:v>
                </c:pt>
                <c:pt idx="245">
                  <c:v>1986</c:v>
                </c:pt>
                <c:pt idx="246">
                  <c:v>1986</c:v>
                </c:pt>
                <c:pt idx="247">
                  <c:v>1986</c:v>
                </c:pt>
                <c:pt idx="248">
                  <c:v>1986</c:v>
                </c:pt>
                <c:pt idx="249">
                  <c:v>1986</c:v>
                </c:pt>
                <c:pt idx="250">
                  <c:v>1986</c:v>
                </c:pt>
                <c:pt idx="251">
                  <c:v>1986</c:v>
                </c:pt>
                <c:pt idx="252">
                  <c:v>1986</c:v>
                </c:pt>
                <c:pt idx="253">
                  <c:v>1986</c:v>
                </c:pt>
                <c:pt idx="254">
                  <c:v>1986</c:v>
                </c:pt>
                <c:pt idx="255">
                  <c:v>1986</c:v>
                </c:pt>
                <c:pt idx="256">
                  <c:v>1986</c:v>
                </c:pt>
                <c:pt idx="257">
                  <c:v>1986</c:v>
                </c:pt>
                <c:pt idx="258">
                  <c:v>1986</c:v>
                </c:pt>
                <c:pt idx="259">
                  <c:v>1986</c:v>
                </c:pt>
                <c:pt idx="260">
                  <c:v>1986</c:v>
                </c:pt>
                <c:pt idx="261">
                  <c:v>1986</c:v>
                </c:pt>
                <c:pt idx="262">
                  <c:v>1986</c:v>
                </c:pt>
                <c:pt idx="263">
                  <c:v>1986</c:v>
                </c:pt>
                <c:pt idx="264">
                  <c:v>1986</c:v>
                </c:pt>
                <c:pt idx="265">
                  <c:v>1986</c:v>
                </c:pt>
                <c:pt idx="266">
                  <c:v>1986</c:v>
                </c:pt>
                <c:pt idx="267">
                  <c:v>1986</c:v>
                </c:pt>
                <c:pt idx="268">
                  <c:v>1986</c:v>
                </c:pt>
                <c:pt idx="269">
                  <c:v>1986</c:v>
                </c:pt>
                <c:pt idx="270">
                  <c:v>1986</c:v>
                </c:pt>
                <c:pt idx="271">
                  <c:v>1986</c:v>
                </c:pt>
                <c:pt idx="272">
                  <c:v>1986</c:v>
                </c:pt>
                <c:pt idx="273">
                  <c:v>1986</c:v>
                </c:pt>
                <c:pt idx="274">
                  <c:v>1986</c:v>
                </c:pt>
                <c:pt idx="275">
                  <c:v>1986</c:v>
                </c:pt>
                <c:pt idx="276">
                  <c:v>1986</c:v>
                </c:pt>
                <c:pt idx="277">
                  <c:v>1986</c:v>
                </c:pt>
                <c:pt idx="278">
                  <c:v>1987</c:v>
                </c:pt>
                <c:pt idx="279">
                  <c:v>1987</c:v>
                </c:pt>
                <c:pt idx="280">
                  <c:v>1987</c:v>
                </c:pt>
                <c:pt idx="281">
                  <c:v>1987</c:v>
                </c:pt>
                <c:pt idx="282">
                  <c:v>1987</c:v>
                </c:pt>
                <c:pt idx="283">
                  <c:v>1987</c:v>
                </c:pt>
                <c:pt idx="284">
                  <c:v>1987</c:v>
                </c:pt>
                <c:pt idx="285">
                  <c:v>1987</c:v>
                </c:pt>
                <c:pt idx="286">
                  <c:v>1987</c:v>
                </c:pt>
                <c:pt idx="287">
                  <c:v>1987</c:v>
                </c:pt>
                <c:pt idx="288">
                  <c:v>1987</c:v>
                </c:pt>
                <c:pt idx="289">
                  <c:v>1987</c:v>
                </c:pt>
                <c:pt idx="290">
                  <c:v>1987</c:v>
                </c:pt>
                <c:pt idx="291">
                  <c:v>1987</c:v>
                </c:pt>
                <c:pt idx="292">
                  <c:v>1987</c:v>
                </c:pt>
                <c:pt idx="293">
                  <c:v>1987</c:v>
                </c:pt>
                <c:pt idx="294">
                  <c:v>1987</c:v>
                </c:pt>
                <c:pt idx="295">
                  <c:v>1987</c:v>
                </c:pt>
                <c:pt idx="296">
                  <c:v>1987</c:v>
                </c:pt>
                <c:pt idx="297">
                  <c:v>1987</c:v>
                </c:pt>
                <c:pt idx="298">
                  <c:v>1987</c:v>
                </c:pt>
                <c:pt idx="299">
                  <c:v>1987</c:v>
                </c:pt>
                <c:pt idx="300">
                  <c:v>1987</c:v>
                </c:pt>
                <c:pt idx="301">
                  <c:v>1987</c:v>
                </c:pt>
                <c:pt idx="302">
                  <c:v>1987</c:v>
                </c:pt>
                <c:pt idx="303">
                  <c:v>1987</c:v>
                </c:pt>
                <c:pt idx="304">
                  <c:v>1987</c:v>
                </c:pt>
                <c:pt idx="305">
                  <c:v>1987</c:v>
                </c:pt>
                <c:pt idx="306">
                  <c:v>1987</c:v>
                </c:pt>
                <c:pt idx="307">
                  <c:v>1987</c:v>
                </c:pt>
                <c:pt idx="308">
                  <c:v>1987</c:v>
                </c:pt>
                <c:pt idx="309">
                  <c:v>1987</c:v>
                </c:pt>
                <c:pt idx="310">
                  <c:v>1987</c:v>
                </c:pt>
                <c:pt idx="311">
                  <c:v>1987</c:v>
                </c:pt>
                <c:pt idx="312">
                  <c:v>1987</c:v>
                </c:pt>
                <c:pt idx="313">
                  <c:v>1987</c:v>
                </c:pt>
                <c:pt idx="314">
                  <c:v>1987</c:v>
                </c:pt>
                <c:pt idx="315">
                  <c:v>1987</c:v>
                </c:pt>
                <c:pt idx="316">
                  <c:v>1987</c:v>
                </c:pt>
                <c:pt idx="317">
                  <c:v>1987</c:v>
                </c:pt>
                <c:pt idx="318">
                  <c:v>1987</c:v>
                </c:pt>
                <c:pt idx="319">
                  <c:v>1987</c:v>
                </c:pt>
                <c:pt idx="320">
                  <c:v>1987</c:v>
                </c:pt>
                <c:pt idx="321">
                  <c:v>1987</c:v>
                </c:pt>
                <c:pt idx="322">
                  <c:v>1987</c:v>
                </c:pt>
                <c:pt idx="323">
                  <c:v>1987</c:v>
                </c:pt>
                <c:pt idx="324">
                  <c:v>1987</c:v>
                </c:pt>
                <c:pt idx="325">
                  <c:v>1987</c:v>
                </c:pt>
                <c:pt idx="326">
                  <c:v>1987</c:v>
                </c:pt>
                <c:pt idx="327">
                  <c:v>1987</c:v>
                </c:pt>
                <c:pt idx="328">
                  <c:v>1987</c:v>
                </c:pt>
                <c:pt idx="329">
                  <c:v>1987</c:v>
                </c:pt>
                <c:pt idx="330">
                  <c:v>1988</c:v>
                </c:pt>
                <c:pt idx="331">
                  <c:v>1988</c:v>
                </c:pt>
                <c:pt idx="332">
                  <c:v>1988</c:v>
                </c:pt>
                <c:pt idx="333">
                  <c:v>1988</c:v>
                </c:pt>
                <c:pt idx="334">
                  <c:v>1988</c:v>
                </c:pt>
                <c:pt idx="335">
                  <c:v>1988</c:v>
                </c:pt>
                <c:pt idx="336">
                  <c:v>1988</c:v>
                </c:pt>
                <c:pt idx="337">
                  <c:v>1988</c:v>
                </c:pt>
                <c:pt idx="338">
                  <c:v>1988</c:v>
                </c:pt>
                <c:pt idx="339">
                  <c:v>1988</c:v>
                </c:pt>
                <c:pt idx="340">
                  <c:v>1988</c:v>
                </c:pt>
                <c:pt idx="341">
                  <c:v>1988</c:v>
                </c:pt>
                <c:pt idx="342">
                  <c:v>1988</c:v>
                </c:pt>
                <c:pt idx="343">
                  <c:v>1988</c:v>
                </c:pt>
                <c:pt idx="344">
                  <c:v>1988</c:v>
                </c:pt>
                <c:pt idx="345">
                  <c:v>1988</c:v>
                </c:pt>
                <c:pt idx="346">
                  <c:v>1988</c:v>
                </c:pt>
                <c:pt idx="347">
                  <c:v>1988</c:v>
                </c:pt>
                <c:pt idx="348">
                  <c:v>1988</c:v>
                </c:pt>
                <c:pt idx="349">
                  <c:v>1988</c:v>
                </c:pt>
                <c:pt idx="350">
                  <c:v>1988</c:v>
                </c:pt>
                <c:pt idx="351">
                  <c:v>1988</c:v>
                </c:pt>
                <c:pt idx="352">
                  <c:v>1988</c:v>
                </c:pt>
                <c:pt idx="353">
                  <c:v>1988</c:v>
                </c:pt>
                <c:pt idx="354">
                  <c:v>1988</c:v>
                </c:pt>
                <c:pt idx="355">
                  <c:v>1988</c:v>
                </c:pt>
                <c:pt idx="356">
                  <c:v>1988</c:v>
                </c:pt>
                <c:pt idx="357">
                  <c:v>1988</c:v>
                </c:pt>
                <c:pt idx="358">
                  <c:v>1988</c:v>
                </c:pt>
                <c:pt idx="359">
                  <c:v>1988</c:v>
                </c:pt>
                <c:pt idx="360">
                  <c:v>1988</c:v>
                </c:pt>
                <c:pt idx="361">
                  <c:v>1988</c:v>
                </c:pt>
                <c:pt idx="362">
                  <c:v>1988</c:v>
                </c:pt>
                <c:pt idx="363">
                  <c:v>1988</c:v>
                </c:pt>
                <c:pt idx="364">
                  <c:v>1988</c:v>
                </c:pt>
                <c:pt idx="365">
                  <c:v>1988</c:v>
                </c:pt>
                <c:pt idx="366">
                  <c:v>1988</c:v>
                </c:pt>
                <c:pt idx="367">
                  <c:v>1988</c:v>
                </c:pt>
                <c:pt idx="368">
                  <c:v>1988</c:v>
                </c:pt>
                <c:pt idx="369">
                  <c:v>1988</c:v>
                </c:pt>
                <c:pt idx="370">
                  <c:v>1988</c:v>
                </c:pt>
                <c:pt idx="371">
                  <c:v>1988</c:v>
                </c:pt>
                <c:pt idx="372">
                  <c:v>1988</c:v>
                </c:pt>
                <c:pt idx="373">
                  <c:v>1988</c:v>
                </c:pt>
                <c:pt idx="374">
                  <c:v>1988</c:v>
                </c:pt>
                <c:pt idx="375">
                  <c:v>1988</c:v>
                </c:pt>
                <c:pt idx="376">
                  <c:v>1988</c:v>
                </c:pt>
                <c:pt idx="377">
                  <c:v>1988</c:v>
                </c:pt>
                <c:pt idx="378">
                  <c:v>1988</c:v>
                </c:pt>
                <c:pt idx="379">
                  <c:v>1988</c:v>
                </c:pt>
                <c:pt idx="380">
                  <c:v>1988</c:v>
                </c:pt>
                <c:pt idx="381">
                  <c:v>1988</c:v>
                </c:pt>
                <c:pt idx="382">
                  <c:v>1989</c:v>
                </c:pt>
                <c:pt idx="383">
                  <c:v>1989</c:v>
                </c:pt>
                <c:pt idx="384">
                  <c:v>1989</c:v>
                </c:pt>
                <c:pt idx="385">
                  <c:v>1989</c:v>
                </c:pt>
                <c:pt idx="386">
                  <c:v>1989</c:v>
                </c:pt>
                <c:pt idx="387">
                  <c:v>1989</c:v>
                </c:pt>
                <c:pt idx="388">
                  <c:v>1989</c:v>
                </c:pt>
                <c:pt idx="389">
                  <c:v>1989</c:v>
                </c:pt>
                <c:pt idx="390">
                  <c:v>1989</c:v>
                </c:pt>
                <c:pt idx="391">
                  <c:v>1989</c:v>
                </c:pt>
                <c:pt idx="392">
                  <c:v>1989</c:v>
                </c:pt>
                <c:pt idx="393">
                  <c:v>1989</c:v>
                </c:pt>
                <c:pt idx="394">
                  <c:v>1989</c:v>
                </c:pt>
                <c:pt idx="395">
                  <c:v>1989</c:v>
                </c:pt>
                <c:pt idx="396">
                  <c:v>1989</c:v>
                </c:pt>
                <c:pt idx="397">
                  <c:v>1989</c:v>
                </c:pt>
                <c:pt idx="398">
                  <c:v>1989</c:v>
                </c:pt>
                <c:pt idx="399">
                  <c:v>1989</c:v>
                </c:pt>
                <c:pt idx="400">
                  <c:v>1989</c:v>
                </c:pt>
                <c:pt idx="401">
                  <c:v>1989</c:v>
                </c:pt>
                <c:pt idx="402">
                  <c:v>1989</c:v>
                </c:pt>
                <c:pt idx="403">
                  <c:v>1989</c:v>
                </c:pt>
                <c:pt idx="404">
                  <c:v>1989</c:v>
                </c:pt>
                <c:pt idx="405">
                  <c:v>1989</c:v>
                </c:pt>
                <c:pt idx="406">
                  <c:v>1989</c:v>
                </c:pt>
                <c:pt idx="407">
                  <c:v>1989</c:v>
                </c:pt>
                <c:pt idx="408">
                  <c:v>1989</c:v>
                </c:pt>
                <c:pt idx="409">
                  <c:v>1989</c:v>
                </c:pt>
                <c:pt idx="410">
                  <c:v>1989</c:v>
                </c:pt>
                <c:pt idx="411">
                  <c:v>1989</c:v>
                </c:pt>
                <c:pt idx="412">
                  <c:v>1989</c:v>
                </c:pt>
                <c:pt idx="413">
                  <c:v>1989</c:v>
                </c:pt>
                <c:pt idx="414">
                  <c:v>1989</c:v>
                </c:pt>
                <c:pt idx="415">
                  <c:v>1989</c:v>
                </c:pt>
                <c:pt idx="416">
                  <c:v>1989</c:v>
                </c:pt>
                <c:pt idx="417">
                  <c:v>1989</c:v>
                </c:pt>
                <c:pt idx="418">
                  <c:v>1989</c:v>
                </c:pt>
                <c:pt idx="419">
                  <c:v>1989</c:v>
                </c:pt>
                <c:pt idx="420">
                  <c:v>1989</c:v>
                </c:pt>
                <c:pt idx="421">
                  <c:v>1989</c:v>
                </c:pt>
                <c:pt idx="422">
                  <c:v>1989</c:v>
                </c:pt>
                <c:pt idx="423">
                  <c:v>1989</c:v>
                </c:pt>
                <c:pt idx="424">
                  <c:v>1989</c:v>
                </c:pt>
                <c:pt idx="425">
                  <c:v>1989</c:v>
                </c:pt>
                <c:pt idx="426">
                  <c:v>1989</c:v>
                </c:pt>
                <c:pt idx="427">
                  <c:v>1989</c:v>
                </c:pt>
                <c:pt idx="428">
                  <c:v>1989</c:v>
                </c:pt>
                <c:pt idx="429">
                  <c:v>1989</c:v>
                </c:pt>
                <c:pt idx="430">
                  <c:v>1989</c:v>
                </c:pt>
                <c:pt idx="431">
                  <c:v>1989</c:v>
                </c:pt>
                <c:pt idx="432">
                  <c:v>1989</c:v>
                </c:pt>
                <c:pt idx="433">
                  <c:v>1989</c:v>
                </c:pt>
                <c:pt idx="434">
                  <c:v>1990</c:v>
                </c:pt>
                <c:pt idx="435">
                  <c:v>1990</c:v>
                </c:pt>
                <c:pt idx="436">
                  <c:v>1990</c:v>
                </c:pt>
                <c:pt idx="437">
                  <c:v>1990</c:v>
                </c:pt>
                <c:pt idx="438">
                  <c:v>1990</c:v>
                </c:pt>
                <c:pt idx="439">
                  <c:v>1990</c:v>
                </c:pt>
                <c:pt idx="440">
                  <c:v>1990</c:v>
                </c:pt>
                <c:pt idx="441">
                  <c:v>1990</c:v>
                </c:pt>
                <c:pt idx="442">
                  <c:v>1990</c:v>
                </c:pt>
                <c:pt idx="443">
                  <c:v>1990</c:v>
                </c:pt>
                <c:pt idx="444">
                  <c:v>1990</c:v>
                </c:pt>
                <c:pt idx="445">
                  <c:v>1990</c:v>
                </c:pt>
                <c:pt idx="446">
                  <c:v>1990</c:v>
                </c:pt>
                <c:pt idx="447">
                  <c:v>1990</c:v>
                </c:pt>
                <c:pt idx="448">
                  <c:v>1990</c:v>
                </c:pt>
                <c:pt idx="449">
                  <c:v>1990</c:v>
                </c:pt>
                <c:pt idx="450">
                  <c:v>1990</c:v>
                </c:pt>
                <c:pt idx="451">
                  <c:v>1990</c:v>
                </c:pt>
                <c:pt idx="452">
                  <c:v>1990</c:v>
                </c:pt>
                <c:pt idx="453">
                  <c:v>1990</c:v>
                </c:pt>
                <c:pt idx="454">
                  <c:v>1990</c:v>
                </c:pt>
                <c:pt idx="455">
                  <c:v>1990</c:v>
                </c:pt>
                <c:pt idx="456">
                  <c:v>1990</c:v>
                </c:pt>
                <c:pt idx="457">
                  <c:v>1990</c:v>
                </c:pt>
                <c:pt idx="458">
                  <c:v>1990</c:v>
                </c:pt>
                <c:pt idx="459">
                  <c:v>1990</c:v>
                </c:pt>
                <c:pt idx="460">
                  <c:v>1990</c:v>
                </c:pt>
                <c:pt idx="461">
                  <c:v>1990</c:v>
                </c:pt>
                <c:pt idx="462">
                  <c:v>1990</c:v>
                </c:pt>
                <c:pt idx="463">
                  <c:v>1990</c:v>
                </c:pt>
                <c:pt idx="464">
                  <c:v>1990</c:v>
                </c:pt>
                <c:pt idx="465">
                  <c:v>1990</c:v>
                </c:pt>
                <c:pt idx="466">
                  <c:v>1990</c:v>
                </c:pt>
                <c:pt idx="467">
                  <c:v>1990</c:v>
                </c:pt>
                <c:pt idx="468">
                  <c:v>1990</c:v>
                </c:pt>
                <c:pt idx="469">
                  <c:v>1990</c:v>
                </c:pt>
                <c:pt idx="470">
                  <c:v>1990</c:v>
                </c:pt>
                <c:pt idx="471">
                  <c:v>1990</c:v>
                </c:pt>
                <c:pt idx="472">
                  <c:v>1990</c:v>
                </c:pt>
                <c:pt idx="473">
                  <c:v>1990</c:v>
                </c:pt>
                <c:pt idx="474">
                  <c:v>1990</c:v>
                </c:pt>
                <c:pt idx="475">
                  <c:v>1990</c:v>
                </c:pt>
                <c:pt idx="476">
                  <c:v>1990</c:v>
                </c:pt>
                <c:pt idx="477">
                  <c:v>1990</c:v>
                </c:pt>
                <c:pt idx="478">
                  <c:v>1990</c:v>
                </c:pt>
                <c:pt idx="479">
                  <c:v>1990</c:v>
                </c:pt>
                <c:pt idx="480">
                  <c:v>1990</c:v>
                </c:pt>
                <c:pt idx="481">
                  <c:v>1990</c:v>
                </c:pt>
                <c:pt idx="482">
                  <c:v>1990</c:v>
                </c:pt>
                <c:pt idx="483">
                  <c:v>1990</c:v>
                </c:pt>
                <c:pt idx="484">
                  <c:v>1990</c:v>
                </c:pt>
                <c:pt idx="485">
                  <c:v>1990</c:v>
                </c:pt>
                <c:pt idx="486">
                  <c:v>1991</c:v>
                </c:pt>
                <c:pt idx="487">
                  <c:v>1991</c:v>
                </c:pt>
                <c:pt idx="488">
                  <c:v>1991</c:v>
                </c:pt>
                <c:pt idx="489">
                  <c:v>1991</c:v>
                </c:pt>
                <c:pt idx="490">
                  <c:v>1991</c:v>
                </c:pt>
                <c:pt idx="491">
                  <c:v>1991</c:v>
                </c:pt>
                <c:pt idx="492">
                  <c:v>1991</c:v>
                </c:pt>
                <c:pt idx="493">
                  <c:v>1991</c:v>
                </c:pt>
                <c:pt idx="494">
                  <c:v>1991</c:v>
                </c:pt>
                <c:pt idx="495">
                  <c:v>1991</c:v>
                </c:pt>
                <c:pt idx="496">
                  <c:v>1991</c:v>
                </c:pt>
                <c:pt idx="497">
                  <c:v>1991</c:v>
                </c:pt>
                <c:pt idx="498">
                  <c:v>1991</c:v>
                </c:pt>
                <c:pt idx="499">
                  <c:v>1991</c:v>
                </c:pt>
                <c:pt idx="500">
                  <c:v>1991</c:v>
                </c:pt>
                <c:pt idx="501">
                  <c:v>1991</c:v>
                </c:pt>
                <c:pt idx="502">
                  <c:v>1991</c:v>
                </c:pt>
                <c:pt idx="503">
                  <c:v>1991</c:v>
                </c:pt>
                <c:pt idx="504">
                  <c:v>1991</c:v>
                </c:pt>
                <c:pt idx="505">
                  <c:v>1991</c:v>
                </c:pt>
                <c:pt idx="506">
                  <c:v>1991</c:v>
                </c:pt>
                <c:pt idx="507">
                  <c:v>1991</c:v>
                </c:pt>
                <c:pt idx="508">
                  <c:v>1991</c:v>
                </c:pt>
                <c:pt idx="509">
                  <c:v>1991</c:v>
                </c:pt>
                <c:pt idx="510">
                  <c:v>1991</c:v>
                </c:pt>
                <c:pt idx="511">
                  <c:v>1991</c:v>
                </c:pt>
                <c:pt idx="512">
                  <c:v>1991</c:v>
                </c:pt>
                <c:pt idx="513">
                  <c:v>1991</c:v>
                </c:pt>
                <c:pt idx="514">
                  <c:v>1991</c:v>
                </c:pt>
                <c:pt idx="515">
                  <c:v>1991</c:v>
                </c:pt>
                <c:pt idx="516">
                  <c:v>1991</c:v>
                </c:pt>
                <c:pt idx="517">
                  <c:v>1991</c:v>
                </c:pt>
                <c:pt idx="518">
                  <c:v>1991</c:v>
                </c:pt>
                <c:pt idx="519">
                  <c:v>1991</c:v>
                </c:pt>
                <c:pt idx="520">
                  <c:v>1991</c:v>
                </c:pt>
                <c:pt idx="521">
                  <c:v>1991</c:v>
                </c:pt>
                <c:pt idx="522">
                  <c:v>1991</c:v>
                </c:pt>
                <c:pt idx="523">
                  <c:v>1991</c:v>
                </c:pt>
                <c:pt idx="524">
                  <c:v>1991</c:v>
                </c:pt>
                <c:pt idx="525">
                  <c:v>1991</c:v>
                </c:pt>
                <c:pt idx="526">
                  <c:v>1991</c:v>
                </c:pt>
                <c:pt idx="527">
                  <c:v>1991</c:v>
                </c:pt>
                <c:pt idx="528">
                  <c:v>1991</c:v>
                </c:pt>
                <c:pt idx="529">
                  <c:v>1991</c:v>
                </c:pt>
                <c:pt idx="530">
                  <c:v>1991</c:v>
                </c:pt>
                <c:pt idx="531">
                  <c:v>1991</c:v>
                </c:pt>
                <c:pt idx="532">
                  <c:v>1991</c:v>
                </c:pt>
                <c:pt idx="533">
                  <c:v>1991</c:v>
                </c:pt>
                <c:pt idx="534">
                  <c:v>1991</c:v>
                </c:pt>
                <c:pt idx="535">
                  <c:v>1991</c:v>
                </c:pt>
                <c:pt idx="536">
                  <c:v>1991</c:v>
                </c:pt>
                <c:pt idx="537">
                  <c:v>1991</c:v>
                </c:pt>
                <c:pt idx="538">
                  <c:v>1992</c:v>
                </c:pt>
                <c:pt idx="539">
                  <c:v>1992</c:v>
                </c:pt>
                <c:pt idx="540">
                  <c:v>1992</c:v>
                </c:pt>
                <c:pt idx="541">
                  <c:v>1992</c:v>
                </c:pt>
                <c:pt idx="542">
                  <c:v>1992</c:v>
                </c:pt>
                <c:pt idx="543">
                  <c:v>1992</c:v>
                </c:pt>
                <c:pt idx="544">
                  <c:v>1992</c:v>
                </c:pt>
                <c:pt idx="545">
                  <c:v>1992</c:v>
                </c:pt>
                <c:pt idx="546">
                  <c:v>1992</c:v>
                </c:pt>
                <c:pt idx="547">
                  <c:v>1992</c:v>
                </c:pt>
                <c:pt idx="548">
                  <c:v>1992</c:v>
                </c:pt>
                <c:pt idx="549">
                  <c:v>1992</c:v>
                </c:pt>
                <c:pt idx="550">
                  <c:v>1992</c:v>
                </c:pt>
                <c:pt idx="551">
                  <c:v>1992</c:v>
                </c:pt>
                <c:pt idx="552">
                  <c:v>1992</c:v>
                </c:pt>
                <c:pt idx="553">
                  <c:v>1992</c:v>
                </c:pt>
                <c:pt idx="554">
                  <c:v>1992</c:v>
                </c:pt>
                <c:pt idx="555">
                  <c:v>1992</c:v>
                </c:pt>
                <c:pt idx="556">
                  <c:v>1992</c:v>
                </c:pt>
                <c:pt idx="557">
                  <c:v>1992</c:v>
                </c:pt>
                <c:pt idx="558">
                  <c:v>1992</c:v>
                </c:pt>
                <c:pt idx="559">
                  <c:v>1992</c:v>
                </c:pt>
                <c:pt idx="560">
                  <c:v>1992</c:v>
                </c:pt>
                <c:pt idx="561">
                  <c:v>1992</c:v>
                </c:pt>
                <c:pt idx="562">
                  <c:v>1992</c:v>
                </c:pt>
                <c:pt idx="563">
                  <c:v>1992</c:v>
                </c:pt>
                <c:pt idx="564">
                  <c:v>1992</c:v>
                </c:pt>
                <c:pt idx="565">
                  <c:v>1992</c:v>
                </c:pt>
                <c:pt idx="566">
                  <c:v>1992</c:v>
                </c:pt>
                <c:pt idx="567">
                  <c:v>1992</c:v>
                </c:pt>
                <c:pt idx="568">
                  <c:v>1992</c:v>
                </c:pt>
                <c:pt idx="569">
                  <c:v>1992</c:v>
                </c:pt>
                <c:pt idx="570">
                  <c:v>1992</c:v>
                </c:pt>
                <c:pt idx="571">
                  <c:v>1992</c:v>
                </c:pt>
                <c:pt idx="572">
                  <c:v>1992</c:v>
                </c:pt>
                <c:pt idx="573">
                  <c:v>1992</c:v>
                </c:pt>
                <c:pt idx="574">
                  <c:v>1992</c:v>
                </c:pt>
                <c:pt idx="575">
                  <c:v>1992</c:v>
                </c:pt>
                <c:pt idx="576">
                  <c:v>1992</c:v>
                </c:pt>
                <c:pt idx="577">
                  <c:v>1992</c:v>
                </c:pt>
                <c:pt idx="578">
                  <c:v>1992</c:v>
                </c:pt>
                <c:pt idx="579">
                  <c:v>1992</c:v>
                </c:pt>
                <c:pt idx="580">
                  <c:v>1992</c:v>
                </c:pt>
                <c:pt idx="581">
                  <c:v>1992</c:v>
                </c:pt>
                <c:pt idx="582">
                  <c:v>1992</c:v>
                </c:pt>
                <c:pt idx="583">
                  <c:v>1992</c:v>
                </c:pt>
                <c:pt idx="584">
                  <c:v>1992</c:v>
                </c:pt>
                <c:pt idx="585">
                  <c:v>1992</c:v>
                </c:pt>
                <c:pt idx="586">
                  <c:v>1992</c:v>
                </c:pt>
                <c:pt idx="587">
                  <c:v>1992</c:v>
                </c:pt>
                <c:pt idx="588">
                  <c:v>1992</c:v>
                </c:pt>
                <c:pt idx="589">
                  <c:v>1992</c:v>
                </c:pt>
                <c:pt idx="590">
                  <c:v>1993</c:v>
                </c:pt>
                <c:pt idx="591">
                  <c:v>1993</c:v>
                </c:pt>
                <c:pt idx="592">
                  <c:v>1993</c:v>
                </c:pt>
                <c:pt idx="593">
                  <c:v>1993</c:v>
                </c:pt>
                <c:pt idx="594">
                  <c:v>1993</c:v>
                </c:pt>
                <c:pt idx="595">
                  <c:v>1993</c:v>
                </c:pt>
                <c:pt idx="596">
                  <c:v>1993</c:v>
                </c:pt>
                <c:pt idx="597">
                  <c:v>1993</c:v>
                </c:pt>
                <c:pt idx="598">
                  <c:v>1993</c:v>
                </c:pt>
                <c:pt idx="599">
                  <c:v>1993</c:v>
                </c:pt>
                <c:pt idx="600">
                  <c:v>1993</c:v>
                </c:pt>
                <c:pt idx="601">
                  <c:v>1993</c:v>
                </c:pt>
                <c:pt idx="602">
                  <c:v>1993</c:v>
                </c:pt>
                <c:pt idx="603">
                  <c:v>1993</c:v>
                </c:pt>
                <c:pt idx="604">
                  <c:v>1993</c:v>
                </c:pt>
                <c:pt idx="605">
                  <c:v>1993</c:v>
                </c:pt>
                <c:pt idx="606">
                  <c:v>1993</c:v>
                </c:pt>
                <c:pt idx="607">
                  <c:v>1993</c:v>
                </c:pt>
                <c:pt idx="608">
                  <c:v>1993</c:v>
                </c:pt>
                <c:pt idx="609">
                  <c:v>1993</c:v>
                </c:pt>
                <c:pt idx="610">
                  <c:v>1993</c:v>
                </c:pt>
                <c:pt idx="611">
                  <c:v>1993</c:v>
                </c:pt>
                <c:pt idx="612">
                  <c:v>1993</c:v>
                </c:pt>
                <c:pt idx="613">
                  <c:v>1993</c:v>
                </c:pt>
                <c:pt idx="614">
                  <c:v>1993</c:v>
                </c:pt>
                <c:pt idx="615">
                  <c:v>1993</c:v>
                </c:pt>
                <c:pt idx="616">
                  <c:v>1993</c:v>
                </c:pt>
                <c:pt idx="617">
                  <c:v>1993</c:v>
                </c:pt>
                <c:pt idx="618">
                  <c:v>1993</c:v>
                </c:pt>
                <c:pt idx="619">
                  <c:v>1993</c:v>
                </c:pt>
                <c:pt idx="620">
                  <c:v>1993</c:v>
                </c:pt>
                <c:pt idx="621">
                  <c:v>1993</c:v>
                </c:pt>
                <c:pt idx="622">
                  <c:v>1993</c:v>
                </c:pt>
                <c:pt idx="623">
                  <c:v>1993</c:v>
                </c:pt>
                <c:pt idx="624">
                  <c:v>1993</c:v>
                </c:pt>
                <c:pt idx="625">
                  <c:v>1993</c:v>
                </c:pt>
                <c:pt idx="626">
                  <c:v>1993</c:v>
                </c:pt>
                <c:pt idx="627">
                  <c:v>1993</c:v>
                </c:pt>
                <c:pt idx="628">
                  <c:v>1993</c:v>
                </c:pt>
                <c:pt idx="629">
                  <c:v>1993</c:v>
                </c:pt>
                <c:pt idx="630">
                  <c:v>1993</c:v>
                </c:pt>
                <c:pt idx="631">
                  <c:v>1993</c:v>
                </c:pt>
                <c:pt idx="632">
                  <c:v>1993</c:v>
                </c:pt>
                <c:pt idx="633">
                  <c:v>1993</c:v>
                </c:pt>
                <c:pt idx="634">
                  <c:v>1993</c:v>
                </c:pt>
                <c:pt idx="635">
                  <c:v>1993</c:v>
                </c:pt>
                <c:pt idx="636">
                  <c:v>1993</c:v>
                </c:pt>
                <c:pt idx="637">
                  <c:v>1993</c:v>
                </c:pt>
                <c:pt idx="638">
                  <c:v>1993</c:v>
                </c:pt>
                <c:pt idx="639">
                  <c:v>1993</c:v>
                </c:pt>
                <c:pt idx="640">
                  <c:v>1993</c:v>
                </c:pt>
                <c:pt idx="641">
                  <c:v>1993</c:v>
                </c:pt>
                <c:pt idx="642">
                  <c:v>1994</c:v>
                </c:pt>
                <c:pt idx="643">
                  <c:v>1994</c:v>
                </c:pt>
                <c:pt idx="644">
                  <c:v>1994</c:v>
                </c:pt>
                <c:pt idx="645">
                  <c:v>1994</c:v>
                </c:pt>
                <c:pt idx="646">
                  <c:v>1994</c:v>
                </c:pt>
                <c:pt idx="647">
                  <c:v>1994</c:v>
                </c:pt>
                <c:pt idx="648">
                  <c:v>1994</c:v>
                </c:pt>
                <c:pt idx="649">
                  <c:v>1994</c:v>
                </c:pt>
                <c:pt idx="650">
                  <c:v>1994</c:v>
                </c:pt>
                <c:pt idx="651">
                  <c:v>1994</c:v>
                </c:pt>
                <c:pt idx="652">
                  <c:v>1994</c:v>
                </c:pt>
                <c:pt idx="653">
                  <c:v>1994</c:v>
                </c:pt>
                <c:pt idx="654">
                  <c:v>1994</c:v>
                </c:pt>
                <c:pt idx="655">
                  <c:v>1994</c:v>
                </c:pt>
                <c:pt idx="656">
                  <c:v>1994</c:v>
                </c:pt>
                <c:pt idx="657">
                  <c:v>1994</c:v>
                </c:pt>
                <c:pt idx="658">
                  <c:v>1994</c:v>
                </c:pt>
                <c:pt idx="659">
                  <c:v>1994</c:v>
                </c:pt>
                <c:pt idx="660">
                  <c:v>1994</c:v>
                </c:pt>
                <c:pt idx="661">
                  <c:v>1994</c:v>
                </c:pt>
                <c:pt idx="662">
                  <c:v>1994</c:v>
                </c:pt>
                <c:pt idx="663">
                  <c:v>1994</c:v>
                </c:pt>
                <c:pt idx="664">
                  <c:v>1994</c:v>
                </c:pt>
                <c:pt idx="665">
                  <c:v>1994</c:v>
                </c:pt>
                <c:pt idx="666">
                  <c:v>1994</c:v>
                </c:pt>
                <c:pt idx="667">
                  <c:v>1994</c:v>
                </c:pt>
                <c:pt idx="668">
                  <c:v>1994</c:v>
                </c:pt>
                <c:pt idx="669">
                  <c:v>1994</c:v>
                </c:pt>
                <c:pt idx="670">
                  <c:v>1994</c:v>
                </c:pt>
                <c:pt idx="671">
                  <c:v>1994</c:v>
                </c:pt>
                <c:pt idx="672">
                  <c:v>1994</c:v>
                </c:pt>
                <c:pt idx="673">
                  <c:v>1994</c:v>
                </c:pt>
                <c:pt idx="674">
                  <c:v>1994</c:v>
                </c:pt>
                <c:pt idx="675">
                  <c:v>1994</c:v>
                </c:pt>
                <c:pt idx="676">
                  <c:v>1994</c:v>
                </c:pt>
                <c:pt idx="677">
                  <c:v>1994</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1995</c:v>
                </c:pt>
                <c:pt idx="695">
                  <c:v>1995</c:v>
                </c:pt>
                <c:pt idx="696">
                  <c:v>1995</c:v>
                </c:pt>
                <c:pt idx="697">
                  <c:v>1995</c:v>
                </c:pt>
                <c:pt idx="698">
                  <c:v>1995</c:v>
                </c:pt>
                <c:pt idx="699">
                  <c:v>1995</c:v>
                </c:pt>
                <c:pt idx="700">
                  <c:v>1995</c:v>
                </c:pt>
                <c:pt idx="701">
                  <c:v>1995</c:v>
                </c:pt>
                <c:pt idx="702">
                  <c:v>1995</c:v>
                </c:pt>
                <c:pt idx="703">
                  <c:v>1995</c:v>
                </c:pt>
                <c:pt idx="704">
                  <c:v>1995</c:v>
                </c:pt>
                <c:pt idx="705">
                  <c:v>1995</c:v>
                </c:pt>
                <c:pt idx="706">
                  <c:v>1995</c:v>
                </c:pt>
                <c:pt idx="707">
                  <c:v>1995</c:v>
                </c:pt>
                <c:pt idx="708">
                  <c:v>1995</c:v>
                </c:pt>
                <c:pt idx="709">
                  <c:v>1995</c:v>
                </c:pt>
                <c:pt idx="710">
                  <c:v>1995</c:v>
                </c:pt>
                <c:pt idx="711">
                  <c:v>1995</c:v>
                </c:pt>
                <c:pt idx="712">
                  <c:v>1995</c:v>
                </c:pt>
                <c:pt idx="713">
                  <c:v>1995</c:v>
                </c:pt>
                <c:pt idx="714">
                  <c:v>1995</c:v>
                </c:pt>
                <c:pt idx="715">
                  <c:v>1995</c:v>
                </c:pt>
                <c:pt idx="716">
                  <c:v>1995</c:v>
                </c:pt>
                <c:pt idx="717">
                  <c:v>1995</c:v>
                </c:pt>
                <c:pt idx="718">
                  <c:v>1995</c:v>
                </c:pt>
                <c:pt idx="719">
                  <c:v>1995</c:v>
                </c:pt>
                <c:pt idx="720">
                  <c:v>1995</c:v>
                </c:pt>
                <c:pt idx="721">
                  <c:v>1995</c:v>
                </c:pt>
                <c:pt idx="722">
                  <c:v>1995</c:v>
                </c:pt>
                <c:pt idx="723">
                  <c:v>1995</c:v>
                </c:pt>
                <c:pt idx="724">
                  <c:v>1995</c:v>
                </c:pt>
                <c:pt idx="725">
                  <c:v>1995</c:v>
                </c:pt>
                <c:pt idx="726">
                  <c:v>1995</c:v>
                </c:pt>
                <c:pt idx="727">
                  <c:v>1995</c:v>
                </c:pt>
                <c:pt idx="728">
                  <c:v>1995</c:v>
                </c:pt>
                <c:pt idx="729">
                  <c:v>1995</c:v>
                </c:pt>
                <c:pt idx="730">
                  <c:v>1995</c:v>
                </c:pt>
                <c:pt idx="731">
                  <c:v>1995</c:v>
                </c:pt>
                <c:pt idx="732">
                  <c:v>1995</c:v>
                </c:pt>
                <c:pt idx="733">
                  <c:v>1995</c:v>
                </c:pt>
                <c:pt idx="734">
                  <c:v>1995</c:v>
                </c:pt>
                <c:pt idx="735">
                  <c:v>1995</c:v>
                </c:pt>
                <c:pt idx="736">
                  <c:v>1995</c:v>
                </c:pt>
                <c:pt idx="737">
                  <c:v>1995</c:v>
                </c:pt>
                <c:pt idx="738">
                  <c:v>1995</c:v>
                </c:pt>
                <c:pt idx="739">
                  <c:v>1995</c:v>
                </c:pt>
                <c:pt idx="740">
                  <c:v>1995</c:v>
                </c:pt>
                <c:pt idx="741">
                  <c:v>1995</c:v>
                </c:pt>
                <c:pt idx="742">
                  <c:v>1995</c:v>
                </c:pt>
                <c:pt idx="743">
                  <c:v>1995</c:v>
                </c:pt>
                <c:pt idx="744">
                  <c:v>1995</c:v>
                </c:pt>
                <c:pt idx="745">
                  <c:v>1995</c:v>
                </c:pt>
                <c:pt idx="746">
                  <c:v>1996</c:v>
                </c:pt>
                <c:pt idx="747">
                  <c:v>1996</c:v>
                </c:pt>
                <c:pt idx="748">
                  <c:v>1996</c:v>
                </c:pt>
                <c:pt idx="749">
                  <c:v>1996</c:v>
                </c:pt>
                <c:pt idx="750">
                  <c:v>1996</c:v>
                </c:pt>
                <c:pt idx="751">
                  <c:v>1996</c:v>
                </c:pt>
                <c:pt idx="752">
                  <c:v>1996</c:v>
                </c:pt>
                <c:pt idx="753">
                  <c:v>1996</c:v>
                </c:pt>
                <c:pt idx="754">
                  <c:v>1996</c:v>
                </c:pt>
                <c:pt idx="755">
                  <c:v>1996</c:v>
                </c:pt>
                <c:pt idx="756">
                  <c:v>1996</c:v>
                </c:pt>
                <c:pt idx="757">
                  <c:v>1996</c:v>
                </c:pt>
                <c:pt idx="758">
                  <c:v>1996</c:v>
                </c:pt>
                <c:pt idx="759">
                  <c:v>1996</c:v>
                </c:pt>
                <c:pt idx="760">
                  <c:v>1996</c:v>
                </c:pt>
                <c:pt idx="761">
                  <c:v>1996</c:v>
                </c:pt>
                <c:pt idx="762">
                  <c:v>1996</c:v>
                </c:pt>
                <c:pt idx="763">
                  <c:v>1996</c:v>
                </c:pt>
                <c:pt idx="764">
                  <c:v>1996</c:v>
                </c:pt>
                <c:pt idx="765">
                  <c:v>1996</c:v>
                </c:pt>
                <c:pt idx="766">
                  <c:v>1996</c:v>
                </c:pt>
                <c:pt idx="767">
                  <c:v>1996</c:v>
                </c:pt>
                <c:pt idx="768">
                  <c:v>1996</c:v>
                </c:pt>
                <c:pt idx="769">
                  <c:v>1996</c:v>
                </c:pt>
                <c:pt idx="770">
                  <c:v>1996</c:v>
                </c:pt>
                <c:pt idx="771">
                  <c:v>1996</c:v>
                </c:pt>
                <c:pt idx="772">
                  <c:v>1996</c:v>
                </c:pt>
                <c:pt idx="773">
                  <c:v>1996</c:v>
                </c:pt>
                <c:pt idx="774">
                  <c:v>1996</c:v>
                </c:pt>
                <c:pt idx="775">
                  <c:v>1996</c:v>
                </c:pt>
                <c:pt idx="776">
                  <c:v>1996</c:v>
                </c:pt>
                <c:pt idx="777">
                  <c:v>1996</c:v>
                </c:pt>
                <c:pt idx="778">
                  <c:v>1996</c:v>
                </c:pt>
                <c:pt idx="779">
                  <c:v>1996</c:v>
                </c:pt>
                <c:pt idx="780">
                  <c:v>1996</c:v>
                </c:pt>
                <c:pt idx="781">
                  <c:v>1996</c:v>
                </c:pt>
                <c:pt idx="782">
                  <c:v>1996</c:v>
                </c:pt>
                <c:pt idx="783">
                  <c:v>1996</c:v>
                </c:pt>
                <c:pt idx="784">
                  <c:v>1996</c:v>
                </c:pt>
                <c:pt idx="785">
                  <c:v>1996</c:v>
                </c:pt>
                <c:pt idx="786">
                  <c:v>1996</c:v>
                </c:pt>
                <c:pt idx="787">
                  <c:v>1996</c:v>
                </c:pt>
                <c:pt idx="788">
                  <c:v>1996</c:v>
                </c:pt>
                <c:pt idx="789">
                  <c:v>1996</c:v>
                </c:pt>
                <c:pt idx="790">
                  <c:v>1996</c:v>
                </c:pt>
                <c:pt idx="791">
                  <c:v>1996</c:v>
                </c:pt>
                <c:pt idx="792">
                  <c:v>1996</c:v>
                </c:pt>
                <c:pt idx="793">
                  <c:v>1996</c:v>
                </c:pt>
                <c:pt idx="794">
                  <c:v>1996</c:v>
                </c:pt>
                <c:pt idx="795">
                  <c:v>1996</c:v>
                </c:pt>
                <c:pt idx="796">
                  <c:v>1996</c:v>
                </c:pt>
                <c:pt idx="797">
                  <c:v>1996</c:v>
                </c:pt>
                <c:pt idx="798">
                  <c:v>1997</c:v>
                </c:pt>
                <c:pt idx="799">
                  <c:v>1997</c:v>
                </c:pt>
                <c:pt idx="800">
                  <c:v>1997</c:v>
                </c:pt>
                <c:pt idx="801">
                  <c:v>1997</c:v>
                </c:pt>
                <c:pt idx="802">
                  <c:v>1997</c:v>
                </c:pt>
                <c:pt idx="803">
                  <c:v>1997</c:v>
                </c:pt>
                <c:pt idx="804">
                  <c:v>1997</c:v>
                </c:pt>
                <c:pt idx="805">
                  <c:v>1997</c:v>
                </c:pt>
                <c:pt idx="806">
                  <c:v>1997</c:v>
                </c:pt>
                <c:pt idx="807">
                  <c:v>1997</c:v>
                </c:pt>
                <c:pt idx="808">
                  <c:v>1997</c:v>
                </c:pt>
                <c:pt idx="809">
                  <c:v>1997</c:v>
                </c:pt>
                <c:pt idx="810">
                  <c:v>1997</c:v>
                </c:pt>
                <c:pt idx="811">
                  <c:v>1997</c:v>
                </c:pt>
                <c:pt idx="812">
                  <c:v>1997</c:v>
                </c:pt>
                <c:pt idx="813">
                  <c:v>1997</c:v>
                </c:pt>
                <c:pt idx="814">
                  <c:v>1997</c:v>
                </c:pt>
                <c:pt idx="815">
                  <c:v>1997</c:v>
                </c:pt>
                <c:pt idx="816">
                  <c:v>1997</c:v>
                </c:pt>
                <c:pt idx="817">
                  <c:v>1997</c:v>
                </c:pt>
                <c:pt idx="818">
                  <c:v>1997</c:v>
                </c:pt>
                <c:pt idx="819">
                  <c:v>1997</c:v>
                </c:pt>
                <c:pt idx="820">
                  <c:v>1997</c:v>
                </c:pt>
                <c:pt idx="821">
                  <c:v>1997</c:v>
                </c:pt>
                <c:pt idx="822">
                  <c:v>1997</c:v>
                </c:pt>
                <c:pt idx="823">
                  <c:v>1997</c:v>
                </c:pt>
                <c:pt idx="824">
                  <c:v>1997</c:v>
                </c:pt>
                <c:pt idx="825">
                  <c:v>1997</c:v>
                </c:pt>
                <c:pt idx="826">
                  <c:v>1997</c:v>
                </c:pt>
                <c:pt idx="827">
                  <c:v>1997</c:v>
                </c:pt>
                <c:pt idx="828">
                  <c:v>1997</c:v>
                </c:pt>
                <c:pt idx="829">
                  <c:v>1997</c:v>
                </c:pt>
                <c:pt idx="830">
                  <c:v>1997</c:v>
                </c:pt>
                <c:pt idx="831">
                  <c:v>1997</c:v>
                </c:pt>
                <c:pt idx="832">
                  <c:v>1997</c:v>
                </c:pt>
                <c:pt idx="833">
                  <c:v>1997</c:v>
                </c:pt>
                <c:pt idx="834">
                  <c:v>1997</c:v>
                </c:pt>
                <c:pt idx="835">
                  <c:v>1997</c:v>
                </c:pt>
                <c:pt idx="836">
                  <c:v>1997</c:v>
                </c:pt>
                <c:pt idx="837">
                  <c:v>1997</c:v>
                </c:pt>
                <c:pt idx="838">
                  <c:v>1997</c:v>
                </c:pt>
                <c:pt idx="839">
                  <c:v>1997</c:v>
                </c:pt>
                <c:pt idx="840">
                  <c:v>1997</c:v>
                </c:pt>
                <c:pt idx="841">
                  <c:v>1997</c:v>
                </c:pt>
                <c:pt idx="842">
                  <c:v>1997</c:v>
                </c:pt>
                <c:pt idx="843">
                  <c:v>1997</c:v>
                </c:pt>
                <c:pt idx="844">
                  <c:v>1997</c:v>
                </c:pt>
                <c:pt idx="845">
                  <c:v>1997</c:v>
                </c:pt>
                <c:pt idx="846">
                  <c:v>1997</c:v>
                </c:pt>
                <c:pt idx="847">
                  <c:v>1997</c:v>
                </c:pt>
                <c:pt idx="848">
                  <c:v>1997</c:v>
                </c:pt>
                <c:pt idx="849">
                  <c:v>1997</c:v>
                </c:pt>
                <c:pt idx="850">
                  <c:v>1998</c:v>
                </c:pt>
                <c:pt idx="851">
                  <c:v>1998</c:v>
                </c:pt>
                <c:pt idx="852">
                  <c:v>1998</c:v>
                </c:pt>
                <c:pt idx="853">
                  <c:v>1998</c:v>
                </c:pt>
                <c:pt idx="854">
                  <c:v>1998</c:v>
                </c:pt>
                <c:pt idx="855">
                  <c:v>1998</c:v>
                </c:pt>
                <c:pt idx="856">
                  <c:v>1998</c:v>
                </c:pt>
                <c:pt idx="857">
                  <c:v>1998</c:v>
                </c:pt>
                <c:pt idx="858">
                  <c:v>1998</c:v>
                </c:pt>
                <c:pt idx="859">
                  <c:v>1998</c:v>
                </c:pt>
                <c:pt idx="860">
                  <c:v>1998</c:v>
                </c:pt>
                <c:pt idx="861">
                  <c:v>1998</c:v>
                </c:pt>
                <c:pt idx="862">
                  <c:v>1998</c:v>
                </c:pt>
                <c:pt idx="863">
                  <c:v>1998</c:v>
                </c:pt>
                <c:pt idx="864">
                  <c:v>1998</c:v>
                </c:pt>
                <c:pt idx="865">
                  <c:v>1998</c:v>
                </c:pt>
                <c:pt idx="866">
                  <c:v>1998</c:v>
                </c:pt>
                <c:pt idx="867">
                  <c:v>1998</c:v>
                </c:pt>
                <c:pt idx="868">
                  <c:v>1998</c:v>
                </c:pt>
                <c:pt idx="869">
                  <c:v>1998</c:v>
                </c:pt>
                <c:pt idx="870">
                  <c:v>1998</c:v>
                </c:pt>
                <c:pt idx="871">
                  <c:v>1998</c:v>
                </c:pt>
                <c:pt idx="872">
                  <c:v>1998</c:v>
                </c:pt>
                <c:pt idx="873">
                  <c:v>1998</c:v>
                </c:pt>
                <c:pt idx="874">
                  <c:v>1998</c:v>
                </c:pt>
                <c:pt idx="875">
                  <c:v>1998</c:v>
                </c:pt>
                <c:pt idx="876">
                  <c:v>1998</c:v>
                </c:pt>
                <c:pt idx="877">
                  <c:v>1998</c:v>
                </c:pt>
                <c:pt idx="878">
                  <c:v>1998</c:v>
                </c:pt>
                <c:pt idx="879">
                  <c:v>1998</c:v>
                </c:pt>
                <c:pt idx="880">
                  <c:v>1998</c:v>
                </c:pt>
                <c:pt idx="881">
                  <c:v>1998</c:v>
                </c:pt>
                <c:pt idx="882">
                  <c:v>1998</c:v>
                </c:pt>
                <c:pt idx="883">
                  <c:v>1998</c:v>
                </c:pt>
                <c:pt idx="884">
                  <c:v>1998</c:v>
                </c:pt>
                <c:pt idx="885">
                  <c:v>1998</c:v>
                </c:pt>
                <c:pt idx="886">
                  <c:v>1998</c:v>
                </c:pt>
                <c:pt idx="887">
                  <c:v>1998</c:v>
                </c:pt>
                <c:pt idx="888">
                  <c:v>1998</c:v>
                </c:pt>
                <c:pt idx="889">
                  <c:v>1998</c:v>
                </c:pt>
                <c:pt idx="890">
                  <c:v>1998</c:v>
                </c:pt>
                <c:pt idx="891">
                  <c:v>1998</c:v>
                </c:pt>
                <c:pt idx="892">
                  <c:v>1998</c:v>
                </c:pt>
                <c:pt idx="893">
                  <c:v>1998</c:v>
                </c:pt>
                <c:pt idx="894">
                  <c:v>1998</c:v>
                </c:pt>
                <c:pt idx="895">
                  <c:v>1998</c:v>
                </c:pt>
                <c:pt idx="896">
                  <c:v>1998</c:v>
                </c:pt>
                <c:pt idx="897">
                  <c:v>1998</c:v>
                </c:pt>
                <c:pt idx="898">
                  <c:v>1998</c:v>
                </c:pt>
                <c:pt idx="899">
                  <c:v>1998</c:v>
                </c:pt>
                <c:pt idx="900">
                  <c:v>1998</c:v>
                </c:pt>
                <c:pt idx="901">
                  <c:v>1998</c:v>
                </c:pt>
                <c:pt idx="902">
                  <c:v>1999</c:v>
                </c:pt>
                <c:pt idx="903">
                  <c:v>1999</c:v>
                </c:pt>
                <c:pt idx="904">
                  <c:v>1999</c:v>
                </c:pt>
                <c:pt idx="905">
                  <c:v>1999</c:v>
                </c:pt>
                <c:pt idx="906">
                  <c:v>1999</c:v>
                </c:pt>
                <c:pt idx="907">
                  <c:v>1999</c:v>
                </c:pt>
                <c:pt idx="908">
                  <c:v>1999</c:v>
                </c:pt>
                <c:pt idx="909">
                  <c:v>1999</c:v>
                </c:pt>
                <c:pt idx="910">
                  <c:v>1999</c:v>
                </c:pt>
                <c:pt idx="911">
                  <c:v>1999</c:v>
                </c:pt>
                <c:pt idx="912">
                  <c:v>1999</c:v>
                </c:pt>
                <c:pt idx="913">
                  <c:v>1999</c:v>
                </c:pt>
                <c:pt idx="914">
                  <c:v>1999</c:v>
                </c:pt>
                <c:pt idx="915">
                  <c:v>1999</c:v>
                </c:pt>
                <c:pt idx="916">
                  <c:v>1999</c:v>
                </c:pt>
                <c:pt idx="917">
                  <c:v>1999</c:v>
                </c:pt>
                <c:pt idx="918">
                  <c:v>1999</c:v>
                </c:pt>
                <c:pt idx="919">
                  <c:v>1999</c:v>
                </c:pt>
                <c:pt idx="920">
                  <c:v>1999</c:v>
                </c:pt>
                <c:pt idx="921">
                  <c:v>1999</c:v>
                </c:pt>
                <c:pt idx="922">
                  <c:v>1999</c:v>
                </c:pt>
                <c:pt idx="923">
                  <c:v>1999</c:v>
                </c:pt>
                <c:pt idx="924">
                  <c:v>1999</c:v>
                </c:pt>
                <c:pt idx="925">
                  <c:v>1999</c:v>
                </c:pt>
                <c:pt idx="926">
                  <c:v>1999</c:v>
                </c:pt>
                <c:pt idx="927">
                  <c:v>1999</c:v>
                </c:pt>
                <c:pt idx="928">
                  <c:v>1999</c:v>
                </c:pt>
                <c:pt idx="929">
                  <c:v>1999</c:v>
                </c:pt>
                <c:pt idx="930">
                  <c:v>1999</c:v>
                </c:pt>
                <c:pt idx="931">
                  <c:v>1999</c:v>
                </c:pt>
                <c:pt idx="932">
                  <c:v>1999</c:v>
                </c:pt>
                <c:pt idx="933">
                  <c:v>1999</c:v>
                </c:pt>
                <c:pt idx="934">
                  <c:v>1999</c:v>
                </c:pt>
                <c:pt idx="935">
                  <c:v>1999</c:v>
                </c:pt>
                <c:pt idx="936">
                  <c:v>1999</c:v>
                </c:pt>
                <c:pt idx="937">
                  <c:v>1999</c:v>
                </c:pt>
                <c:pt idx="938">
                  <c:v>1999</c:v>
                </c:pt>
                <c:pt idx="939">
                  <c:v>1999</c:v>
                </c:pt>
                <c:pt idx="940">
                  <c:v>1999</c:v>
                </c:pt>
                <c:pt idx="941">
                  <c:v>1999</c:v>
                </c:pt>
                <c:pt idx="942">
                  <c:v>1999</c:v>
                </c:pt>
                <c:pt idx="943">
                  <c:v>1999</c:v>
                </c:pt>
                <c:pt idx="944">
                  <c:v>1999</c:v>
                </c:pt>
                <c:pt idx="945">
                  <c:v>1999</c:v>
                </c:pt>
                <c:pt idx="946">
                  <c:v>1999</c:v>
                </c:pt>
                <c:pt idx="947">
                  <c:v>1999</c:v>
                </c:pt>
                <c:pt idx="948">
                  <c:v>1999</c:v>
                </c:pt>
                <c:pt idx="949">
                  <c:v>1999</c:v>
                </c:pt>
                <c:pt idx="950">
                  <c:v>1999</c:v>
                </c:pt>
                <c:pt idx="951">
                  <c:v>1999</c:v>
                </c:pt>
                <c:pt idx="952">
                  <c:v>1999</c:v>
                </c:pt>
                <c:pt idx="953">
                  <c:v>1999</c:v>
                </c:pt>
                <c:pt idx="954">
                  <c:v>2000</c:v>
                </c:pt>
                <c:pt idx="955">
                  <c:v>2000</c:v>
                </c:pt>
                <c:pt idx="956">
                  <c:v>2000</c:v>
                </c:pt>
                <c:pt idx="957">
                  <c:v>2000</c:v>
                </c:pt>
                <c:pt idx="958">
                  <c:v>2000</c:v>
                </c:pt>
                <c:pt idx="959">
                  <c:v>2000</c:v>
                </c:pt>
                <c:pt idx="960">
                  <c:v>2000</c:v>
                </c:pt>
                <c:pt idx="961">
                  <c:v>2000</c:v>
                </c:pt>
                <c:pt idx="962">
                  <c:v>2000</c:v>
                </c:pt>
                <c:pt idx="963">
                  <c:v>2000</c:v>
                </c:pt>
                <c:pt idx="964">
                  <c:v>2000</c:v>
                </c:pt>
                <c:pt idx="965">
                  <c:v>2000</c:v>
                </c:pt>
                <c:pt idx="966">
                  <c:v>2000</c:v>
                </c:pt>
                <c:pt idx="967">
                  <c:v>2000</c:v>
                </c:pt>
                <c:pt idx="968">
                  <c:v>2000</c:v>
                </c:pt>
                <c:pt idx="969">
                  <c:v>2000</c:v>
                </c:pt>
                <c:pt idx="970">
                  <c:v>2000</c:v>
                </c:pt>
                <c:pt idx="971">
                  <c:v>2000</c:v>
                </c:pt>
                <c:pt idx="972">
                  <c:v>2000</c:v>
                </c:pt>
                <c:pt idx="973">
                  <c:v>2000</c:v>
                </c:pt>
                <c:pt idx="974">
                  <c:v>2000</c:v>
                </c:pt>
                <c:pt idx="975">
                  <c:v>2000</c:v>
                </c:pt>
                <c:pt idx="976">
                  <c:v>2000</c:v>
                </c:pt>
                <c:pt idx="977">
                  <c:v>2000</c:v>
                </c:pt>
                <c:pt idx="978">
                  <c:v>2000</c:v>
                </c:pt>
                <c:pt idx="979">
                  <c:v>2000</c:v>
                </c:pt>
                <c:pt idx="980">
                  <c:v>2000</c:v>
                </c:pt>
                <c:pt idx="981">
                  <c:v>2000</c:v>
                </c:pt>
                <c:pt idx="982">
                  <c:v>2000</c:v>
                </c:pt>
                <c:pt idx="983">
                  <c:v>2000</c:v>
                </c:pt>
                <c:pt idx="984">
                  <c:v>2000</c:v>
                </c:pt>
                <c:pt idx="985">
                  <c:v>2000</c:v>
                </c:pt>
                <c:pt idx="986">
                  <c:v>2000</c:v>
                </c:pt>
                <c:pt idx="987">
                  <c:v>2000</c:v>
                </c:pt>
                <c:pt idx="988">
                  <c:v>2000</c:v>
                </c:pt>
                <c:pt idx="989">
                  <c:v>2000</c:v>
                </c:pt>
                <c:pt idx="990">
                  <c:v>2000</c:v>
                </c:pt>
                <c:pt idx="991">
                  <c:v>2000</c:v>
                </c:pt>
                <c:pt idx="992">
                  <c:v>2000</c:v>
                </c:pt>
                <c:pt idx="993">
                  <c:v>2000</c:v>
                </c:pt>
                <c:pt idx="994">
                  <c:v>2000</c:v>
                </c:pt>
                <c:pt idx="995">
                  <c:v>2000</c:v>
                </c:pt>
                <c:pt idx="996">
                  <c:v>2000</c:v>
                </c:pt>
                <c:pt idx="997">
                  <c:v>2000</c:v>
                </c:pt>
                <c:pt idx="998">
                  <c:v>2000</c:v>
                </c:pt>
                <c:pt idx="999">
                  <c:v>2000</c:v>
                </c:pt>
                <c:pt idx="1000">
                  <c:v>2000</c:v>
                </c:pt>
                <c:pt idx="1001">
                  <c:v>2000</c:v>
                </c:pt>
                <c:pt idx="1002">
                  <c:v>2000</c:v>
                </c:pt>
                <c:pt idx="1003">
                  <c:v>2000</c:v>
                </c:pt>
                <c:pt idx="1004">
                  <c:v>2000</c:v>
                </c:pt>
                <c:pt idx="1005">
                  <c:v>2000</c:v>
                </c:pt>
                <c:pt idx="1006">
                  <c:v>2001</c:v>
                </c:pt>
                <c:pt idx="1007">
                  <c:v>2001</c:v>
                </c:pt>
                <c:pt idx="1008">
                  <c:v>2001</c:v>
                </c:pt>
                <c:pt idx="1009">
                  <c:v>2001</c:v>
                </c:pt>
                <c:pt idx="1010">
                  <c:v>2001</c:v>
                </c:pt>
                <c:pt idx="1011">
                  <c:v>2001</c:v>
                </c:pt>
                <c:pt idx="1012">
                  <c:v>2001</c:v>
                </c:pt>
                <c:pt idx="1013">
                  <c:v>2001</c:v>
                </c:pt>
                <c:pt idx="1014">
                  <c:v>2001</c:v>
                </c:pt>
                <c:pt idx="1015">
                  <c:v>2001</c:v>
                </c:pt>
                <c:pt idx="1016">
                  <c:v>2001</c:v>
                </c:pt>
                <c:pt idx="1017">
                  <c:v>2001</c:v>
                </c:pt>
                <c:pt idx="1018">
                  <c:v>2001</c:v>
                </c:pt>
                <c:pt idx="1019">
                  <c:v>2001</c:v>
                </c:pt>
                <c:pt idx="1020">
                  <c:v>2001</c:v>
                </c:pt>
                <c:pt idx="1021">
                  <c:v>2001</c:v>
                </c:pt>
                <c:pt idx="1022">
                  <c:v>2001</c:v>
                </c:pt>
                <c:pt idx="1023">
                  <c:v>2001</c:v>
                </c:pt>
                <c:pt idx="1024">
                  <c:v>2001</c:v>
                </c:pt>
                <c:pt idx="1025">
                  <c:v>2001</c:v>
                </c:pt>
                <c:pt idx="1026">
                  <c:v>2001</c:v>
                </c:pt>
                <c:pt idx="1027">
                  <c:v>2001</c:v>
                </c:pt>
                <c:pt idx="1028">
                  <c:v>2001</c:v>
                </c:pt>
                <c:pt idx="1029">
                  <c:v>2001</c:v>
                </c:pt>
                <c:pt idx="1030">
                  <c:v>2001</c:v>
                </c:pt>
                <c:pt idx="1031">
                  <c:v>2001</c:v>
                </c:pt>
                <c:pt idx="1032">
                  <c:v>2001</c:v>
                </c:pt>
                <c:pt idx="1033">
                  <c:v>2001</c:v>
                </c:pt>
                <c:pt idx="1034">
                  <c:v>2001</c:v>
                </c:pt>
                <c:pt idx="1035">
                  <c:v>2001</c:v>
                </c:pt>
                <c:pt idx="1036">
                  <c:v>2001</c:v>
                </c:pt>
                <c:pt idx="1037">
                  <c:v>2001</c:v>
                </c:pt>
                <c:pt idx="1038">
                  <c:v>2001</c:v>
                </c:pt>
                <c:pt idx="1039">
                  <c:v>2001</c:v>
                </c:pt>
                <c:pt idx="1040">
                  <c:v>2001</c:v>
                </c:pt>
                <c:pt idx="1041">
                  <c:v>2001</c:v>
                </c:pt>
                <c:pt idx="1042">
                  <c:v>2001</c:v>
                </c:pt>
                <c:pt idx="1043">
                  <c:v>2001</c:v>
                </c:pt>
                <c:pt idx="1044">
                  <c:v>2001</c:v>
                </c:pt>
                <c:pt idx="1045">
                  <c:v>2001</c:v>
                </c:pt>
                <c:pt idx="1046">
                  <c:v>2001</c:v>
                </c:pt>
                <c:pt idx="1047">
                  <c:v>2001</c:v>
                </c:pt>
                <c:pt idx="1048">
                  <c:v>2001</c:v>
                </c:pt>
                <c:pt idx="1049">
                  <c:v>2001</c:v>
                </c:pt>
                <c:pt idx="1050">
                  <c:v>2001</c:v>
                </c:pt>
                <c:pt idx="1051">
                  <c:v>2001</c:v>
                </c:pt>
                <c:pt idx="1052">
                  <c:v>2001</c:v>
                </c:pt>
                <c:pt idx="1053">
                  <c:v>2001</c:v>
                </c:pt>
                <c:pt idx="1054">
                  <c:v>2001</c:v>
                </c:pt>
                <c:pt idx="1055">
                  <c:v>2001</c:v>
                </c:pt>
                <c:pt idx="1056">
                  <c:v>2001</c:v>
                </c:pt>
                <c:pt idx="1057">
                  <c:v>2001</c:v>
                </c:pt>
                <c:pt idx="1058">
                  <c:v>2002</c:v>
                </c:pt>
                <c:pt idx="1059">
                  <c:v>2002</c:v>
                </c:pt>
                <c:pt idx="1060">
                  <c:v>2002</c:v>
                </c:pt>
                <c:pt idx="1061">
                  <c:v>2002</c:v>
                </c:pt>
                <c:pt idx="1062">
                  <c:v>2002</c:v>
                </c:pt>
                <c:pt idx="1063">
                  <c:v>2002</c:v>
                </c:pt>
                <c:pt idx="1064">
                  <c:v>2002</c:v>
                </c:pt>
                <c:pt idx="1065">
                  <c:v>2002</c:v>
                </c:pt>
                <c:pt idx="1066">
                  <c:v>2002</c:v>
                </c:pt>
                <c:pt idx="1067">
                  <c:v>2002</c:v>
                </c:pt>
                <c:pt idx="1068">
                  <c:v>2002</c:v>
                </c:pt>
                <c:pt idx="1069">
                  <c:v>2002</c:v>
                </c:pt>
                <c:pt idx="1070">
                  <c:v>2002</c:v>
                </c:pt>
                <c:pt idx="1071">
                  <c:v>2002</c:v>
                </c:pt>
                <c:pt idx="1072">
                  <c:v>2002</c:v>
                </c:pt>
                <c:pt idx="1073">
                  <c:v>2002</c:v>
                </c:pt>
                <c:pt idx="1074">
                  <c:v>2002</c:v>
                </c:pt>
                <c:pt idx="1075">
                  <c:v>2002</c:v>
                </c:pt>
                <c:pt idx="1076">
                  <c:v>2002</c:v>
                </c:pt>
                <c:pt idx="1077">
                  <c:v>2002</c:v>
                </c:pt>
                <c:pt idx="1078">
                  <c:v>2002</c:v>
                </c:pt>
                <c:pt idx="1079">
                  <c:v>2002</c:v>
                </c:pt>
                <c:pt idx="1080">
                  <c:v>2002</c:v>
                </c:pt>
                <c:pt idx="1081">
                  <c:v>2002</c:v>
                </c:pt>
                <c:pt idx="1082">
                  <c:v>2002</c:v>
                </c:pt>
                <c:pt idx="1083">
                  <c:v>2002</c:v>
                </c:pt>
                <c:pt idx="1084">
                  <c:v>2002</c:v>
                </c:pt>
                <c:pt idx="1085">
                  <c:v>2002</c:v>
                </c:pt>
                <c:pt idx="1086">
                  <c:v>2002</c:v>
                </c:pt>
                <c:pt idx="1087">
                  <c:v>2002</c:v>
                </c:pt>
                <c:pt idx="1088">
                  <c:v>2002</c:v>
                </c:pt>
                <c:pt idx="1089">
                  <c:v>2002</c:v>
                </c:pt>
                <c:pt idx="1090">
                  <c:v>2002</c:v>
                </c:pt>
                <c:pt idx="1091">
                  <c:v>2002</c:v>
                </c:pt>
                <c:pt idx="1092">
                  <c:v>2002</c:v>
                </c:pt>
                <c:pt idx="1093">
                  <c:v>2002</c:v>
                </c:pt>
                <c:pt idx="1094">
                  <c:v>2002</c:v>
                </c:pt>
                <c:pt idx="1095">
                  <c:v>2002</c:v>
                </c:pt>
                <c:pt idx="1096">
                  <c:v>2002</c:v>
                </c:pt>
                <c:pt idx="1097">
                  <c:v>2002</c:v>
                </c:pt>
                <c:pt idx="1098">
                  <c:v>2002</c:v>
                </c:pt>
                <c:pt idx="1099">
                  <c:v>2002</c:v>
                </c:pt>
                <c:pt idx="1100">
                  <c:v>2002</c:v>
                </c:pt>
                <c:pt idx="1101">
                  <c:v>2002</c:v>
                </c:pt>
                <c:pt idx="1102">
                  <c:v>2002</c:v>
                </c:pt>
                <c:pt idx="1103">
                  <c:v>2002</c:v>
                </c:pt>
                <c:pt idx="1104">
                  <c:v>2002</c:v>
                </c:pt>
                <c:pt idx="1105">
                  <c:v>2002</c:v>
                </c:pt>
                <c:pt idx="1106">
                  <c:v>2002</c:v>
                </c:pt>
                <c:pt idx="1107">
                  <c:v>2002</c:v>
                </c:pt>
                <c:pt idx="1108">
                  <c:v>2002</c:v>
                </c:pt>
                <c:pt idx="1109">
                  <c:v>2002</c:v>
                </c:pt>
                <c:pt idx="1110">
                  <c:v>2003</c:v>
                </c:pt>
                <c:pt idx="1111">
                  <c:v>2003</c:v>
                </c:pt>
                <c:pt idx="1112">
                  <c:v>2003</c:v>
                </c:pt>
                <c:pt idx="1113">
                  <c:v>2003</c:v>
                </c:pt>
                <c:pt idx="1114">
                  <c:v>2003</c:v>
                </c:pt>
                <c:pt idx="1115">
                  <c:v>2003</c:v>
                </c:pt>
                <c:pt idx="1116">
                  <c:v>2003</c:v>
                </c:pt>
                <c:pt idx="1117">
                  <c:v>2003</c:v>
                </c:pt>
                <c:pt idx="1118">
                  <c:v>2003</c:v>
                </c:pt>
                <c:pt idx="1119">
                  <c:v>2003</c:v>
                </c:pt>
                <c:pt idx="1120">
                  <c:v>2003</c:v>
                </c:pt>
                <c:pt idx="1121">
                  <c:v>2003</c:v>
                </c:pt>
                <c:pt idx="1122">
                  <c:v>2003</c:v>
                </c:pt>
                <c:pt idx="1123">
                  <c:v>2003</c:v>
                </c:pt>
                <c:pt idx="1124">
                  <c:v>2003</c:v>
                </c:pt>
                <c:pt idx="1125">
                  <c:v>2003</c:v>
                </c:pt>
                <c:pt idx="1126">
                  <c:v>2003</c:v>
                </c:pt>
                <c:pt idx="1127">
                  <c:v>2003</c:v>
                </c:pt>
                <c:pt idx="1128">
                  <c:v>2003</c:v>
                </c:pt>
                <c:pt idx="1129">
                  <c:v>2003</c:v>
                </c:pt>
                <c:pt idx="1130">
                  <c:v>2003</c:v>
                </c:pt>
                <c:pt idx="1131">
                  <c:v>2003</c:v>
                </c:pt>
                <c:pt idx="1132">
                  <c:v>2003</c:v>
                </c:pt>
                <c:pt idx="1133">
                  <c:v>2003</c:v>
                </c:pt>
                <c:pt idx="1134">
                  <c:v>2003</c:v>
                </c:pt>
                <c:pt idx="1135">
                  <c:v>2003</c:v>
                </c:pt>
                <c:pt idx="1136">
                  <c:v>2003</c:v>
                </c:pt>
                <c:pt idx="1137">
                  <c:v>2003</c:v>
                </c:pt>
                <c:pt idx="1138">
                  <c:v>2003</c:v>
                </c:pt>
                <c:pt idx="1139">
                  <c:v>2003</c:v>
                </c:pt>
                <c:pt idx="1140">
                  <c:v>2003</c:v>
                </c:pt>
                <c:pt idx="1141">
                  <c:v>2003</c:v>
                </c:pt>
                <c:pt idx="1142">
                  <c:v>2003</c:v>
                </c:pt>
                <c:pt idx="1143">
                  <c:v>2003</c:v>
                </c:pt>
                <c:pt idx="1144">
                  <c:v>2003</c:v>
                </c:pt>
                <c:pt idx="1145">
                  <c:v>2003</c:v>
                </c:pt>
                <c:pt idx="1146">
                  <c:v>2003</c:v>
                </c:pt>
                <c:pt idx="1147">
                  <c:v>2003</c:v>
                </c:pt>
                <c:pt idx="1148">
                  <c:v>2003</c:v>
                </c:pt>
                <c:pt idx="1149">
                  <c:v>2003</c:v>
                </c:pt>
                <c:pt idx="1150">
                  <c:v>2003</c:v>
                </c:pt>
                <c:pt idx="1151">
                  <c:v>2003</c:v>
                </c:pt>
                <c:pt idx="1152">
                  <c:v>2003</c:v>
                </c:pt>
                <c:pt idx="1153">
                  <c:v>2003</c:v>
                </c:pt>
                <c:pt idx="1154">
                  <c:v>2003</c:v>
                </c:pt>
                <c:pt idx="1155">
                  <c:v>2003</c:v>
                </c:pt>
                <c:pt idx="1156">
                  <c:v>2003</c:v>
                </c:pt>
                <c:pt idx="1157">
                  <c:v>2003</c:v>
                </c:pt>
                <c:pt idx="1158">
                  <c:v>2003</c:v>
                </c:pt>
                <c:pt idx="1159">
                  <c:v>2003</c:v>
                </c:pt>
                <c:pt idx="1160">
                  <c:v>2003</c:v>
                </c:pt>
                <c:pt idx="1161">
                  <c:v>2003</c:v>
                </c:pt>
                <c:pt idx="1162">
                  <c:v>2004</c:v>
                </c:pt>
                <c:pt idx="1163">
                  <c:v>2004</c:v>
                </c:pt>
                <c:pt idx="1164">
                  <c:v>2004</c:v>
                </c:pt>
                <c:pt idx="1165">
                  <c:v>2004</c:v>
                </c:pt>
                <c:pt idx="1166">
                  <c:v>2004</c:v>
                </c:pt>
                <c:pt idx="1167">
                  <c:v>2004</c:v>
                </c:pt>
                <c:pt idx="1168">
                  <c:v>2004</c:v>
                </c:pt>
                <c:pt idx="1169">
                  <c:v>2004</c:v>
                </c:pt>
                <c:pt idx="1170">
                  <c:v>2004</c:v>
                </c:pt>
                <c:pt idx="1171">
                  <c:v>2004</c:v>
                </c:pt>
                <c:pt idx="1172">
                  <c:v>2004</c:v>
                </c:pt>
                <c:pt idx="1173">
                  <c:v>2004</c:v>
                </c:pt>
                <c:pt idx="1174">
                  <c:v>2004</c:v>
                </c:pt>
                <c:pt idx="1175">
                  <c:v>2004</c:v>
                </c:pt>
                <c:pt idx="1176">
                  <c:v>2004</c:v>
                </c:pt>
                <c:pt idx="1177">
                  <c:v>2004</c:v>
                </c:pt>
                <c:pt idx="1178">
                  <c:v>2004</c:v>
                </c:pt>
                <c:pt idx="1179">
                  <c:v>2004</c:v>
                </c:pt>
                <c:pt idx="1180">
                  <c:v>2004</c:v>
                </c:pt>
                <c:pt idx="1181">
                  <c:v>2004</c:v>
                </c:pt>
                <c:pt idx="1182">
                  <c:v>2004</c:v>
                </c:pt>
                <c:pt idx="1183">
                  <c:v>2004</c:v>
                </c:pt>
                <c:pt idx="1184">
                  <c:v>2004</c:v>
                </c:pt>
                <c:pt idx="1185">
                  <c:v>2004</c:v>
                </c:pt>
                <c:pt idx="1186">
                  <c:v>2004</c:v>
                </c:pt>
                <c:pt idx="1187">
                  <c:v>2004</c:v>
                </c:pt>
                <c:pt idx="1188">
                  <c:v>2004</c:v>
                </c:pt>
                <c:pt idx="1189">
                  <c:v>2004</c:v>
                </c:pt>
                <c:pt idx="1190">
                  <c:v>2004</c:v>
                </c:pt>
                <c:pt idx="1191">
                  <c:v>2004</c:v>
                </c:pt>
                <c:pt idx="1192">
                  <c:v>2004</c:v>
                </c:pt>
                <c:pt idx="1193">
                  <c:v>2004</c:v>
                </c:pt>
                <c:pt idx="1194">
                  <c:v>2004</c:v>
                </c:pt>
                <c:pt idx="1195">
                  <c:v>2004</c:v>
                </c:pt>
                <c:pt idx="1196">
                  <c:v>2004</c:v>
                </c:pt>
                <c:pt idx="1197">
                  <c:v>2004</c:v>
                </c:pt>
                <c:pt idx="1198">
                  <c:v>2004</c:v>
                </c:pt>
                <c:pt idx="1199">
                  <c:v>2004</c:v>
                </c:pt>
                <c:pt idx="1200">
                  <c:v>2004</c:v>
                </c:pt>
                <c:pt idx="1201">
                  <c:v>2004</c:v>
                </c:pt>
                <c:pt idx="1202">
                  <c:v>2004</c:v>
                </c:pt>
                <c:pt idx="1203">
                  <c:v>2004</c:v>
                </c:pt>
                <c:pt idx="1204">
                  <c:v>2004</c:v>
                </c:pt>
                <c:pt idx="1205">
                  <c:v>2004</c:v>
                </c:pt>
                <c:pt idx="1206">
                  <c:v>2004</c:v>
                </c:pt>
                <c:pt idx="1207">
                  <c:v>2004</c:v>
                </c:pt>
                <c:pt idx="1208">
                  <c:v>2004</c:v>
                </c:pt>
                <c:pt idx="1209">
                  <c:v>2004</c:v>
                </c:pt>
                <c:pt idx="1210">
                  <c:v>2004</c:v>
                </c:pt>
                <c:pt idx="1211">
                  <c:v>2004</c:v>
                </c:pt>
                <c:pt idx="1212">
                  <c:v>2004</c:v>
                </c:pt>
                <c:pt idx="1213">
                  <c:v>2004</c:v>
                </c:pt>
                <c:pt idx="1214">
                  <c:v>2005</c:v>
                </c:pt>
                <c:pt idx="1215">
                  <c:v>2005</c:v>
                </c:pt>
                <c:pt idx="1216">
                  <c:v>2005</c:v>
                </c:pt>
                <c:pt idx="1217">
                  <c:v>2005</c:v>
                </c:pt>
                <c:pt idx="1218">
                  <c:v>2005</c:v>
                </c:pt>
                <c:pt idx="1219">
                  <c:v>2005</c:v>
                </c:pt>
                <c:pt idx="1220">
                  <c:v>2005</c:v>
                </c:pt>
                <c:pt idx="1221">
                  <c:v>2005</c:v>
                </c:pt>
                <c:pt idx="1222">
                  <c:v>2005</c:v>
                </c:pt>
                <c:pt idx="1223">
                  <c:v>2005</c:v>
                </c:pt>
                <c:pt idx="1224">
                  <c:v>2005</c:v>
                </c:pt>
                <c:pt idx="1225">
                  <c:v>2005</c:v>
                </c:pt>
                <c:pt idx="1226">
                  <c:v>2005</c:v>
                </c:pt>
                <c:pt idx="1227">
                  <c:v>2005</c:v>
                </c:pt>
                <c:pt idx="1228">
                  <c:v>2005</c:v>
                </c:pt>
                <c:pt idx="1229">
                  <c:v>2005</c:v>
                </c:pt>
                <c:pt idx="1230">
                  <c:v>2005</c:v>
                </c:pt>
                <c:pt idx="1231">
                  <c:v>2005</c:v>
                </c:pt>
                <c:pt idx="1232">
                  <c:v>2005</c:v>
                </c:pt>
                <c:pt idx="1233">
                  <c:v>2005</c:v>
                </c:pt>
                <c:pt idx="1234">
                  <c:v>2005</c:v>
                </c:pt>
                <c:pt idx="1235">
                  <c:v>2005</c:v>
                </c:pt>
                <c:pt idx="1236">
                  <c:v>2005</c:v>
                </c:pt>
                <c:pt idx="1237">
                  <c:v>2005</c:v>
                </c:pt>
                <c:pt idx="1238">
                  <c:v>2005</c:v>
                </c:pt>
                <c:pt idx="1239">
                  <c:v>2005</c:v>
                </c:pt>
                <c:pt idx="1240">
                  <c:v>2005</c:v>
                </c:pt>
                <c:pt idx="1241">
                  <c:v>2005</c:v>
                </c:pt>
                <c:pt idx="1242">
                  <c:v>2005</c:v>
                </c:pt>
                <c:pt idx="1243">
                  <c:v>2005</c:v>
                </c:pt>
                <c:pt idx="1244">
                  <c:v>2005</c:v>
                </c:pt>
                <c:pt idx="1245">
                  <c:v>2005</c:v>
                </c:pt>
                <c:pt idx="1246">
                  <c:v>2005</c:v>
                </c:pt>
                <c:pt idx="1247">
                  <c:v>2005</c:v>
                </c:pt>
                <c:pt idx="1248">
                  <c:v>2005</c:v>
                </c:pt>
                <c:pt idx="1249">
                  <c:v>2005</c:v>
                </c:pt>
                <c:pt idx="1250">
                  <c:v>2005</c:v>
                </c:pt>
                <c:pt idx="1251">
                  <c:v>2005</c:v>
                </c:pt>
                <c:pt idx="1252">
                  <c:v>2005</c:v>
                </c:pt>
                <c:pt idx="1253">
                  <c:v>2005</c:v>
                </c:pt>
                <c:pt idx="1254">
                  <c:v>2005</c:v>
                </c:pt>
                <c:pt idx="1255">
                  <c:v>2005</c:v>
                </c:pt>
                <c:pt idx="1256">
                  <c:v>2005</c:v>
                </c:pt>
                <c:pt idx="1257">
                  <c:v>2005</c:v>
                </c:pt>
                <c:pt idx="1258">
                  <c:v>2005</c:v>
                </c:pt>
                <c:pt idx="1259">
                  <c:v>2005</c:v>
                </c:pt>
                <c:pt idx="1260">
                  <c:v>2005</c:v>
                </c:pt>
                <c:pt idx="1261">
                  <c:v>2005</c:v>
                </c:pt>
                <c:pt idx="1262">
                  <c:v>2005</c:v>
                </c:pt>
                <c:pt idx="1263">
                  <c:v>2005</c:v>
                </c:pt>
                <c:pt idx="1264">
                  <c:v>2005</c:v>
                </c:pt>
                <c:pt idx="1265">
                  <c:v>2005</c:v>
                </c:pt>
                <c:pt idx="1266">
                  <c:v>2006</c:v>
                </c:pt>
                <c:pt idx="1267">
                  <c:v>2006</c:v>
                </c:pt>
                <c:pt idx="1268">
                  <c:v>2006</c:v>
                </c:pt>
                <c:pt idx="1269">
                  <c:v>2006</c:v>
                </c:pt>
                <c:pt idx="1270">
                  <c:v>2006</c:v>
                </c:pt>
                <c:pt idx="1271">
                  <c:v>2006</c:v>
                </c:pt>
                <c:pt idx="1272">
                  <c:v>2006</c:v>
                </c:pt>
                <c:pt idx="1273">
                  <c:v>2006</c:v>
                </c:pt>
                <c:pt idx="1274">
                  <c:v>2006</c:v>
                </c:pt>
                <c:pt idx="1275">
                  <c:v>2006</c:v>
                </c:pt>
                <c:pt idx="1276">
                  <c:v>2006</c:v>
                </c:pt>
                <c:pt idx="1277">
                  <c:v>2006</c:v>
                </c:pt>
                <c:pt idx="1278">
                  <c:v>2006</c:v>
                </c:pt>
                <c:pt idx="1279">
                  <c:v>2006</c:v>
                </c:pt>
                <c:pt idx="1280">
                  <c:v>2006</c:v>
                </c:pt>
                <c:pt idx="1281">
                  <c:v>2006</c:v>
                </c:pt>
                <c:pt idx="1282">
                  <c:v>2006</c:v>
                </c:pt>
                <c:pt idx="1283">
                  <c:v>2006</c:v>
                </c:pt>
                <c:pt idx="1284">
                  <c:v>2006</c:v>
                </c:pt>
                <c:pt idx="1285">
                  <c:v>2006</c:v>
                </c:pt>
                <c:pt idx="1286">
                  <c:v>2006</c:v>
                </c:pt>
                <c:pt idx="1287">
                  <c:v>2006</c:v>
                </c:pt>
                <c:pt idx="1288">
                  <c:v>2006</c:v>
                </c:pt>
                <c:pt idx="1289">
                  <c:v>2006</c:v>
                </c:pt>
                <c:pt idx="1290">
                  <c:v>2006</c:v>
                </c:pt>
                <c:pt idx="1291">
                  <c:v>2006</c:v>
                </c:pt>
                <c:pt idx="1292">
                  <c:v>2006</c:v>
                </c:pt>
                <c:pt idx="1293">
                  <c:v>2006</c:v>
                </c:pt>
                <c:pt idx="1294">
                  <c:v>2006</c:v>
                </c:pt>
                <c:pt idx="1295">
                  <c:v>2006</c:v>
                </c:pt>
                <c:pt idx="1296">
                  <c:v>2006</c:v>
                </c:pt>
                <c:pt idx="1297">
                  <c:v>2006</c:v>
                </c:pt>
                <c:pt idx="1298">
                  <c:v>2006</c:v>
                </c:pt>
                <c:pt idx="1299">
                  <c:v>2006</c:v>
                </c:pt>
                <c:pt idx="1300">
                  <c:v>2006</c:v>
                </c:pt>
                <c:pt idx="1301">
                  <c:v>2006</c:v>
                </c:pt>
                <c:pt idx="1302">
                  <c:v>2006</c:v>
                </c:pt>
                <c:pt idx="1303">
                  <c:v>2006</c:v>
                </c:pt>
                <c:pt idx="1304">
                  <c:v>2006</c:v>
                </c:pt>
                <c:pt idx="1305">
                  <c:v>2006</c:v>
                </c:pt>
                <c:pt idx="1306">
                  <c:v>2006</c:v>
                </c:pt>
                <c:pt idx="1307">
                  <c:v>2006</c:v>
                </c:pt>
                <c:pt idx="1308">
                  <c:v>2006</c:v>
                </c:pt>
                <c:pt idx="1309">
                  <c:v>2006</c:v>
                </c:pt>
                <c:pt idx="1310">
                  <c:v>2006</c:v>
                </c:pt>
                <c:pt idx="1311">
                  <c:v>2006</c:v>
                </c:pt>
                <c:pt idx="1312">
                  <c:v>2006</c:v>
                </c:pt>
                <c:pt idx="1313">
                  <c:v>2006</c:v>
                </c:pt>
                <c:pt idx="1314">
                  <c:v>2006</c:v>
                </c:pt>
                <c:pt idx="1315">
                  <c:v>2006</c:v>
                </c:pt>
                <c:pt idx="1316">
                  <c:v>2006</c:v>
                </c:pt>
                <c:pt idx="1317">
                  <c:v>2006</c:v>
                </c:pt>
                <c:pt idx="1318">
                  <c:v>2007</c:v>
                </c:pt>
                <c:pt idx="1319">
                  <c:v>2007</c:v>
                </c:pt>
                <c:pt idx="1320">
                  <c:v>2007</c:v>
                </c:pt>
                <c:pt idx="1321">
                  <c:v>2007</c:v>
                </c:pt>
                <c:pt idx="1322">
                  <c:v>2007</c:v>
                </c:pt>
                <c:pt idx="1323">
                  <c:v>2007</c:v>
                </c:pt>
                <c:pt idx="1324">
                  <c:v>2007</c:v>
                </c:pt>
                <c:pt idx="1325">
                  <c:v>2007</c:v>
                </c:pt>
                <c:pt idx="1326">
                  <c:v>2007</c:v>
                </c:pt>
                <c:pt idx="1327">
                  <c:v>2007</c:v>
                </c:pt>
                <c:pt idx="1328">
                  <c:v>2007</c:v>
                </c:pt>
                <c:pt idx="1329">
                  <c:v>2007</c:v>
                </c:pt>
                <c:pt idx="1330">
                  <c:v>2007</c:v>
                </c:pt>
                <c:pt idx="1331">
                  <c:v>2007</c:v>
                </c:pt>
                <c:pt idx="1332">
                  <c:v>2007</c:v>
                </c:pt>
                <c:pt idx="1333">
                  <c:v>2007</c:v>
                </c:pt>
                <c:pt idx="1334">
                  <c:v>2007</c:v>
                </c:pt>
                <c:pt idx="1335">
                  <c:v>2007</c:v>
                </c:pt>
                <c:pt idx="1336">
                  <c:v>2007</c:v>
                </c:pt>
                <c:pt idx="1337">
                  <c:v>2007</c:v>
                </c:pt>
                <c:pt idx="1338">
                  <c:v>2007</c:v>
                </c:pt>
                <c:pt idx="1339">
                  <c:v>2007</c:v>
                </c:pt>
                <c:pt idx="1340">
                  <c:v>2007</c:v>
                </c:pt>
                <c:pt idx="1341">
                  <c:v>2007</c:v>
                </c:pt>
                <c:pt idx="1342">
                  <c:v>2007</c:v>
                </c:pt>
                <c:pt idx="1343">
                  <c:v>2007</c:v>
                </c:pt>
                <c:pt idx="1344">
                  <c:v>2007</c:v>
                </c:pt>
                <c:pt idx="1345">
                  <c:v>2007</c:v>
                </c:pt>
                <c:pt idx="1346">
                  <c:v>2007</c:v>
                </c:pt>
                <c:pt idx="1347">
                  <c:v>2007</c:v>
                </c:pt>
                <c:pt idx="1348">
                  <c:v>2007</c:v>
                </c:pt>
                <c:pt idx="1349">
                  <c:v>2007</c:v>
                </c:pt>
                <c:pt idx="1350">
                  <c:v>2007</c:v>
                </c:pt>
                <c:pt idx="1351">
                  <c:v>2007</c:v>
                </c:pt>
                <c:pt idx="1352">
                  <c:v>2007</c:v>
                </c:pt>
                <c:pt idx="1353">
                  <c:v>2007</c:v>
                </c:pt>
                <c:pt idx="1354">
                  <c:v>2007</c:v>
                </c:pt>
                <c:pt idx="1355">
                  <c:v>2007</c:v>
                </c:pt>
                <c:pt idx="1356">
                  <c:v>2007</c:v>
                </c:pt>
                <c:pt idx="1357">
                  <c:v>2007</c:v>
                </c:pt>
                <c:pt idx="1358">
                  <c:v>2007</c:v>
                </c:pt>
                <c:pt idx="1359">
                  <c:v>2007</c:v>
                </c:pt>
                <c:pt idx="1360">
                  <c:v>2007</c:v>
                </c:pt>
                <c:pt idx="1361">
                  <c:v>2007</c:v>
                </c:pt>
                <c:pt idx="1362">
                  <c:v>2007</c:v>
                </c:pt>
                <c:pt idx="1363">
                  <c:v>2007</c:v>
                </c:pt>
                <c:pt idx="1364">
                  <c:v>2007</c:v>
                </c:pt>
                <c:pt idx="1365">
                  <c:v>2007</c:v>
                </c:pt>
                <c:pt idx="1366">
                  <c:v>2007</c:v>
                </c:pt>
                <c:pt idx="1367">
                  <c:v>2007</c:v>
                </c:pt>
                <c:pt idx="1368">
                  <c:v>2007</c:v>
                </c:pt>
                <c:pt idx="1369">
                  <c:v>2007</c:v>
                </c:pt>
                <c:pt idx="1370">
                  <c:v>2008</c:v>
                </c:pt>
                <c:pt idx="1371">
                  <c:v>2008</c:v>
                </c:pt>
                <c:pt idx="1372">
                  <c:v>2008</c:v>
                </c:pt>
                <c:pt idx="1373">
                  <c:v>2008</c:v>
                </c:pt>
                <c:pt idx="1374">
                  <c:v>2008</c:v>
                </c:pt>
                <c:pt idx="1375">
                  <c:v>2008</c:v>
                </c:pt>
                <c:pt idx="1376">
                  <c:v>2008</c:v>
                </c:pt>
                <c:pt idx="1377">
                  <c:v>2008</c:v>
                </c:pt>
                <c:pt idx="1378">
                  <c:v>2008</c:v>
                </c:pt>
                <c:pt idx="1379">
                  <c:v>2008</c:v>
                </c:pt>
                <c:pt idx="1380">
                  <c:v>2008</c:v>
                </c:pt>
                <c:pt idx="1381">
                  <c:v>2008</c:v>
                </c:pt>
                <c:pt idx="1382">
                  <c:v>2008</c:v>
                </c:pt>
                <c:pt idx="1383">
                  <c:v>2008</c:v>
                </c:pt>
                <c:pt idx="1384">
                  <c:v>2008</c:v>
                </c:pt>
                <c:pt idx="1385">
                  <c:v>2008</c:v>
                </c:pt>
                <c:pt idx="1386">
                  <c:v>2008</c:v>
                </c:pt>
                <c:pt idx="1387">
                  <c:v>2008</c:v>
                </c:pt>
                <c:pt idx="1388">
                  <c:v>2008</c:v>
                </c:pt>
                <c:pt idx="1389">
                  <c:v>2008</c:v>
                </c:pt>
                <c:pt idx="1390">
                  <c:v>2008</c:v>
                </c:pt>
                <c:pt idx="1391">
                  <c:v>2008</c:v>
                </c:pt>
                <c:pt idx="1392">
                  <c:v>2008</c:v>
                </c:pt>
                <c:pt idx="1393">
                  <c:v>2008</c:v>
                </c:pt>
                <c:pt idx="1394">
                  <c:v>2008</c:v>
                </c:pt>
                <c:pt idx="1395">
                  <c:v>2008</c:v>
                </c:pt>
                <c:pt idx="1396">
                  <c:v>2008</c:v>
                </c:pt>
                <c:pt idx="1397">
                  <c:v>2008</c:v>
                </c:pt>
                <c:pt idx="1398">
                  <c:v>2008</c:v>
                </c:pt>
                <c:pt idx="1399">
                  <c:v>2008</c:v>
                </c:pt>
                <c:pt idx="1400">
                  <c:v>2008</c:v>
                </c:pt>
                <c:pt idx="1401">
                  <c:v>2008</c:v>
                </c:pt>
                <c:pt idx="1402">
                  <c:v>2008</c:v>
                </c:pt>
                <c:pt idx="1403">
                  <c:v>2008</c:v>
                </c:pt>
                <c:pt idx="1404">
                  <c:v>2008</c:v>
                </c:pt>
                <c:pt idx="1405">
                  <c:v>2008</c:v>
                </c:pt>
                <c:pt idx="1406">
                  <c:v>2008</c:v>
                </c:pt>
                <c:pt idx="1407">
                  <c:v>2008</c:v>
                </c:pt>
                <c:pt idx="1408">
                  <c:v>2008</c:v>
                </c:pt>
                <c:pt idx="1409">
                  <c:v>2008</c:v>
                </c:pt>
                <c:pt idx="1410">
                  <c:v>2008</c:v>
                </c:pt>
                <c:pt idx="1411">
                  <c:v>2008</c:v>
                </c:pt>
                <c:pt idx="1412">
                  <c:v>2008</c:v>
                </c:pt>
                <c:pt idx="1413">
                  <c:v>2008</c:v>
                </c:pt>
                <c:pt idx="1414">
                  <c:v>2008</c:v>
                </c:pt>
                <c:pt idx="1415">
                  <c:v>2008</c:v>
                </c:pt>
                <c:pt idx="1416">
                  <c:v>2008</c:v>
                </c:pt>
                <c:pt idx="1417">
                  <c:v>2008</c:v>
                </c:pt>
                <c:pt idx="1418">
                  <c:v>2008</c:v>
                </c:pt>
                <c:pt idx="1419">
                  <c:v>2008</c:v>
                </c:pt>
                <c:pt idx="1420">
                  <c:v>2008</c:v>
                </c:pt>
                <c:pt idx="1421">
                  <c:v>2008</c:v>
                </c:pt>
                <c:pt idx="1422">
                  <c:v>2009</c:v>
                </c:pt>
                <c:pt idx="1423">
                  <c:v>2009</c:v>
                </c:pt>
                <c:pt idx="1424">
                  <c:v>2009</c:v>
                </c:pt>
                <c:pt idx="1425">
                  <c:v>2009</c:v>
                </c:pt>
                <c:pt idx="1426">
                  <c:v>2009</c:v>
                </c:pt>
                <c:pt idx="1427">
                  <c:v>2009</c:v>
                </c:pt>
                <c:pt idx="1428">
                  <c:v>2009</c:v>
                </c:pt>
                <c:pt idx="1429">
                  <c:v>2009</c:v>
                </c:pt>
                <c:pt idx="1430">
                  <c:v>2009</c:v>
                </c:pt>
                <c:pt idx="1431">
                  <c:v>2009</c:v>
                </c:pt>
                <c:pt idx="1432">
                  <c:v>2009</c:v>
                </c:pt>
                <c:pt idx="1433">
                  <c:v>2009</c:v>
                </c:pt>
                <c:pt idx="1434">
                  <c:v>2009</c:v>
                </c:pt>
                <c:pt idx="1435">
                  <c:v>2009</c:v>
                </c:pt>
                <c:pt idx="1436">
                  <c:v>2009</c:v>
                </c:pt>
                <c:pt idx="1437">
                  <c:v>2009</c:v>
                </c:pt>
                <c:pt idx="1438">
                  <c:v>2009</c:v>
                </c:pt>
                <c:pt idx="1439">
                  <c:v>2009</c:v>
                </c:pt>
                <c:pt idx="1440">
                  <c:v>2009</c:v>
                </c:pt>
                <c:pt idx="1441">
                  <c:v>2009</c:v>
                </c:pt>
                <c:pt idx="1442">
                  <c:v>2009</c:v>
                </c:pt>
                <c:pt idx="1443">
                  <c:v>2009</c:v>
                </c:pt>
                <c:pt idx="1444">
                  <c:v>2009</c:v>
                </c:pt>
                <c:pt idx="1445">
                  <c:v>2009</c:v>
                </c:pt>
                <c:pt idx="1446">
                  <c:v>2009</c:v>
                </c:pt>
                <c:pt idx="1447">
                  <c:v>2009</c:v>
                </c:pt>
                <c:pt idx="1448">
                  <c:v>2009</c:v>
                </c:pt>
                <c:pt idx="1449">
                  <c:v>2009</c:v>
                </c:pt>
                <c:pt idx="1450">
                  <c:v>2009</c:v>
                </c:pt>
                <c:pt idx="1451">
                  <c:v>2009</c:v>
                </c:pt>
                <c:pt idx="1452">
                  <c:v>2009</c:v>
                </c:pt>
                <c:pt idx="1453">
                  <c:v>2009</c:v>
                </c:pt>
                <c:pt idx="1454">
                  <c:v>2009</c:v>
                </c:pt>
                <c:pt idx="1455">
                  <c:v>2009</c:v>
                </c:pt>
                <c:pt idx="1456">
                  <c:v>2009</c:v>
                </c:pt>
                <c:pt idx="1457">
                  <c:v>2009</c:v>
                </c:pt>
                <c:pt idx="1458">
                  <c:v>2009</c:v>
                </c:pt>
                <c:pt idx="1459">
                  <c:v>2009</c:v>
                </c:pt>
                <c:pt idx="1460">
                  <c:v>2009</c:v>
                </c:pt>
                <c:pt idx="1461">
                  <c:v>2009</c:v>
                </c:pt>
                <c:pt idx="1462">
                  <c:v>2009</c:v>
                </c:pt>
                <c:pt idx="1463">
                  <c:v>2009</c:v>
                </c:pt>
                <c:pt idx="1464">
                  <c:v>2009</c:v>
                </c:pt>
                <c:pt idx="1465">
                  <c:v>2009</c:v>
                </c:pt>
                <c:pt idx="1466">
                  <c:v>2009</c:v>
                </c:pt>
                <c:pt idx="1467">
                  <c:v>2009</c:v>
                </c:pt>
                <c:pt idx="1468">
                  <c:v>2009</c:v>
                </c:pt>
                <c:pt idx="1469">
                  <c:v>2009</c:v>
                </c:pt>
                <c:pt idx="1470">
                  <c:v>2009</c:v>
                </c:pt>
                <c:pt idx="1471">
                  <c:v>2009</c:v>
                </c:pt>
                <c:pt idx="1472">
                  <c:v>2009</c:v>
                </c:pt>
                <c:pt idx="1473">
                  <c:v>2009</c:v>
                </c:pt>
                <c:pt idx="1474">
                  <c:v>2010</c:v>
                </c:pt>
                <c:pt idx="1475">
                  <c:v>2010</c:v>
                </c:pt>
                <c:pt idx="1476">
                  <c:v>2010</c:v>
                </c:pt>
                <c:pt idx="1477">
                  <c:v>2010</c:v>
                </c:pt>
                <c:pt idx="1478">
                  <c:v>2010</c:v>
                </c:pt>
                <c:pt idx="1479">
                  <c:v>2010</c:v>
                </c:pt>
                <c:pt idx="1480">
                  <c:v>2010</c:v>
                </c:pt>
                <c:pt idx="1481">
                  <c:v>2010</c:v>
                </c:pt>
                <c:pt idx="1482">
                  <c:v>2010</c:v>
                </c:pt>
                <c:pt idx="1483">
                  <c:v>2010</c:v>
                </c:pt>
                <c:pt idx="1484">
                  <c:v>2010</c:v>
                </c:pt>
                <c:pt idx="1485">
                  <c:v>2010</c:v>
                </c:pt>
                <c:pt idx="1486">
                  <c:v>2010</c:v>
                </c:pt>
                <c:pt idx="1487">
                  <c:v>2010</c:v>
                </c:pt>
                <c:pt idx="1488">
                  <c:v>2010</c:v>
                </c:pt>
                <c:pt idx="1489">
                  <c:v>2010</c:v>
                </c:pt>
                <c:pt idx="1490">
                  <c:v>2010</c:v>
                </c:pt>
                <c:pt idx="1491">
                  <c:v>2010</c:v>
                </c:pt>
                <c:pt idx="1492">
                  <c:v>2010</c:v>
                </c:pt>
                <c:pt idx="1493">
                  <c:v>2010</c:v>
                </c:pt>
                <c:pt idx="1494">
                  <c:v>2010</c:v>
                </c:pt>
                <c:pt idx="1495">
                  <c:v>2010</c:v>
                </c:pt>
                <c:pt idx="1496">
                  <c:v>2010</c:v>
                </c:pt>
                <c:pt idx="1497">
                  <c:v>2010</c:v>
                </c:pt>
                <c:pt idx="1498">
                  <c:v>2010</c:v>
                </c:pt>
                <c:pt idx="1499">
                  <c:v>2010</c:v>
                </c:pt>
                <c:pt idx="1500">
                  <c:v>2010</c:v>
                </c:pt>
                <c:pt idx="1501">
                  <c:v>2010</c:v>
                </c:pt>
                <c:pt idx="1502">
                  <c:v>2010</c:v>
                </c:pt>
                <c:pt idx="1503">
                  <c:v>2010</c:v>
                </c:pt>
                <c:pt idx="1504">
                  <c:v>2010</c:v>
                </c:pt>
                <c:pt idx="1505">
                  <c:v>2010</c:v>
                </c:pt>
                <c:pt idx="1506">
                  <c:v>2010</c:v>
                </c:pt>
                <c:pt idx="1507">
                  <c:v>2010</c:v>
                </c:pt>
                <c:pt idx="1508">
                  <c:v>2010</c:v>
                </c:pt>
                <c:pt idx="1509">
                  <c:v>2010</c:v>
                </c:pt>
                <c:pt idx="1510">
                  <c:v>2010</c:v>
                </c:pt>
                <c:pt idx="1511">
                  <c:v>2010</c:v>
                </c:pt>
                <c:pt idx="1512">
                  <c:v>2010</c:v>
                </c:pt>
                <c:pt idx="1513">
                  <c:v>2010</c:v>
                </c:pt>
                <c:pt idx="1514">
                  <c:v>2010</c:v>
                </c:pt>
                <c:pt idx="1515">
                  <c:v>2010</c:v>
                </c:pt>
                <c:pt idx="1516">
                  <c:v>2010</c:v>
                </c:pt>
                <c:pt idx="1517">
                  <c:v>2010</c:v>
                </c:pt>
                <c:pt idx="1518">
                  <c:v>2010</c:v>
                </c:pt>
                <c:pt idx="1519">
                  <c:v>2010</c:v>
                </c:pt>
                <c:pt idx="1520">
                  <c:v>2010</c:v>
                </c:pt>
                <c:pt idx="1521">
                  <c:v>2010</c:v>
                </c:pt>
                <c:pt idx="1522">
                  <c:v>2010</c:v>
                </c:pt>
                <c:pt idx="1523">
                  <c:v>2010</c:v>
                </c:pt>
                <c:pt idx="1524">
                  <c:v>2010</c:v>
                </c:pt>
                <c:pt idx="1525">
                  <c:v>2010</c:v>
                </c:pt>
                <c:pt idx="1526">
                  <c:v>2011</c:v>
                </c:pt>
                <c:pt idx="1527">
                  <c:v>2011</c:v>
                </c:pt>
                <c:pt idx="1528">
                  <c:v>2011</c:v>
                </c:pt>
                <c:pt idx="1529">
                  <c:v>2011</c:v>
                </c:pt>
                <c:pt idx="1530">
                  <c:v>2011</c:v>
                </c:pt>
                <c:pt idx="1531">
                  <c:v>2011</c:v>
                </c:pt>
                <c:pt idx="1532">
                  <c:v>2011</c:v>
                </c:pt>
                <c:pt idx="1533">
                  <c:v>2011</c:v>
                </c:pt>
                <c:pt idx="1534">
                  <c:v>2011</c:v>
                </c:pt>
                <c:pt idx="1535">
                  <c:v>2011</c:v>
                </c:pt>
                <c:pt idx="1536">
                  <c:v>2011</c:v>
                </c:pt>
                <c:pt idx="1537">
                  <c:v>2011</c:v>
                </c:pt>
                <c:pt idx="1538">
                  <c:v>2011</c:v>
                </c:pt>
                <c:pt idx="1539">
                  <c:v>2011</c:v>
                </c:pt>
                <c:pt idx="1540">
                  <c:v>2011</c:v>
                </c:pt>
                <c:pt idx="1541">
                  <c:v>2011</c:v>
                </c:pt>
                <c:pt idx="1542">
                  <c:v>2011</c:v>
                </c:pt>
                <c:pt idx="1543">
                  <c:v>2011</c:v>
                </c:pt>
                <c:pt idx="1544">
                  <c:v>2011</c:v>
                </c:pt>
                <c:pt idx="1545">
                  <c:v>2011</c:v>
                </c:pt>
                <c:pt idx="1546">
                  <c:v>2011</c:v>
                </c:pt>
                <c:pt idx="1547">
                  <c:v>2011</c:v>
                </c:pt>
                <c:pt idx="1548">
                  <c:v>2011</c:v>
                </c:pt>
                <c:pt idx="1549">
                  <c:v>2011</c:v>
                </c:pt>
                <c:pt idx="1550">
                  <c:v>2011</c:v>
                </c:pt>
                <c:pt idx="1551">
                  <c:v>2011</c:v>
                </c:pt>
                <c:pt idx="1552">
                  <c:v>2011</c:v>
                </c:pt>
                <c:pt idx="1553">
                  <c:v>2011</c:v>
                </c:pt>
                <c:pt idx="1554">
                  <c:v>2011</c:v>
                </c:pt>
                <c:pt idx="1555">
                  <c:v>2011</c:v>
                </c:pt>
                <c:pt idx="1556">
                  <c:v>2011</c:v>
                </c:pt>
                <c:pt idx="1557">
                  <c:v>2011</c:v>
                </c:pt>
                <c:pt idx="1558">
                  <c:v>2011</c:v>
                </c:pt>
                <c:pt idx="1559">
                  <c:v>2011</c:v>
                </c:pt>
                <c:pt idx="1560">
                  <c:v>2011</c:v>
                </c:pt>
                <c:pt idx="1561">
                  <c:v>2011</c:v>
                </c:pt>
                <c:pt idx="1562">
                  <c:v>2011</c:v>
                </c:pt>
                <c:pt idx="1563">
                  <c:v>2011</c:v>
                </c:pt>
                <c:pt idx="1564">
                  <c:v>2011</c:v>
                </c:pt>
                <c:pt idx="1565">
                  <c:v>2011</c:v>
                </c:pt>
                <c:pt idx="1566">
                  <c:v>2011</c:v>
                </c:pt>
                <c:pt idx="1567">
                  <c:v>2011</c:v>
                </c:pt>
                <c:pt idx="1568">
                  <c:v>2011</c:v>
                </c:pt>
                <c:pt idx="1569">
                  <c:v>2011</c:v>
                </c:pt>
                <c:pt idx="1570">
                  <c:v>2011</c:v>
                </c:pt>
                <c:pt idx="1571">
                  <c:v>2011</c:v>
                </c:pt>
                <c:pt idx="1572">
                  <c:v>2011</c:v>
                </c:pt>
                <c:pt idx="1573">
                  <c:v>2011</c:v>
                </c:pt>
                <c:pt idx="1574">
                  <c:v>2011</c:v>
                </c:pt>
                <c:pt idx="1575">
                  <c:v>2011</c:v>
                </c:pt>
                <c:pt idx="1576">
                  <c:v>2011</c:v>
                </c:pt>
                <c:pt idx="1577">
                  <c:v>2011</c:v>
                </c:pt>
                <c:pt idx="1578">
                  <c:v>2012</c:v>
                </c:pt>
                <c:pt idx="1579">
                  <c:v>2012</c:v>
                </c:pt>
                <c:pt idx="1580">
                  <c:v>2012</c:v>
                </c:pt>
                <c:pt idx="1581">
                  <c:v>2012</c:v>
                </c:pt>
                <c:pt idx="1582">
                  <c:v>2012</c:v>
                </c:pt>
                <c:pt idx="1583">
                  <c:v>2012</c:v>
                </c:pt>
                <c:pt idx="1584">
                  <c:v>2012</c:v>
                </c:pt>
                <c:pt idx="1585">
                  <c:v>2012</c:v>
                </c:pt>
                <c:pt idx="1586">
                  <c:v>2012</c:v>
                </c:pt>
                <c:pt idx="1587">
                  <c:v>2012</c:v>
                </c:pt>
                <c:pt idx="1588">
                  <c:v>2012</c:v>
                </c:pt>
                <c:pt idx="1589">
                  <c:v>2012</c:v>
                </c:pt>
                <c:pt idx="1590">
                  <c:v>2012</c:v>
                </c:pt>
                <c:pt idx="1591">
                  <c:v>2012</c:v>
                </c:pt>
                <c:pt idx="1592">
                  <c:v>2012</c:v>
                </c:pt>
                <c:pt idx="1593">
                  <c:v>2012</c:v>
                </c:pt>
                <c:pt idx="1594">
                  <c:v>2012</c:v>
                </c:pt>
                <c:pt idx="1595">
                  <c:v>2012</c:v>
                </c:pt>
                <c:pt idx="1596">
                  <c:v>2012</c:v>
                </c:pt>
                <c:pt idx="1597">
                  <c:v>2012</c:v>
                </c:pt>
                <c:pt idx="1598">
                  <c:v>2012</c:v>
                </c:pt>
                <c:pt idx="1599">
                  <c:v>2012</c:v>
                </c:pt>
                <c:pt idx="1600">
                  <c:v>2012</c:v>
                </c:pt>
                <c:pt idx="1601">
                  <c:v>2012</c:v>
                </c:pt>
                <c:pt idx="1602">
                  <c:v>2012</c:v>
                </c:pt>
                <c:pt idx="1603">
                  <c:v>2012</c:v>
                </c:pt>
                <c:pt idx="1604">
                  <c:v>2012</c:v>
                </c:pt>
                <c:pt idx="1605">
                  <c:v>2012</c:v>
                </c:pt>
                <c:pt idx="1606">
                  <c:v>2012</c:v>
                </c:pt>
                <c:pt idx="1607">
                  <c:v>2012</c:v>
                </c:pt>
                <c:pt idx="1608">
                  <c:v>2012</c:v>
                </c:pt>
                <c:pt idx="1609">
                  <c:v>2012</c:v>
                </c:pt>
                <c:pt idx="1610">
                  <c:v>2012</c:v>
                </c:pt>
                <c:pt idx="1611">
                  <c:v>2012</c:v>
                </c:pt>
                <c:pt idx="1612">
                  <c:v>2012</c:v>
                </c:pt>
                <c:pt idx="1613">
                  <c:v>2012</c:v>
                </c:pt>
                <c:pt idx="1614">
                  <c:v>2012</c:v>
                </c:pt>
                <c:pt idx="1615">
                  <c:v>2012</c:v>
                </c:pt>
                <c:pt idx="1616">
                  <c:v>2012</c:v>
                </c:pt>
                <c:pt idx="1617">
                  <c:v>2012</c:v>
                </c:pt>
                <c:pt idx="1618">
                  <c:v>2012</c:v>
                </c:pt>
                <c:pt idx="1619">
                  <c:v>2012</c:v>
                </c:pt>
                <c:pt idx="1620">
                  <c:v>2012</c:v>
                </c:pt>
                <c:pt idx="1621">
                  <c:v>2012</c:v>
                </c:pt>
                <c:pt idx="1622">
                  <c:v>2012</c:v>
                </c:pt>
                <c:pt idx="1623">
                  <c:v>2012</c:v>
                </c:pt>
                <c:pt idx="1624">
                  <c:v>2012</c:v>
                </c:pt>
                <c:pt idx="1625">
                  <c:v>2012</c:v>
                </c:pt>
                <c:pt idx="1626">
                  <c:v>2012</c:v>
                </c:pt>
                <c:pt idx="1627">
                  <c:v>2012</c:v>
                </c:pt>
                <c:pt idx="1628">
                  <c:v>2012</c:v>
                </c:pt>
                <c:pt idx="1629">
                  <c:v>2012</c:v>
                </c:pt>
                <c:pt idx="1630">
                  <c:v>2013</c:v>
                </c:pt>
                <c:pt idx="1631">
                  <c:v>2013</c:v>
                </c:pt>
                <c:pt idx="1632">
                  <c:v>2013</c:v>
                </c:pt>
                <c:pt idx="1633">
                  <c:v>2013</c:v>
                </c:pt>
                <c:pt idx="1634">
                  <c:v>2013</c:v>
                </c:pt>
                <c:pt idx="1635">
                  <c:v>2013</c:v>
                </c:pt>
                <c:pt idx="1636">
                  <c:v>2013</c:v>
                </c:pt>
                <c:pt idx="1637">
                  <c:v>2013</c:v>
                </c:pt>
                <c:pt idx="1638">
                  <c:v>2013</c:v>
                </c:pt>
                <c:pt idx="1639">
                  <c:v>2013</c:v>
                </c:pt>
                <c:pt idx="1640">
                  <c:v>2013</c:v>
                </c:pt>
                <c:pt idx="1641">
                  <c:v>2013</c:v>
                </c:pt>
                <c:pt idx="1642">
                  <c:v>2013</c:v>
                </c:pt>
                <c:pt idx="1643">
                  <c:v>2013</c:v>
                </c:pt>
                <c:pt idx="1644">
                  <c:v>2013</c:v>
                </c:pt>
                <c:pt idx="1645">
                  <c:v>2013</c:v>
                </c:pt>
                <c:pt idx="1646">
                  <c:v>2013</c:v>
                </c:pt>
                <c:pt idx="1647">
                  <c:v>2013</c:v>
                </c:pt>
                <c:pt idx="1648">
                  <c:v>2013</c:v>
                </c:pt>
                <c:pt idx="1649">
                  <c:v>2013</c:v>
                </c:pt>
                <c:pt idx="1650">
                  <c:v>2013</c:v>
                </c:pt>
                <c:pt idx="1651">
                  <c:v>2013</c:v>
                </c:pt>
                <c:pt idx="1652">
                  <c:v>2013</c:v>
                </c:pt>
                <c:pt idx="1653">
                  <c:v>2013</c:v>
                </c:pt>
                <c:pt idx="1654">
                  <c:v>2013</c:v>
                </c:pt>
                <c:pt idx="1655">
                  <c:v>2013</c:v>
                </c:pt>
                <c:pt idx="1656">
                  <c:v>2013</c:v>
                </c:pt>
                <c:pt idx="1657">
                  <c:v>2013</c:v>
                </c:pt>
                <c:pt idx="1658">
                  <c:v>2013</c:v>
                </c:pt>
                <c:pt idx="1659">
                  <c:v>2013</c:v>
                </c:pt>
                <c:pt idx="1660">
                  <c:v>2013</c:v>
                </c:pt>
                <c:pt idx="1661">
                  <c:v>2013</c:v>
                </c:pt>
                <c:pt idx="1662">
                  <c:v>2013</c:v>
                </c:pt>
                <c:pt idx="1663">
                  <c:v>2013</c:v>
                </c:pt>
                <c:pt idx="1664">
                  <c:v>2013</c:v>
                </c:pt>
                <c:pt idx="1665">
                  <c:v>2013</c:v>
                </c:pt>
                <c:pt idx="1666">
                  <c:v>2013</c:v>
                </c:pt>
                <c:pt idx="1667">
                  <c:v>2013</c:v>
                </c:pt>
                <c:pt idx="1668">
                  <c:v>2013</c:v>
                </c:pt>
                <c:pt idx="1669">
                  <c:v>2013</c:v>
                </c:pt>
                <c:pt idx="1670">
                  <c:v>2013</c:v>
                </c:pt>
                <c:pt idx="1671">
                  <c:v>2013</c:v>
                </c:pt>
                <c:pt idx="1672">
                  <c:v>2013</c:v>
                </c:pt>
                <c:pt idx="1673">
                  <c:v>2013</c:v>
                </c:pt>
                <c:pt idx="1674">
                  <c:v>2013</c:v>
                </c:pt>
                <c:pt idx="1675">
                  <c:v>2013</c:v>
                </c:pt>
                <c:pt idx="1676">
                  <c:v>2013</c:v>
                </c:pt>
                <c:pt idx="1677">
                  <c:v>2013</c:v>
                </c:pt>
                <c:pt idx="1678">
                  <c:v>2013</c:v>
                </c:pt>
                <c:pt idx="1679">
                  <c:v>2013</c:v>
                </c:pt>
                <c:pt idx="1680">
                  <c:v>2013</c:v>
                </c:pt>
                <c:pt idx="1681">
                  <c:v>2013</c:v>
                </c:pt>
                <c:pt idx="1682">
                  <c:v>2014</c:v>
                </c:pt>
                <c:pt idx="1683">
                  <c:v>2014</c:v>
                </c:pt>
                <c:pt idx="1684">
                  <c:v>2014</c:v>
                </c:pt>
                <c:pt idx="1685">
                  <c:v>2014</c:v>
                </c:pt>
                <c:pt idx="1686">
                  <c:v>2014</c:v>
                </c:pt>
                <c:pt idx="1687">
                  <c:v>2014</c:v>
                </c:pt>
                <c:pt idx="1688">
                  <c:v>2014</c:v>
                </c:pt>
                <c:pt idx="1689">
                  <c:v>2014</c:v>
                </c:pt>
                <c:pt idx="1690">
                  <c:v>2014</c:v>
                </c:pt>
                <c:pt idx="1691">
                  <c:v>2014</c:v>
                </c:pt>
                <c:pt idx="1692">
                  <c:v>2014</c:v>
                </c:pt>
                <c:pt idx="1693">
                  <c:v>2014</c:v>
                </c:pt>
                <c:pt idx="1694">
                  <c:v>2014</c:v>
                </c:pt>
                <c:pt idx="1695">
                  <c:v>2014</c:v>
                </c:pt>
                <c:pt idx="1696">
                  <c:v>2014</c:v>
                </c:pt>
                <c:pt idx="1697">
                  <c:v>2014</c:v>
                </c:pt>
                <c:pt idx="1698">
                  <c:v>2014</c:v>
                </c:pt>
                <c:pt idx="1699">
                  <c:v>2014</c:v>
                </c:pt>
                <c:pt idx="1700">
                  <c:v>2014</c:v>
                </c:pt>
                <c:pt idx="1701">
                  <c:v>2014</c:v>
                </c:pt>
                <c:pt idx="1702">
                  <c:v>2014</c:v>
                </c:pt>
                <c:pt idx="1703">
                  <c:v>2014</c:v>
                </c:pt>
                <c:pt idx="1704">
                  <c:v>2014</c:v>
                </c:pt>
                <c:pt idx="1705">
                  <c:v>2014</c:v>
                </c:pt>
                <c:pt idx="1706">
                  <c:v>2014</c:v>
                </c:pt>
                <c:pt idx="1707">
                  <c:v>2014</c:v>
                </c:pt>
                <c:pt idx="1708">
                  <c:v>2014</c:v>
                </c:pt>
                <c:pt idx="1709">
                  <c:v>2014</c:v>
                </c:pt>
                <c:pt idx="1710">
                  <c:v>2014</c:v>
                </c:pt>
                <c:pt idx="1711">
                  <c:v>2014</c:v>
                </c:pt>
                <c:pt idx="1712">
                  <c:v>2014</c:v>
                </c:pt>
                <c:pt idx="1713">
                  <c:v>2014</c:v>
                </c:pt>
                <c:pt idx="1714">
                  <c:v>2014</c:v>
                </c:pt>
                <c:pt idx="1715">
                  <c:v>2014</c:v>
                </c:pt>
                <c:pt idx="1716">
                  <c:v>2014</c:v>
                </c:pt>
                <c:pt idx="1717">
                  <c:v>2014</c:v>
                </c:pt>
                <c:pt idx="1718">
                  <c:v>2014</c:v>
                </c:pt>
                <c:pt idx="1719">
                  <c:v>2014</c:v>
                </c:pt>
                <c:pt idx="1720">
                  <c:v>2014</c:v>
                </c:pt>
                <c:pt idx="1721">
                  <c:v>2014</c:v>
                </c:pt>
                <c:pt idx="1722">
                  <c:v>2014</c:v>
                </c:pt>
                <c:pt idx="1723">
                  <c:v>2014</c:v>
                </c:pt>
                <c:pt idx="1724">
                  <c:v>2014</c:v>
                </c:pt>
                <c:pt idx="1725">
                  <c:v>2014</c:v>
                </c:pt>
                <c:pt idx="1726">
                  <c:v>2014</c:v>
                </c:pt>
                <c:pt idx="1727">
                  <c:v>2014</c:v>
                </c:pt>
                <c:pt idx="1728">
                  <c:v>2014</c:v>
                </c:pt>
                <c:pt idx="1729">
                  <c:v>2014</c:v>
                </c:pt>
                <c:pt idx="1730">
                  <c:v>2014</c:v>
                </c:pt>
                <c:pt idx="1731">
                  <c:v>2014</c:v>
                </c:pt>
                <c:pt idx="1732">
                  <c:v>2014</c:v>
                </c:pt>
                <c:pt idx="1733">
                  <c:v>2014</c:v>
                </c:pt>
                <c:pt idx="1734">
                  <c:v>2015</c:v>
                </c:pt>
                <c:pt idx="1735">
                  <c:v>2015</c:v>
                </c:pt>
                <c:pt idx="1736">
                  <c:v>2015</c:v>
                </c:pt>
                <c:pt idx="1737">
                  <c:v>2015</c:v>
                </c:pt>
                <c:pt idx="1738">
                  <c:v>2015</c:v>
                </c:pt>
                <c:pt idx="1739">
                  <c:v>2015</c:v>
                </c:pt>
                <c:pt idx="1740">
                  <c:v>2015</c:v>
                </c:pt>
                <c:pt idx="1741">
                  <c:v>2015</c:v>
                </c:pt>
                <c:pt idx="1742">
                  <c:v>2015</c:v>
                </c:pt>
                <c:pt idx="1743">
                  <c:v>2015</c:v>
                </c:pt>
                <c:pt idx="1744">
                  <c:v>2015</c:v>
                </c:pt>
                <c:pt idx="1745">
                  <c:v>2015</c:v>
                </c:pt>
                <c:pt idx="1746">
                  <c:v>2015</c:v>
                </c:pt>
                <c:pt idx="1747">
                  <c:v>2015</c:v>
                </c:pt>
                <c:pt idx="1748">
                  <c:v>2015</c:v>
                </c:pt>
                <c:pt idx="1749">
                  <c:v>2015</c:v>
                </c:pt>
              </c:numCache>
            </c:numRef>
          </c:cat>
          <c:val>
            <c:numRef>
              <c:f>Лист2!$U$2:$U$1753</c:f>
              <c:numCache>
                <c:formatCode>General</c:formatCode>
                <c:ptCount val="1752"/>
                <c:pt idx="0">
                  <c:v>51.660000000000004</c:v>
                </c:pt>
                <c:pt idx="1">
                  <c:v>53.24</c:v>
                </c:pt>
                <c:pt idx="2">
                  <c:v>53.67</c:v>
                </c:pt>
                <c:pt idx="3">
                  <c:v>52.949999999999996</c:v>
                </c:pt>
                <c:pt idx="4">
                  <c:v>51.02</c:v>
                </c:pt>
                <c:pt idx="5">
                  <c:v>47.97</c:v>
                </c:pt>
                <c:pt idx="6">
                  <c:v>45.28</c:v>
                </c:pt>
                <c:pt idx="7">
                  <c:v>42.32</c:v>
                </c:pt>
                <c:pt idx="8">
                  <c:v>40.6</c:v>
                </c:pt>
                <c:pt idx="9">
                  <c:v>39.050000000000004</c:v>
                </c:pt>
                <c:pt idx="10">
                  <c:v>37.050000000000004</c:v>
                </c:pt>
                <c:pt idx="11">
                  <c:v>35.92</c:v>
                </c:pt>
                <c:pt idx="12">
                  <c:v>35.96</c:v>
                </c:pt>
                <c:pt idx="13">
                  <c:v>36.290000000000006</c:v>
                </c:pt>
                <c:pt idx="14">
                  <c:v>36.300000000000011</c:v>
                </c:pt>
                <c:pt idx="15">
                  <c:v>36.690000000000005</c:v>
                </c:pt>
                <c:pt idx="16">
                  <c:v>35.82</c:v>
                </c:pt>
                <c:pt idx="17">
                  <c:v>34.349999999999994</c:v>
                </c:pt>
                <c:pt idx="18">
                  <c:v>38.520000000000003</c:v>
                </c:pt>
                <c:pt idx="19">
                  <c:v>38.17</c:v>
                </c:pt>
                <c:pt idx="20">
                  <c:v>38.08</c:v>
                </c:pt>
                <c:pt idx="21">
                  <c:v>38.790000000000006</c:v>
                </c:pt>
                <c:pt idx="22">
                  <c:v>39.83</c:v>
                </c:pt>
                <c:pt idx="23">
                  <c:v>38.99</c:v>
                </c:pt>
                <c:pt idx="24">
                  <c:v>37.290000000000006</c:v>
                </c:pt>
                <c:pt idx="25">
                  <c:v>35.4</c:v>
                </c:pt>
                <c:pt idx="26">
                  <c:v>33.879999999999995</c:v>
                </c:pt>
                <c:pt idx="27">
                  <c:v>32.790000000000006</c:v>
                </c:pt>
                <c:pt idx="28">
                  <c:v>31.41</c:v>
                </c:pt>
                <c:pt idx="29">
                  <c:v>29.979999999999997</c:v>
                </c:pt>
                <c:pt idx="30">
                  <c:v>29.69</c:v>
                </c:pt>
                <c:pt idx="31">
                  <c:v>30.41</c:v>
                </c:pt>
                <c:pt idx="32">
                  <c:v>31.34</c:v>
                </c:pt>
                <c:pt idx="33">
                  <c:v>34.630000000000003</c:v>
                </c:pt>
                <c:pt idx="34">
                  <c:v>37.449999999999996</c:v>
                </c:pt>
                <c:pt idx="35">
                  <c:v>40.720000000000006</c:v>
                </c:pt>
                <c:pt idx="36">
                  <c:v>42.730000000000004</c:v>
                </c:pt>
                <c:pt idx="37">
                  <c:v>41.379999999999995</c:v>
                </c:pt>
                <c:pt idx="38">
                  <c:v>41.37</c:v>
                </c:pt>
                <c:pt idx="39">
                  <c:v>42.44</c:v>
                </c:pt>
                <c:pt idx="40">
                  <c:v>44.91</c:v>
                </c:pt>
                <c:pt idx="41">
                  <c:v>47.41</c:v>
                </c:pt>
                <c:pt idx="42">
                  <c:v>47.790000000000006</c:v>
                </c:pt>
                <c:pt idx="43">
                  <c:v>49.8</c:v>
                </c:pt>
                <c:pt idx="44">
                  <c:v>50.42</c:v>
                </c:pt>
                <c:pt idx="45">
                  <c:v>51.24</c:v>
                </c:pt>
                <c:pt idx="46">
                  <c:v>52.47</c:v>
                </c:pt>
                <c:pt idx="47">
                  <c:v>55.09</c:v>
                </c:pt>
                <c:pt idx="48">
                  <c:v>56.93</c:v>
                </c:pt>
                <c:pt idx="49">
                  <c:v>59.21</c:v>
                </c:pt>
                <c:pt idx="50">
                  <c:v>61.47</c:v>
                </c:pt>
                <c:pt idx="51">
                  <c:v>62.05</c:v>
                </c:pt>
                <c:pt idx="52">
                  <c:v>61.339999999999996</c:v>
                </c:pt>
                <c:pt idx="53">
                  <c:v>60.730000000000004</c:v>
                </c:pt>
                <c:pt idx="54">
                  <c:v>57.57</c:v>
                </c:pt>
                <c:pt idx="55">
                  <c:v>53.99</c:v>
                </c:pt>
                <c:pt idx="56">
                  <c:v>50.120000000000005</c:v>
                </c:pt>
                <c:pt idx="57">
                  <c:v>46.290000000000006</c:v>
                </c:pt>
                <c:pt idx="58">
                  <c:v>44.790000000000006</c:v>
                </c:pt>
                <c:pt idx="59">
                  <c:v>43.4</c:v>
                </c:pt>
                <c:pt idx="60">
                  <c:v>42.01</c:v>
                </c:pt>
                <c:pt idx="61">
                  <c:v>39.71</c:v>
                </c:pt>
                <c:pt idx="62">
                  <c:v>37.160000000000004</c:v>
                </c:pt>
                <c:pt idx="63">
                  <c:v>37.090000000000003</c:v>
                </c:pt>
                <c:pt idx="64">
                  <c:v>36.24</c:v>
                </c:pt>
                <c:pt idx="65">
                  <c:v>32.67</c:v>
                </c:pt>
                <c:pt idx="66">
                  <c:v>29.49</c:v>
                </c:pt>
                <c:pt idx="67">
                  <c:v>26.810000000000002</c:v>
                </c:pt>
                <c:pt idx="68">
                  <c:v>25.38</c:v>
                </c:pt>
                <c:pt idx="69">
                  <c:v>24.3</c:v>
                </c:pt>
                <c:pt idx="70">
                  <c:v>29.34</c:v>
                </c:pt>
                <c:pt idx="71">
                  <c:v>31.259999999999998</c:v>
                </c:pt>
                <c:pt idx="72">
                  <c:v>31.650000000000002</c:v>
                </c:pt>
                <c:pt idx="73">
                  <c:v>30.79</c:v>
                </c:pt>
                <c:pt idx="74">
                  <c:v>29.99</c:v>
                </c:pt>
                <c:pt idx="75">
                  <c:v>30</c:v>
                </c:pt>
                <c:pt idx="76">
                  <c:v>31.759999999999998</c:v>
                </c:pt>
                <c:pt idx="77">
                  <c:v>32.24</c:v>
                </c:pt>
                <c:pt idx="78">
                  <c:v>31.9</c:v>
                </c:pt>
                <c:pt idx="79">
                  <c:v>31.8</c:v>
                </c:pt>
                <c:pt idx="80">
                  <c:v>30.88</c:v>
                </c:pt>
                <c:pt idx="81">
                  <c:v>30.75</c:v>
                </c:pt>
                <c:pt idx="82">
                  <c:v>31.310000000000002</c:v>
                </c:pt>
                <c:pt idx="83">
                  <c:v>31.64</c:v>
                </c:pt>
                <c:pt idx="84">
                  <c:v>33.67</c:v>
                </c:pt>
                <c:pt idx="85">
                  <c:v>37.090000000000003</c:v>
                </c:pt>
                <c:pt idx="86">
                  <c:v>38.33</c:v>
                </c:pt>
                <c:pt idx="87">
                  <c:v>39.730000000000011</c:v>
                </c:pt>
                <c:pt idx="88">
                  <c:v>40.1</c:v>
                </c:pt>
                <c:pt idx="89">
                  <c:v>41.01</c:v>
                </c:pt>
                <c:pt idx="90">
                  <c:v>41.47</c:v>
                </c:pt>
                <c:pt idx="91">
                  <c:v>41.63</c:v>
                </c:pt>
                <c:pt idx="92">
                  <c:v>42.790000000000006</c:v>
                </c:pt>
                <c:pt idx="93">
                  <c:v>43.89</c:v>
                </c:pt>
                <c:pt idx="94">
                  <c:v>43.99</c:v>
                </c:pt>
                <c:pt idx="95">
                  <c:v>44.44</c:v>
                </c:pt>
                <c:pt idx="96">
                  <c:v>45.720000000000006</c:v>
                </c:pt>
                <c:pt idx="97">
                  <c:v>47.68</c:v>
                </c:pt>
                <c:pt idx="98">
                  <c:v>47.06</c:v>
                </c:pt>
                <c:pt idx="99">
                  <c:v>47.220000000000006</c:v>
                </c:pt>
                <c:pt idx="100">
                  <c:v>47.58</c:v>
                </c:pt>
                <c:pt idx="101">
                  <c:v>48.809999999999995</c:v>
                </c:pt>
                <c:pt idx="102">
                  <c:v>49.790000000000006</c:v>
                </c:pt>
                <c:pt idx="103">
                  <c:v>50.660000000000004</c:v>
                </c:pt>
                <c:pt idx="104">
                  <c:v>50.849999999999994</c:v>
                </c:pt>
                <c:pt idx="105">
                  <c:v>49.71</c:v>
                </c:pt>
                <c:pt idx="106">
                  <c:v>46.87</c:v>
                </c:pt>
                <c:pt idx="107">
                  <c:v>44.720000000000006</c:v>
                </c:pt>
                <c:pt idx="108">
                  <c:v>46.21</c:v>
                </c:pt>
                <c:pt idx="109">
                  <c:v>47.06</c:v>
                </c:pt>
                <c:pt idx="110">
                  <c:v>45.58</c:v>
                </c:pt>
                <c:pt idx="111">
                  <c:v>45.449999999999996</c:v>
                </c:pt>
                <c:pt idx="112">
                  <c:v>44.879999999999995</c:v>
                </c:pt>
                <c:pt idx="113">
                  <c:v>43.449999999999996</c:v>
                </c:pt>
                <c:pt idx="114">
                  <c:v>42.58</c:v>
                </c:pt>
                <c:pt idx="115">
                  <c:v>42.93</c:v>
                </c:pt>
                <c:pt idx="116">
                  <c:v>43.27</c:v>
                </c:pt>
                <c:pt idx="117">
                  <c:v>42.47</c:v>
                </c:pt>
                <c:pt idx="118">
                  <c:v>40.300000000000011</c:v>
                </c:pt>
                <c:pt idx="119">
                  <c:v>40.57</c:v>
                </c:pt>
                <c:pt idx="120">
                  <c:v>41.2</c:v>
                </c:pt>
                <c:pt idx="121">
                  <c:v>40.18</c:v>
                </c:pt>
                <c:pt idx="122">
                  <c:v>41.290000000000006</c:v>
                </c:pt>
                <c:pt idx="123">
                  <c:v>40.11</c:v>
                </c:pt>
                <c:pt idx="124">
                  <c:v>41.57</c:v>
                </c:pt>
                <c:pt idx="125">
                  <c:v>42.2</c:v>
                </c:pt>
                <c:pt idx="126">
                  <c:v>41.879999999999995</c:v>
                </c:pt>
                <c:pt idx="127">
                  <c:v>42.17</c:v>
                </c:pt>
                <c:pt idx="128">
                  <c:v>43.690000000000005</c:v>
                </c:pt>
                <c:pt idx="129">
                  <c:v>44.42</c:v>
                </c:pt>
                <c:pt idx="130">
                  <c:v>43.720000000000006</c:v>
                </c:pt>
                <c:pt idx="131">
                  <c:v>42.87</c:v>
                </c:pt>
                <c:pt idx="132">
                  <c:v>42.47</c:v>
                </c:pt>
                <c:pt idx="133">
                  <c:v>40.730000000000011</c:v>
                </c:pt>
                <c:pt idx="134">
                  <c:v>38.71</c:v>
                </c:pt>
                <c:pt idx="135">
                  <c:v>37.58</c:v>
                </c:pt>
                <c:pt idx="136">
                  <c:v>38.690000000000005</c:v>
                </c:pt>
                <c:pt idx="137">
                  <c:v>46.33</c:v>
                </c:pt>
                <c:pt idx="138">
                  <c:v>46.47</c:v>
                </c:pt>
                <c:pt idx="139">
                  <c:v>45.339999999999996</c:v>
                </c:pt>
                <c:pt idx="140">
                  <c:v>45.8</c:v>
                </c:pt>
                <c:pt idx="141">
                  <c:v>44.02</c:v>
                </c:pt>
                <c:pt idx="142">
                  <c:v>43.94</c:v>
                </c:pt>
                <c:pt idx="143">
                  <c:v>43.18</c:v>
                </c:pt>
                <c:pt idx="144">
                  <c:v>44.4</c:v>
                </c:pt>
                <c:pt idx="145">
                  <c:v>46.03</c:v>
                </c:pt>
                <c:pt idx="146">
                  <c:v>45.39</c:v>
                </c:pt>
                <c:pt idx="147">
                  <c:v>46.21</c:v>
                </c:pt>
                <c:pt idx="148">
                  <c:v>46.56</c:v>
                </c:pt>
                <c:pt idx="149">
                  <c:v>46.94</c:v>
                </c:pt>
                <c:pt idx="150">
                  <c:v>45.75</c:v>
                </c:pt>
                <c:pt idx="151">
                  <c:v>46.8</c:v>
                </c:pt>
                <c:pt idx="152">
                  <c:v>47.99</c:v>
                </c:pt>
                <c:pt idx="153">
                  <c:v>49.39</c:v>
                </c:pt>
                <c:pt idx="154">
                  <c:v>49.93</c:v>
                </c:pt>
                <c:pt idx="155">
                  <c:v>50.54</c:v>
                </c:pt>
                <c:pt idx="156">
                  <c:v>51.03</c:v>
                </c:pt>
                <c:pt idx="157">
                  <c:v>49.83</c:v>
                </c:pt>
                <c:pt idx="158">
                  <c:v>48.03</c:v>
                </c:pt>
                <c:pt idx="159">
                  <c:v>46.33</c:v>
                </c:pt>
                <c:pt idx="160">
                  <c:v>46.09</c:v>
                </c:pt>
                <c:pt idx="161">
                  <c:v>47.42</c:v>
                </c:pt>
                <c:pt idx="162">
                  <c:v>47.28</c:v>
                </c:pt>
                <c:pt idx="163">
                  <c:v>48.47</c:v>
                </c:pt>
                <c:pt idx="164">
                  <c:v>49.17</c:v>
                </c:pt>
                <c:pt idx="165">
                  <c:v>48.77</c:v>
                </c:pt>
                <c:pt idx="166">
                  <c:v>48.33</c:v>
                </c:pt>
                <c:pt idx="167">
                  <c:v>47.309999999999995</c:v>
                </c:pt>
                <c:pt idx="168">
                  <c:v>46.08</c:v>
                </c:pt>
                <c:pt idx="169">
                  <c:v>44.27</c:v>
                </c:pt>
                <c:pt idx="170">
                  <c:v>41.15</c:v>
                </c:pt>
                <c:pt idx="171">
                  <c:v>40.74</c:v>
                </c:pt>
                <c:pt idx="172">
                  <c:v>40.18</c:v>
                </c:pt>
                <c:pt idx="173">
                  <c:v>40.200000000000003</c:v>
                </c:pt>
                <c:pt idx="174">
                  <c:v>47.2</c:v>
                </c:pt>
                <c:pt idx="175">
                  <c:v>46.92</c:v>
                </c:pt>
                <c:pt idx="176">
                  <c:v>45.96</c:v>
                </c:pt>
                <c:pt idx="177">
                  <c:v>45.52</c:v>
                </c:pt>
                <c:pt idx="178">
                  <c:v>45.42</c:v>
                </c:pt>
                <c:pt idx="188">
                  <c:v>39.04</c:v>
                </c:pt>
                <c:pt idx="189">
                  <c:v>41.24</c:v>
                </c:pt>
                <c:pt idx="190">
                  <c:v>41.58</c:v>
                </c:pt>
                <c:pt idx="191">
                  <c:v>42.05</c:v>
                </c:pt>
                <c:pt idx="192">
                  <c:v>43.15</c:v>
                </c:pt>
                <c:pt idx="193">
                  <c:v>40.720000000000006</c:v>
                </c:pt>
                <c:pt idx="194">
                  <c:v>41.24</c:v>
                </c:pt>
                <c:pt idx="195">
                  <c:v>41.02</c:v>
                </c:pt>
                <c:pt idx="196">
                  <c:v>41.7</c:v>
                </c:pt>
                <c:pt idx="197">
                  <c:v>42.260000000000005</c:v>
                </c:pt>
                <c:pt idx="198">
                  <c:v>40.25</c:v>
                </c:pt>
                <c:pt idx="199">
                  <c:v>40.24</c:v>
                </c:pt>
                <c:pt idx="200">
                  <c:v>41.56</c:v>
                </c:pt>
                <c:pt idx="201">
                  <c:v>41.52</c:v>
                </c:pt>
                <c:pt idx="202">
                  <c:v>40.809999999999995</c:v>
                </c:pt>
                <c:pt idx="203">
                  <c:v>44</c:v>
                </c:pt>
                <c:pt idx="204">
                  <c:v>45.56</c:v>
                </c:pt>
                <c:pt idx="205">
                  <c:v>46.160000000000004</c:v>
                </c:pt>
                <c:pt idx="206">
                  <c:v>45.6</c:v>
                </c:pt>
                <c:pt idx="207">
                  <c:v>43.349999999999994</c:v>
                </c:pt>
                <c:pt idx="208">
                  <c:v>40.410000000000004</c:v>
                </c:pt>
                <c:pt idx="209">
                  <c:v>38.53</c:v>
                </c:pt>
                <c:pt idx="210">
                  <c:v>35.28</c:v>
                </c:pt>
                <c:pt idx="211">
                  <c:v>33.97</c:v>
                </c:pt>
                <c:pt idx="212">
                  <c:v>31.79</c:v>
                </c:pt>
                <c:pt idx="213">
                  <c:v>28.29</c:v>
                </c:pt>
                <c:pt idx="214">
                  <c:v>27.779999999999998</c:v>
                </c:pt>
                <c:pt idx="215">
                  <c:v>26.68</c:v>
                </c:pt>
                <c:pt idx="216">
                  <c:v>25.52</c:v>
                </c:pt>
                <c:pt idx="217">
                  <c:v>24.479999999999997</c:v>
                </c:pt>
                <c:pt idx="218">
                  <c:v>23.2</c:v>
                </c:pt>
                <c:pt idx="219">
                  <c:v>23.51</c:v>
                </c:pt>
                <c:pt idx="220">
                  <c:v>23.29</c:v>
                </c:pt>
                <c:pt idx="221">
                  <c:v>22.02</c:v>
                </c:pt>
                <c:pt idx="222">
                  <c:v>20.8</c:v>
                </c:pt>
                <c:pt idx="223">
                  <c:v>21.14</c:v>
                </c:pt>
                <c:pt idx="224">
                  <c:v>21.91</c:v>
                </c:pt>
                <c:pt idx="225">
                  <c:v>20.88</c:v>
                </c:pt>
                <c:pt idx="226">
                  <c:v>23.419999999999998</c:v>
                </c:pt>
                <c:pt idx="227">
                  <c:v>23.08</c:v>
                </c:pt>
                <c:pt idx="228">
                  <c:v>23.89</c:v>
                </c:pt>
                <c:pt idx="229">
                  <c:v>25.419999999999998</c:v>
                </c:pt>
                <c:pt idx="230">
                  <c:v>25.03</c:v>
                </c:pt>
                <c:pt idx="231">
                  <c:v>23.97</c:v>
                </c:pt>
                <c:pt idx="232">
                  <c:v>24.25</c:v>
                </c:pt>
                <c:pt idx="233">
                  <c:v>23.55</c:v>
                </c:pt>
                <c:pt idx="234">
                  <c:v>21.99</c:v>
                </c:pt>
                <c:pt idx="235">
                  <c:v>19.86</c:v>
                </c:pt>
                <c:pt idx="236">
                  <c:v>19.21</c:v>
                </c:pt>
                <c:pt idx="237">
                  <c:v>19.779999999999998</c:v>
                </c:pt>
                <c:pt idx="238">
                  <c:v>19.87</c:v>
                </c:pt>
                <c:pt idx="239">
                  <c:v>21.919999999999998</c:v>
                </c:pt>
                <c:pt idx="240">
                  <c:v>26.17</c:v>
                </c:pt>
                <c:pt idx="241">
                  <c:v>34.92</c:v>
                </c:pt>
                <c:pt idx="242">
                  <c:v>40.18</c:v>
                </c:pt>
                <c:pt idx="243">
                  <c:v>43.33</c:v>
                </c:pt>
                <c:pt idx="244">
                  <c:v>45.74</c:v>
                </c:pt>
                <c:pt idx="245">
                  <c:v>46.660000000000004</c:v>
                </c:pt>
                <c:pt idx="246">
                  <c:v>47.48</c:v>
                </c:pt>
                <c:pt idx="247">
                  <c:v>48.690000000000005</c:v>
                </c:pt>
                <c:pt idx="248">
                  <c:v>50.52</c:v>
                </c:pt>
                <c:pt idx="249">
                  <c:v>51.46</c:v>
                </c:pt>
                <c:pt idx="250">
                  <c:v>50.59</c:v>
                </c:pt>
                <c:pt idx="251">
                  <c:v>50.03</c:v>
                </c:pt>
                <c:pt idx="252">
                  <c:v>48.78</c:v>
                </c:pt>
                <c:pt idx="253">
                  <c:v>46.42</c:v>
                </c:pt>
                <c:pt idx="254">
                  <c:v>45.21</c:v>
                </c:pt>
                <c:pt idx="255">
                  <c:v>48.349999999999994</c:v>
                </c:pt>
                <c:pt idx="256">
                  <c:v>47.6</c:v>
                </c:pt>
                <c:pt idx="257">
                  <c:v>47.09</c:v>
                </c:pt>
                <c:pt idx="258">
                  <c:v>46.98</c:v>
                </c:pt>
                <c:pt idx="259">
                  <c:v>45.65</c:v>
                </c:pt>
                <c:pt idx="260">
                  <c:v>43.46</c:v>
                </c:pt>
                <c:pt idx="261">
                  <c:v>42.33</c:v>
                </c:pt>
                <c:pt idx="262">
                  <c:v>42.349999999999994</c:v>
                </c:pt>
                <c:pt idx="263">
                  <c:v>44.25</c:v>
                </c:pt>
                <c:pt idx="264">
                  <c:v>44.51</c:v>
                </c:pt>
                <c:pt idx="265">
                  <c:v>42.790000000000006</c:v>
                </c:pt>
                <c:pt idx="266">
                  <c:v>43.230000000000004</c:v>
                </c:pt>
                <c:pt idx="267">
                  <c:v>42.309999999999995</c:v>
                </c:pt>
                <c:pt idx="268">
                  <c:v>40.520000000000003</c:v>
                </c:pt>
                <c:pt idx="269">
                  <c:v>40.53</c:v>
                </c:pt>
                <c:pt idx="270">
                  <c:v>39.83</c:v>
                </c:pt>
                <c:pt idx="271">
                  <c:v>41.28</c:v>
                </c:pt>
                <c:pt idx="272">
                  <c:v>41.379999999999995</c:v>
                </c:pt>
                <c:pt idx="273">
                  <c:v>37.96</c:v>
                </c:pt>
                <c:pt idx="274">
                  <c:v>35.660000000000004</c:v>
                </c:pt>
                <c:pt idx="275">
                  <c:v>36.06</c:v>
                </c:pt>
                <c:pt idx="276">
                  <c:v>36.849999999999994</c:v>
                </c:pt>
                <c:pt idx="277">
                  <c:v>37</c:v>
                </c:pt>
                <c:pt idx="278">
                  <c:v>40.67</c:v>
                </c:pt>
                <c:pt idx="279">
                  <c:v>40.57</c:v>
                </c:pt>
                <c:pt idx="280">
                  <c:v>39.68</c:v>
                </c:pt>
                <c:pt idx="281">
                  <c:v>38.379999999999995</c:v>
                </c:pt>
                <c:pt idx="282">
                  <c:v>36.770000000000003</c:v>
                </c:pt>
                <c:pt idx="283">
                  <c:v>35.130000000000003</c:v>
                </c:pt>
                <c:pt idx="284">
                  <c:v>35.620000000000005</c:v>
                </c:pt>
                <c:pt idx="285">
                  <c:v>36.809999999999995</c:v>
                </c:pt>
                <c:pt idx="286">
                  <c:v>37.43</c:v>
                </c:pt>
                <c:pt idx="287">
                  <c:v>37.64</c:v>
                </c:pt>
                <c:pt idx="288">
                  <c:v>39.1</c:v>
                </c:pt>
                <c:pt idx="289">
                  <c:v>39.849999999999994</c:v>
                </c:pt>
                <c:pt idx="290">
                  <c:v>41.55</c:v>
                </c:pt>
                <c:pt idx="291">
                  <c:v>42.7</c:v>
                </c:pt>
                <c:pt idx="292">
                  <c:v>42.92</c:v>
                </c:pt>
                <c:pt idx="293">
                  <c:v>46.9</c:v>
                </c:pt>
                <c:pt idx="294">
                  <c:v>47.190000000000005</c:v>
                </c:pt>
                <c:pt idx="295">
                  <c:v>44.46</c:v>
                </c:pt>
                <c:pt idx="296">
                  <c:v>41.65</c:v>
                </c:pt>
                <c:pt idx="297">
                  <c:v>39.53</c:v>
                </c:pt>
                <c:pt idx="298">
                  <c:v>41.49</c:v>
                </c:pt>
                <c:pt idx="299">
                  <c:v>42.24</c:v>
                </c:pt>
                <c:pt idx="300">
                  <c:v>42.56</c:v>
                </c:pt>
                <c:pt idx="301">
                  <c:v>42.33</c:v>
                </c:pt>
                <c:pt idx="302">
                  <c:v>41.190000000000005</c:v>
                </c:pt>
                <c:pt idx="303">
                  <c:v>39.89</c:v>
                </c:pt>
                <c:pt idx="304">
                  <c:v>37.78</c:v>
                </c:pt>
                <c:pt idx="305">
                  <c:v>37.86</c:v>
                </c:pt>
                <c:pt idx="306">
                  <c:v>37.17</c:v>
                </c:pt>
                <c:pt idx="307">
                  <c:v>41.96</c:v>
                </c:pt>
                <c:pt idx="308">
                  <c:v>45.24</c:v>
                </c:pt>
                <c:pt idx="309">
                  <c:v>47.94</c:v>
                </c:pt>
                <c:pt idx="310">
                  <c:v>50.58</c:v>
                </c:pt>
                <c:pt idx="311">
                  <c:v>53.53</c:v>
                </c:pt>
                <c:pt idx="312">
                  <c:v>56.49</c:v>
                </c:pt>
                <c:pt idx="313">
                  <c:v>59.730000000000004</c:v>
                </c:pt>
                <c:pt idx="314">
                  <c:v>61.46</c:v>
                </c:pt>
                <c:pt idx="315">
                  <c:v>60.51</c:v>
                </c:pt>
                <c:pt idx="316">
                  <c:v>58.14</c:v>
                </c:pt>
                <c:pt idx="317">
                  <c:v>54.790000000000006</c:v>
                </c:pt>
                <c:pt idx="318">
                  <c:v>51.660000000000004</c:v>
                </c:pt>
                <c:pt idx="319">
                  <c:v>49.9</c:v>
                </c:pt>
                <c:pt idx="320">
                  <c:v>48.190000000000005</c:v>
                </c:pt>
                <c:pt idx="321">
                  <c:v>45</c:v>
                </c:pt>
                <c:pt idx="322">
                  <c:v>41.809999999999995</c:v>
                </c:pt>
                <c:pt idx="323">
                  <c:v>39.230000000000011</c:v>
                </c:pt>
                <c:pt idx="324">
                  <c:v>37.9</c:v>
                </c:pt>
                <c:pt idx="325">
                  <c:v>39.160000000000004</c:v>
                </c:pt>
                <c:pt idx="326">
                  <c:v>42.09</c:v>
                </c:pt>
                <c:pt idx="327">
                  <c:v>45.32</c:v>
                </c:pt>
                <c:pt idx="328">
                  <c:v>46.55</c:v>
                </c:pt>
                <c:pt idx="329">
                  <c:v>45.339999999999996</c:v>
                </c:pt>
                <c:pt idx="330">
                  <c:v>50.120000000000005</c:v>
                </c:pt>
                <c:pt idx="331">
                  <c:v>49.49</c:v>
                </c:pt>
                <c:pt idx="332">
                  <c:v>48.21</c:v>
                </c:pt>
                <c:pt idx="333">
                  <c:v>47.82</c:v>
                </c:pt>
                <c:pt idx="334">
                  <c:v>46.720000000000006</c:v>
                </c:pt>
                <c:pt idx="335">
                  <c:v>44.99</c:v>
                </c:pt>
                <c:pt idx="336">
                  <c:v>42.290000000000006</c:v>
                </c:pt>
                <c:pt idx="337">
                  <c:v>39.92</c:v>
                </c:pt>
                <c:pt idx="338">
                  <c:v>39.770000000000003</c:v>
                </c:pt>
                <c:pt idx="339">
                  <c:v>41.24</c:v>
                </c:pt>
                <c:pt idx="340">
                  <c:v>41.01</c:v>
                </c:pt>
                <c:pt idx="341">
                  <c:v>39.49</c:v>
                </c:pt>
                <c:pt idx="342">
                  <c:v>39.49</c:v>
                </c:pt>
                <c:pt idx="343">
                  <c:v>40.08</c:v>
                </c:pt>
                <c:pt idx="344">
                  <c:v>40.33</c:v>
                </c:pt>
                <c:pt idx="345">
                  <c:v>44.620000000000005</c:v>
                </c:pt>
                <c:pt idx="346">
                  <c:v>44.849999999999994</c:v>
                </c:pt>
                <c:pt idx="347">
                  <c:v>45.660000000000004</c:v>
                </c:pt>
                <c:pt idx="348">
                  <c:v>46.25</c:v>
                </c:pt>
                <c:pt idx="349">
                  <c:v>44.93</c:v>
                </c:pt>
                <c:pt idx="350">
                  <c:v>45.15</c:v>
                </c:pt>
                <c:pt idx="351">
                  <c:v>45.82</c:v>
                </c:pt>
                <c:pt idx="352">
                  <c:v>47.96</c:v>
                </c:pt>
                <c:pt idx="353">
                  <c:v>51.220000000000006</c:v>
                </c:pt>
                <c:pt idx="354">
                  <c:v>53.260000000000005</c:v>
                </c:pt>
                <c:pt idx="355">
                  <c:v>55.39</c:v>
                </c:pt>
                <c:pt idx="356">
                  <c:v>56.49</c:v>
                </c:pt>
                <c:pt idx="357">
                  <c:v>56.28</c:v>
                </c:pt>
                <c:pt idx="358">
                  <c:v>54.849999999999994</c:v>
                </c:pt>
                <c:pt idx="359">
                  <c:v>57.06</c:v>
                </c:pt>
                <c:pt idx="360">
                  <c:v>56.68</c:v>
                </c:pt>
                <c:pt idx="361">
                  <c:v>56.61</c:v>
                </c:pt>
                <c:pt idx="362">
                  <c:v>57.02</c:v>
                </c:pt>
                <c:pt idx="363">
                  <c:v>58.27</c:v>
                </c:pt>
                <c:pt idx="364">
                  <c:v>59.7</c:v>
                </c:pt>
                <c:pt idx="365">
                  <c:v>60.1</c:v>
                </c:pt>
                <c:pt idx="366">
                  <c:v>57.02</c:v>
                </c:pt>
                <c:pt idx="367">
                  <c:v>53.849999999999994</c:v>
                </c:pt>
                <c:pt idx="368">
                  <c:v>50.25</c:v>
                </c:pt>
                <c:pt idx="369">
                  <c:v>46.71</c:v>
                </c:pt>
                <c:pt idx="370">
                  <c:v>44.59</c:v>
                </c:pt>
                <c:pt idx="371">
                  <c:v>44.15</c:v>
                </c:pt>
                <c:pt idx="372">
                  <c:v>42.96</c:v>
                </c:pt>
                <c:pt idx="373">
                  <c:v>41.120000000000005</c:v>
                </c:pt>
                <c:pt idx="375">
                  <c:v>37.08</c:v>
                </c:pt>
                <c:pt idx="376">
                  <c:v>37.24</c:v>
                </c:pt>
                <c:pt idx="377">
                  <c:v>38.290000000000006</c:v>
                </c:pt>
                <c:pt idx="378">
                  <c:v>39.78</c:v>
                </c:pt>
                <c:pt idx="379">
                  <c:v>40.790000000000006</c:v>
                </c:pt>
                <c:pt idx="380">
                  <c:v>41.93</c:v>
                </c:pt>
                <c:pt idx="381">
                  <c:v>42.21</c:v>
                </c:pt>
                <c:pt idx="382">
                  <c:v>45.54</c:v>
                </c:pt>
                <c:pt idx="383">
                  <c:v>45.63</c:v>
                </c:pt>
                <c:pt idx="384">
                  <c:v>45.17</c:v>
                </c:pt>
                <c:pt idx="385">
                  <c:v>44.87</c:v>
                </c:pt>
                <c:pt idx="386">
                  <c:v>44.54</c:v>
                </c:pt>
                <c:pt idx="387">
                  <c:v>43.14</c:v>
                </c:pt>
                <c:pt idx="388">
                  <c:v>40.870000000000005</c:v>
                </c:pt>
                <c:pt idx="389">
                  <c:v>38.04</c:v>
                </c:pt>
                <c:pt idx="390">
                  <c:v>38.449999999999996</c:v>
                </c:pt>
                <c:pt idx="391">
                  <c:v>39.71</c:v>
                </c:pt>
                <c:pt idx="392">
                  <c:v>40.220000000000006</c:v>
                </c:pt>
                <c:pt idx="393">
                  <c:v>42.56</c:v>
                </c:pt>
                <c:pt idx="394">
                  <c:v>46.25</c:v>
                </c:pt>
                <c:pt idx="395">
                  <c:v>48.67</c:v>
                </c:pt>
                <c:pt idx="396">
                  <c:v>50.52</c:v>
                </c:pt>
                <c:pt idx="397">
                  <c:v>51.94</c:v>
                </c:pt>
                <c:pt idx="398">
                  <c:v>52.57</c:v>
                </c:pt>
                <c:pt idx="399">
                  <c:v>51.61</c:v>
                </c:pt>
                <c:pt idx="400">
                  <c:v>51.190000000000005</c:v>
                </c:pt>
                <c:pt idx="401">
                  <c:v>47.620000000000005</c:v>
                </c:pt>
                <c:pt idx="402">
                  <c:v>45.879999999999995</c:v>
                </c:pt>
                <c:pt idx="403">
                  <c:v>43.6</c:v>
                </c:pt>
                <c:pt idx="404">
                  <c:v>41.82</c:v>
                </c:pt>
                <c:pt idx="405">
                  <c:v>40.83</c:v>
                </c:pt>
                <c:pt idx="406">
                  <c:v>39.21</c:v>
                </c:pt>
                <c:pt idx="407">
                  <c:v>37.790000000000006</c:v>
                </c:pt>
                <c:pt idx="408">
                  <c:v>37.15</c:v>
                </c:pt>
                <c:pt idx="409">
                  <c:v>37.44</c:v>
                </c:pt>
                <c:pt idx="410">
                  <c:v>37.020000000000003</c:v>
                </c:pt>
                <c:pt idx="411">
                  <c:v>41.87</c:v>
                </c:pt>
                <c:pt idx="412">
                  <c:v>44.47</c:v>
                </c:pt>
                <c:pt idx="413">
                  <c:v>45.730000000000004</c:v>
                </c:pt>
                <c:pt idx="414">
                  <c:v>46.43</c:v>
                </c:pt>
                <c:pt idx="415">
                  <c:v>46.760000000000005</c:v>
                </c:pt>
                <c:pt idx="416">
                  <c:v>46.9</c:v>
                </c:pt>
                <c:pt idx="417">
                  <c:v>47.92</c:v>
                </c:pt>
                <c:pt idx="418">
                  <c:v>47.51</c:v>
                </c:pt>
                <c:pt idx="419">
                  <c:v>46.53</c:v>
                </c:pt>
                <c:pt idx="420">
                  <c:v>45.5</c:v>
                </c:pt>
                <c:pt idx="421">
                  <c:v>44.04</c:v>
                </c:pt>
                <c:pt idx="422">
                  <c:v>42.82</c:v>
                </c:pt>
                <c:pt idx="423">
                  <c:v>40.83</c:v>
                </c:pt>
                <c:pt idx="424">
                  <c:v>38.620000000000005</c:v>
                </c:pt>
                <c:pt idx="425">
                  <c:v>37.67</c:v>
                </c:pt>
                <c:pt idx="426">
                  <c:v>35.220000000000006</c:v>
                </c:pt>
                <c:pt idx="427">
                  <c:v>34.15</c:v>
                </c:pt>
                <c:pt idx="428">
                  <c:v>34.1</c:v>
                </c:pt>
                <c:pt idx="429">
                  <c:v>33</c:v>
                </c:pt>
                <c:pt idx="430">
                  <c:v>29.310000000000002</c:v>
                </c:pt>
                <c:pt idx="431">
                  <c:v>26.67</c:v>
                </c:pt>
                <c:pt idx="432">
                  <c:v>25.88</c:v>
                </c:pt>
                <c:pt idx="433">
                  <c:v>25.04</c:v>
                </c:pt>
                <c:pt idx="434">
                  <c:v>28.2</c:v>
                </c:pt>
                <c:pt idx="435">
                  <c:v>27.959999999999997</c:v>
                </c:pt>
                <c:pt idx="436">
                  <c:v>27.59</c:v>
                </c:pt>
                <c:pt idx="437">
                  <c:v>28.150000000000002</c:v>
                </c:pt>
                <c:pt idx="438">
                  <c:v>29.08</c:v>
                </c:pt>
                <c:pt idx="439">
                  <c:v>29.35</c:v>
                </c:pt>
                <c:pt idx="440">
                  <c:v>30.69</c:v>
                </c:pt>
                <c:pt idx="441">
                  <c:v>31.610000000000003</c:v>
                </c:pt>
                <c:pt idx="442">
                  <c:v>32.74</c:v>
                </c:pt>
                <c:pt idx="443">
                  <c:v>33.64</c:v>
                </c:pt>
                <c:pt idx="444">
                  <c:v>35.449999999999996</c:v>
                </c:pt>
                <c:pt idx="445">
                  <c:v>35.690000000000005</c:v>
                </c:pt>
                <c:pt idx="446">
                  <c:v>35.590000000000003</c:v>
                </c:pt>
                <c:pt idx="447">
                  <c:v>36.54</c:v>
                </c:pt>
                <c:pt idx="448">
                  <c:v>39.349999999999994</c:v>
                </c:pt>
                <c:pt idx="449">
                  <c:v>46.17</c:v>
                </c:pt>
                <c:pt idx="450">
                  <c:v>50.349999999999994</c:v>
                </c:pt>
                <c:pt idx="451">
                  <c:v>50.99</c:v>
                </c:pt>
                <c:pt idx="452">
                  <c:v>50.75</c:v>
                </c:pt>
                <c:pt idx="453">
                  <c:v>47.56</c:v>
                </c:pt>
                <c:pt idx="454">
                  <c:v>48.620000000000005</c:v>
                </c:pt>
                <c:pt idx="455">
                  <c:v>49.52</c:v>
                </c:pt>
                <c:pt idx="456">
                  <c:v>50.49</c:v>
                </c:pt>
                <c:pt idx="457">
                  <c:v>51.15</c:v>
                </c:pt>
                <c:pt idx="458">
                  <c:v>51.1</c:v>
                </c:pt>
                <c:pt idx="459">
                  <c:v>49.71</c:v>
                </c:pt>
                <c:pt idx="460">
                  <c:v>47.760000000000005</c:v>
                </c:pt>
                <c:pt idx="461">
                  <c:v>46.11</c:v>
                </c:pt>
                <c:pt idx="462">
                  <c:v>43.98</c:v>
                </c:pt>
                <c:pt idx="463">
                  <c:v>46.07</c:v>
                </c:pt>
                <c:pt idx="464">
                  <c:v>46.17</c:v>
                </c:pt>
                <c:pt idx="465">
                  <c:v>47.42</c:v>
                </c:pt>
                <c:pt idx="466">
                  <c:v>48.290000000000006</c:v>
                </c:pt>
                <c:pt idx="467">
                  <c:v>48.89</c:v>
                </c:pt>
                <c:pt idx="468">
                  <c:v>49.190000000000005</c:v>
                </c:pt>
                <c:pt idx="469">
                  <c:v>49.5</c:v>
                </c:pt>
                <c:pt idx="470">
                  <c:v>48.09</c:v>
                </c:pt>
                <c:pt idx="471">
                  <c:v>46.78</c:v>
                </c:pt>
                <c:pt idx="472">
                  <c:v>45.71</c:v>
                </c:pt>
                <c:pt idx="473">
                  <c:v>44.849999999999994</c:v>
                </c:pt>
                <c:pt idx="474">
                  <c:v>44.21</c:v>
                </c:pt>
                <c:pt idx="475">
                  <c:v>41.7</c:v>
                </c:pt>
                <c:pt idx="476">
                  <c:v>37.839999999999996</c:v>
                </c:pt>
                <c:pt idx="477">
                  <c:v>35.75</c:v>
                </c:pt>
                <c:pt idx="478">
                  <c:v>34.46</c:v>
                </c:pt>
                <c:pt idx="479">
                  <c:v>33.730000000000011</c:v>
                </c:pt>
                <c:pt idx="480">
                  <c:v>34.21</c:v>
                </c:pt>
                <c:pt idx="481">
                  <c:v>36.51</c:v>
                </c:pt>
                <c:pt idx="482">
                  <c:v>36.49</c:v>
                </c:pt>
                <c:pt idx="483">
                  <c:v>34.849999999999994</c:v>
                </c:pt>
                <c:pt idx="484">
                  <c:v>33.21</c:v>
                </c:pt>
                <c:pt idx="485">
                  <c:v>31.25</c:v>
                </c:pt>
                <c:pt idx="486">
                  <c:v>35.949999999999996</c:v>
                </c:pt>
                <c:pt idx="487">
                  <c:v>34.82</c:v>
                </c:pt>
                <c:pt idx="488">
                  <c:v>35.120000000000005</c:v>
                </c:pt>
                <c:pt idx="489">
                  <c:v>36.56</c:v>
                </c:pt>
                <c:pt idx="490">
                  <c:v>37.64</c:v>
                </c:pt>
                <c:pt idx="491">
                  <c:v>38</c:v>
                </c:pt>
                <c:pt idx="492">
                  <c:v>38.03</c:v>
                </c:pt>
                <c:pt idx="493">
                  <c:v>38.42</c:v>
                </c:pt>
                <c:pt idx="494">
                  <c:v>39.99</c:v>
                </c:pt>
                <c:pt idx="495">
                  <c:v>40.58</c:v>
                </c:pt>
                <c:pt idx="496">
                  <c:v>40.47</c:v>
                </c:pt>
                <c:pt idx="497">
                  <c:v>41.349999999999994</c:v>
                </c:pt>
                <c:pt idx="498">
                  <c:v>44.42</c:v>
                </c:pt>
                <c:pt idx="499">
                  <c:v>45.260000000000005</c:v>
                </c:pt>
                <c:pt idx="500">
                  <c:v>47.17</c:v>
                </c:pt>
                <c:pt idx="501">
                  <c:v>52.39</c:v>
                </c:pt>
                <c:pt idx="502">
                  <c:v>53.44</c:v>
                </c:pt>
                <c:pt idx="503">
                  <c:v>52.4</c:v>
                </c:pt>
                <c:pt idx="504">
                  <c:v>51.49</c:v>
                </c:pt>
                <c:pt idx="505">
                  <c:v>47.43</c:v>
                </c:pt>
                <c:pt idx="506">
                  <c:v>49.14</c:v>
                </c:pt>
                <c:pt idx="507">
                  <c:v>48.64</c:v>
                </c:pt>
                <c:pt idx="508">
                  <c:v>48.46</c:v>
                </c:pt>
                <c:pt idx="509">
                  <c:v>49.2</c:v>
                </c:pt>
                <c:pt idx="510">
                  <c:v>47.78</c:v>
                </c:pt>
                <c:pt idx="511">
                  <c:v>46.879999999999995</c:v>
                </c:pt>
                <c:pt idx="512">
                  <c:v>46.720000000000006</c:v>
                </c:pt>
                <c:pt idx="513">
                  <c:v>45.99</c:v>
                </c:pt>
                <c:pt idx="514">
                  <c:v>44.839999999999996</c:v>
                </c:pt>
                <c:pt idx="515">
                  <c:v>49.949999999999996</c:v>
                </c:pt>
                <c:pt idx="516">
                  <c:v>50.04</c:v>
                </c:pt>
                <c:pt idx="517">
                  <c:v>48.760000000000005</c:v>
                </c:pt>
                <c:pt idx="518">
                  <c:v>47.43</c:v>
                </c:pt>
                <c:pt idx="519">
                  <c:v>46.77</c:v>
                </c:pt>
                <c:pt idx="520">
                  <c:v>45.8</c:v>
                </c:pt>
                <c:pt idx="521">
                  <c:v>42.92</c:v>
                </c:pt>
                <c:pt idx="522">
                  <c:v>41.25</c:v>
                </c:pt>
                <c:pt idx="523">
                  <c:v>38.78</c:v>
                </c:pt>
                <c:pt idx="524">
                  <c:v>34.660000000000004</c:v>
                </c:pt>
                <c:pt idx="525">
                  <c:v>29.759999999999998</c:v>
                </c:pt>
                <c:pt idx="526">
                  <c:v>27.71</c:v>
                </c:pt>
                <c:pt idx="527">
                  <c:v>29.67</c:v>
                </c:pt>
                <c:pt idx="528">
                  <c:v>29.830000000000002</c:v>
                </c:pt>
                <c:pt idx="529">
                  <c:v>28.97</c:v>
                </c:pt>
                <c:pt idx="530">
                  <c:v>30.72</c:v>
                </c:pt>
                <c:pt idx="531">
                  <c:v>35.42</c:v>
                </c:pt>
                <c:pt idx="532">
                  <c:v>38.480000000000004</c:v>
                </c:pt>
                <c:pt idx="533">
                  <c:v>39.410000000000004</c:v>
                </c:pt>
                <c:pt idx="534">
                  <c:v>39.690000000000005</c:v>
                </c:pt>
                <c:pt idx="535">
                  <c:v>40.839999999999996</c:v>
                </c:pt>
                <c:pt idx="536">
                  <c:v>42.160000000000004</c:v>
                </c:pt>
                <c:pt idx="537">
                  <c:v>41.39</c:v>
                </c:pt>
                <c:pt idx="538">
                  <c:v>49.2</c:v>
                </c:pt>
                <c:pt idx="539">
                  <c:v>52.41</c:v>
                </c:pt>
                <c:pt idx="540">
                  <c:v>54.660000000000004</c:v>
                </c:pt>
                <c:pt idx="541">
                  <c:v>55.89</c:v>
                </c:pt>
                <c:pt idx="542">
                  <c:v>55.42</c:v>
                </c:pt>
                <c:pt idx="543">
                  <c:v>55.57</c:v>
                </c:pt>
                <c:pt idx="544">
                  <c:v>55.86</c:v>
                </c:pt>
                <c:pt idx="545">
                  <c:v>53.94</c:v>
                </c:pt>
                <c:pt idx="546">
                  <c:v>51.18</c:v>
                </c:pt>
                <c:pt idx="547">
                  <c:v>48.28</c:v>
                </c:pt>
                <c:pt idx="548">
                  <c:v>45.43</c:v>
                </c:pt>
                <c:pt idx="549">
                  <c:v>41.260000000000005</c:v>
                </c:pt>
                <c:pt idx="550">
                  <c:v>37.379999999999995</c:v>
                </c:pt>
                <c:pt idx="551">
                  <c:v>35.39</c:v>
                </c:pt>
                <c:pt idx="552">
                  <c:v>35.15</c:v>
                </c:pt>
                <c:pt idx="553">
                  <c:v>37.050000000000004</c:v>
                </c:pt>
                <c:pt idx="554">
                  <c:v>36.160000000000004</c:v>
                </c:pt>
                <c:pt idx="555">
                  <c:v>35.4</c:v>
                </c:pt>
                <c:pt idx="556">
                  <c:v>36.910000000000004</c:v>
                </c:pt>
                <c:pt idx="557">
                  <c:v>37.39</c:v>
                </c:pt>
                <c:pt idx="558">
                  <c:v>39.74</c:v>
                </c:pt>
                <c:pt idx="559">
                  <c:v>42.77</c:v>
                </c:pt>
                <c:pt idx="560">
                  <c:v>45.68</c:v>
                </c:pt>
                <c:pt idx="561">
                  <c:v>49.24</c:v>
                </c:pt>
                <c:pt idx="562">
                  <c:v>51.9</c:v>
                </c:pt>
                <c:pt idx="563">
                  <c:v>54.230000000000004</c:v>
                </c:pt>
                <c:pt idx="564">
                  <c:v>56.43</c:v>
                </c:pt>
                <c:pt idx="565">
                  <c:v>57.27</c:v>
                </c:pt>
                <c:pt idx="566">
                  <c:v>58.37</c:v>
                </c:pt>
                <c:pt idx="567">
                  <c:v>64.39</c:v>
                </c:pt>
                <c:pt idx="568">
                  <c:v>66.42</c:v>
                </c:pt>
                <c:pt idx="569">
                  <c:v>66.319999999999993</c:v>
                </c:pt>
                <c:pt idx="570">
                  <c:v>64.38</c:v>
                </c:pt>
                <c:pt idx="571">
                  <c:v>63.53</c:v>
                </c:pt>
                <c:pt idx="572">
                  <c:v>63.220000000000006</c:v>
                </c:pt>
                <c:pt idx="573">
                  <c:v>61.99</c:v>
                </c:pt>
                <c:pt idx="574">
                  <c:v>59.48</c:v>
                </c:pt>
                <c:pt idx="575">
                  <c:v>56.6</c:v>
                </c:pt>
                <c:pt idx="576">
                  <c:v>53.790000000000006</c:v>
                </c:pt>
                <c:pt idx="577">
                  <c:v>50.55</c:v>
                </c:pt>
                <c:pt idx="578">
                  <c:v>48.92</c:v>
                </c:pt>
                <c:pt idx="579">
                  <c:v>47.15</c:v>
                </c:pt>
                <c:pt idx="580">
                  <c:v>46.230000000000004</c:v>
                </c:pt>
                <c:pt idx="581">
                  <c:v>47.37</c:v>
                </c:pt>
                <c:pt idx="582">
                  <c:v>48.18</c:v>
                </c:pt>
                <c:pt idx="583">
                  <c:v>50.39</c:v>
                </c:pt>
                <c:pt idx="584">
                  <c:v>53.809999999999995</c:v>
                </c:pt>
                <c:pt idx="585">
                  <c:v>56.4</c:v>
                </c:pt>
                <c:pt idx="586">
                  <c:v>57.52</c:v>
                </c:pt>
                <c:pt idx="587">
                  <c:v>56.96</c:v>
                </c:pt>
                <c:pt idx="588">
                  <c:v>56.290000000000006</c:v>
                </c:pt>
                <c:pt idx="589">
                  <c:v>56.309999999999995</c:v>
                </c:pt>
                <c:pt idx="590">
                  <c:v>56.78</c:v>
                </c:pt>
                <c:pt idx="591">
                  <c:v>57.160000000000004</c:v>
                </c:pt>
                <c:pt idx="592">
                  <c:v>57.4</c:v>
                </c:pt>
                <c:pt idx="593">
                  <c:v>58.27</c:v>
                </c:pt>
                <c:pt idx="594">
                  <c:v>59.18</c:v>
                </c:pt>
                <c:pt idx="595">
                  <c:v>58.53</c:v>
                </c:pt>
                <c:pt idx="596">
                  <c:v>56.63</c:v>
                </c:pt>
                <c:pt idx="597">
                  <c:v>54.720000000000006</c:v>
                </c:pt>
                <c:pt idx="598">
                  <c:v>53.790000000000006</c:v>
                </c:pt>
                <c:pt idx="599">
                  <c:v>52.41</c:v>
                </c:pt>
                <c:pt idx="600">
                  <c:v>49.27</c:v>
                </c:pt>
                <c:pt idx="601">
                  <c:v>45.27</c:v>
                </c:pt>
                <c:pt idx="602">
                  <c:v>44.44</c:v>
                </c:pt>
                <c:pt idx="603">
                  <c:v>43.89</c:v>
                </c:pt>
                <c:pt idx="604">
                  <c:v>43.99</c:v>
                </c:pt>
                <c:pt idx="605">
                  <c:v>51.47</c:v>
                </c:pt>
                <c:pt idx="606">
                  <c:v>53.48</c:v>
                </c:pt>
                <c:pt idx="607">
                  <c:v>52.94</c:v>
                </c:pt>
                <c:pt idx="608">
                  <c:v>52.21</c:v>
                </c:pt>
                <c:pt idx="609">
                  <c:v>49.27</c:v>
                </c:pt>
                <c:pt idx="610">
                  <c:v>50.18</c:v>
                </c:pt>
                <c:pt idx="611">
                  <c:v>52.3</c:v>
                </c:pt>
                <c:pt idx="612">
                  <c:v>53.32</c:v>
                </c:pt>
                <c:pt idx="613">
                  <c:v>55.94</c:v>
                </c:pt>
                <c:pt idx="614">
                  <c:v>58.760000000000005</c:v>
                </c:pt>
                <c:pt idx="615">
                  <c:v>58.58</c:v>
                </c:pt>
                <c:pt idx="616">
                  <c:v>57.86</c:v>
                </c:pt>
                <c:pt idx="617">
                  <c:v>57</c:v>
                </c:pt>
                <c:pt idx="618">
                  <c:v>56.27</c:v>
                </c:pt>
                <c:pt idx="619">
                  <c:v>60.71</c:v>
                </c:pt>
                <c:pt idx="620">
                  <c:v>61.39</c:v>
                </c:pt>
                <c:pt idx="621">
                  <c:v>62.77</c:v>
                </c:pt>
                <c:pt idx="622">
                  <c:v>64.11</c:v>
                </c:pt>
                <c:pt idx="623">
                  <c:v>65.05</c:v>
                </c:pt>
                <c:pt idx="624">
                  <c:v>63.8</c:v>
                </c:pt>
                <c:pt idx="625">
                  <c:v>62.290000000000006</c:v>
                </c:pt>
                <c:pt idx="626">
                  <c:v>62.04</c:v>
                </c:pt>
                <c:pt idx="627">
                  <c:v>62.42</c:v>
                </c:pt>
                <c:pt idx="628">
                  <c:v>62.620000000000005</c:v>
                </c:pt>
                <c:pt idx="629">
                  <c:v>59.75</c:v>
                </c:pt>
                <c:pt idx="630">
                  <c:v>55.61</c:v>
                </c:pt>
                <c:pt idx="631">
                  <c:v>53.730000000000004</c:v>
                </c:pt>
                <c:pt idx="632">
                  <c:v>53.379999999999995</c:v>
                </c:pt>
                <c:pt idx="633">
                  <c:v>53.15</c:v>
                </c:pt>
                <c:pt idx="634">
                  <c:v>53.720000000000006</c:v>
                </c:pt>
                <c:pt idx="635">
                  <c:v>54.39</c:v>
                </c:pt>
                <c:pt idx="636">
                  <c:v>53.13</c:v>
                </c:pt>
                <c:pt idx="637">
                  <c:v>51.44</c:v>
                </c:pt>
                <c:pt idx="638">
                  <c:v>47.120000000000005</c:v>
                </c:pt>
                <c:pt idx="639">
                  <c:v>45.33</c:v>
                </c:pt>
                <c:pt idx="640">
                  <c:v>45.97</c:v>
                </c:pt>
                <c:pt idx="641">
                  <c:v>47.44</c:v>
                </c:pt>
                <c:pt idx="642">
                  <c:v>54.760000000000005</c:v>
                </c:pt>
                <c:pt idx="643">
                  <c:v>56.67</c:v>
                </c:pt>
                <c:pt idx="644">
                  <c:v>58.11</c:v>
                </c:pt>
                <c:pt idx="645">
                  <c:v>59.13</c:v>
                </c:pt>
                <c:pt idx="646">
                  <c:v>59.68</c:v>
                </c:pt>
                <c:pt idx="647">
                  <c:v>61.06</c:v>
                </c:pt>
                <c:pt idx="648">
                  <c:v>63.220000000000006</c:v>
                </c:pt>
                <c:pt idx="649">
                  <c:v>64.69</c:v>
                </c:pt>
                <c:pt idx="650">
                  <c:v>66.88</c:v>
                </c:pt>
                <c:pt idx="651">
                  <c:v>67.5</c:v>
                </c:pt>
                <c:pt idx="652">
                  <c:v>65.03</c:v>
                </c:pt>
                <c:pt idx="653">
                  <c:v>59.690000000000005</c:v>
                </c:pt>
                <c:pt idx="654">
                  <c:v>57.15</c:v>
                </c:pt>
                <c:pt idx="655">
                  <c:v>54.64</c:v>
                </c:pt>
                <c:pt idx="656">
                  <c:v>53.02</c:v>
                </c:pt>
                <c:pt idx="657">
                  <c:v>58.4</c:v>
                </c:pt>
                <c:pt idx="658">
                  <c:v>60.06</c:v>
                </c:pt>
                <c:pt idx="659">
                  <c:v>59.449999999999996</c:v>
                </c:pt>
                <c:pt idx="660">
                  <c:v>58.96</c:v>
                </c:pt>
                <c:pt idx="661">
                  <c:v>54.1</c:v>
                </c:pt>
                <c:pt idx="662">
                  <c:v>54.58</c:v>
                </c:pt>
                <c:pt idx="663">
                  <c:v>55.32</c:v>
                </c:pt>
                <c:pt idx="664">
                  <c:v>55.78</c:v>
                </c:pt>
                <c:pt idx="665">
                  <c:v>57.379999999999995</c:v>
                </c:pt>
                <c:pt idx="666">
                  <c:v>58.24</c:v>
                </c:pt>
                <c:pt idx="667">
                  <c:v>58.17</c:v>
                </c:pt>
                <c:pt idx="668">
                  <c:v>57.790000000000006</c:v>
                </c:pt>
                <c:pt idx="669">
                  <c:v>57.660000000000004</c:v>
                </c:pt>
                <c:pt idx="670">
                  <c:v>56.01</c:v>
                </c:pt>
                <c:pt idx="671">
                  <c:v>57.160000000000004</c:v>
                </c:pt>
                <c:pt idx="672">
                  <c:v>57.339999999999996</c:v>
                </c:pt>
                <c:pt idx="673">
                  <c:v>57.71</c:v>
                </c:pt>
                <c:pt idx="674">
                  <c:v>58.9</c:v>
                </c:pt>
                <c:pt idx="675">
                  <c:v>61.190000000000005</c:v>
                </c:pt>
                <c:pt idx="676">
                  <c:v>62.78</c:v>
                </c:pt>
                <c:pt idx="677">
                  <c:v>62.56</c:v>
                </c:pt>
                <c:pt idx="700">
                  <c:v>38.49</c:v>
                </c:pt>
                <c:pt idx="701">
                  <c:v>39.790000000000006</c:v>
                </c:pt>
                <c:pt idx="702">
                  <c:v>41.41</c:v>
                </c:pt>
                <c:pt idx="703">
                  <c:v>43.620000000000005</c:v>
                </c:pt>
                <c:pt idx="704">
                  <c:v>44.2</c:v>
                </c:pt>
                <c:pt idx="705">
                  <c:v>44.47</c:v>
                </c:pt>
                <c:pt idx="706">
                  <c:v>45.71</c:v>
                </c:pt>
                <c:pt idx="707">
                  <c:v>47.09</c:v>
                </c:pt>
                <c:pt idx="708">
                  <c:v>48.7</c:v>
                </c:pt>
                <c:pt idx="709">
                  <c:v>52.13</c:v>
                </c:pt>
                <c:pt idx="710">
                  <c:v>55.06</c:v>
                </c:pt>
                <c:pt idx="711">
                  <c:v>55.13</c:v>
                </c:pt>
                <c:pt idx="712">
                  <c:v>53.25</c:v>
                </c:pt>
                <c:pt idx="713">
                  <c:v>51.33</c:v>
                </c:pt>
                <c:pt idx="714">
                  <c:v>52.190000000000005</c:v>
                </c:pt>
                <c:pt idx="715">
                  <c:v>51.37</c:v>
                </c:pt>
                <c:pt idx="716">
                  <c:v>50.9</c:v>
                </c:pt>
                <c:pt idx="717">
                  <c:v>50.78</c:v>
                </c:pt>
                <c:pt idx="718">
                  <c:v>49.32</c:v>
                </c:pt>
                <c:pt idx="719">
                  <c:v>47.48</c:v>
                </c:pt>
                <c:pt idx="720">
                  <c:v>46.42</c:v>
                </c:pt>
                <c:pt idx="721">
                  <c:v>45.339999999999996</c:v>
                </c:pt>
                <c:pt idx="722">
                  <c:v>43.449999999999996</c:v>
                </c:pt>
                <c:pt idx="723">
                  <c:v>44.260000000000005</c:v>
                </c:pt>
                <c:pt idx="724">
                  <c:v>43.94</c:v>
                </c:pt>
                <c:pt idx="725">
                  <c:v>44.92</c:v>
                </c:pt>
                <c:pt idx="726">
                  <c:v>45.37</c:v>
                </c:pt>
                <c:pt idx="727">
                  <c:v>44.620000000000005</c:v>
                </c:pt>
                <c:pt idx="728">
                  <c:v>44.58</c:v>
                </c:pt>
                <c:pt idx="729">
                  <c:v>46.32</c:v>
                </c:pt>
                <c:pt idx="730">
                  <c:v>47.879999999999995</c:v>
                </c:pt>
                <c:pt idx="731">
                  <c:v>49.61</c:v>
                </c:pt>
                <c:pt idx="732">
                  <c:v>50.78</c:v>
                </c:pt>
                <c:pt idx="733">
                  <c:v>50.92</c:v>
                </c:pt>
                <c:pt idx="734">
                  <c:v>49.99</c:v>
                </c:pt>
                <c:pt idx="735">
                  <c:v>46.92</c:v>
                </c:pt>
                <c:pt idx="736">
                  <c:v>43.03</c:v>
                </c:pt>
                <c:pt idx="737">
                  <c:v>41.160000000000004</c:v>
                </c:pt>
                <c:pt idx="738">
                  <c:v>39.839999999999996</c:v>
                </c:pt>
                <c:pt idx="739">
                  <c:v>41.6</c:v>
                </c:pt>
                <c:pt idx="740">
                  <c:v>45.71</c:v>
                </c:pt>
                <c:pt idx="741">
                  <c:v>48.27</c:v>
                </c:pt>
                <c:pt idx="742">
                  <c:v>48.78</c:v>
                </c:pt>
                <c:pt idx="743">
                  <c:v>47.349999999999994</c:v>
                </c:pt>
                <c:pt idx="744">
                  <c:v>44.53</c:v>
                </c:pt>
                <c:pt idx="745">
                  <c:v>39.06</c:v>
                </c:pt>
                <c:pt idx="746">
                  <c:v>36.54</c:v>
                </c:pt>
                <c:pt idx="747">
                  <c:v>32.47</c:v>
                </c:pt>
                <c:pt idx="748">
                  <c:v>30.69</c:v>
                </c:pt>
                <c:pt idx="749">
                  <c:v>28.87</c:v>
                </c:pt>
                <c:pt idx="750">
                  <c:v>27.939999999999998</c:v>
                </c:pt>
                <c:pt idx="751">
                  <c:v>28.39</c:v>
                </c:pt>
                <c:pt idx="752">
                  <c:v>29.41</c:v>
                </c:pt>
                <c:pt idx="753">
                  <c:v>29.459999999999997</c:v>
                </c:pt>
                <c:pt idx="754">
                  <c:v>29.2</c:v>
                </c:pt>
                <c:pt idx="755">
                  <c:v>29.630000000000003</c:v>
                </c:pt>
                <c:pt idx="756">
                  <c:v>30.32</c:v>
                </c:pt>
                <c:pt idx="757">
                  <c:v>31.59</c:v>
                </c:pt>
                <c:pt idx="758">
                  <c:v>34.64</c:v>
                </c:pt>
                <c:pt idx="759">
                  <c:v>38.770000000000003</c:v>
                </c:pt>
                <c:pt idx="760">
                  <c:v>41.809999999999995</c:v>
                </c:pt>
                <c:pt idx="761">
                  <c:v>47.58</c:v>
                </c:pt>
                <c:pt idx="762">
                  <c:v>48.68</c:v>
                </c:pt>
                <c:pt idx="763">
                  <c:v>47.98</c:v>
                </c:pt>
                <c:pt idx="764">
                  <c:v>47.660000000000004</c:v>
                </c:pt>
                <c:pt idx="765">
                  <c:v>44.32</c:v>
                </c:pt>
                <c:pt idx="766">
                  <c:v>45.53</c:v>
                </c:pt>
                <c:pt idx="767">
                  <c:v>48.25</c:v>
                </c:pt>
                <c:pt idx="768">
                  <c:v>48.92</c:v>
                </c:pt>
                <c:pt idx="769">
                  <c:v>49.18</c:v>
                </c:pt>
                <c:pt idx="770">
                  <c:v>48.7</c:v>
                </c:pt>
                <c:pt idx="771">
                  <c:v>47.809999999999995</c:v>
                </c:pt>
                <c:pt idx="772">
                  <c:v>46.620000000000005</c:v>
                </c:pt>
                <c:pt idx="773">
                  <c:v>45.849999999999994</c:v>
                </c:pt>
                <c:pt idx="774">
                  <c:v>45.64</c:v>
                </c:pt>
                <c:pt idx="775">
                  <c:v>51.120000000000005</c:v>
                </c:pt>
                <c:pt idx="776">
                  <c:v>51.42</c:v>
                </c:pt>
                <c:pt idx="777">
                  <c:v>51.75</c:v>
                </c:pt>
                <c:pt idx="778">
                  <c:v>51.96</c:v>
                </c:pt>
                <c:pt idx="779">
                  <c:v>51.44</c:v>
                </c:pt>
                <c:pt idx="780">
                  <c:v>50.7</c:v>
                </c:pt>
                <c:pt idx="781">
                  <c:v>50.290000000000006</c:v>
                </c:pt>
                <c:pt idx="782">
                  <c:v>48.91</c:v>
                </c:pt>
                <c:pt idx="783">
                  <c:v>46.8</c:v>
                </c:pt>
                <c:pt idx="784">
                  <c:v>45.28</c:v>
                </c:pt>
                <c:pt idx="785">
                  <c:v>43.5</c:v>
                </c:pt>
                <c:pt idx="786">
                  <c:v>41.07</c:v>
                </c:pt>
                <c:pt idx="787">
                  <c:v>38.5</c:v>
                </c:pt>
                <c:pt idx="788">
                  <c:v>37.15</c:v>
                </c:pt>
                <c:pt idx="789">
                  <c:v>35.879999999999995</c:v>
                </c:pt>
                <c:pt idx="790">
                  <c:v>35.21</c:v>
                </c:pt>
                <c:pt idx="791">
                  <c:v>36.300000000000011</c:v>
                </c:pt>
                <c:pt idx="792">
                  <c:v>37.53</c:v>
                </c:pt>
                <c:pt idx="793">
                  <c:v>37.92</c:v>
                </c:pt>
                <c:pt idx="794">
                  <c:v>37.590000000000003</c:v>
                </c:pt>
                <c:pt idx="795">
                  <c:v>37.200000000000003</c:v>
                </c:pt>
                <c:pt idx="796">
                  <c:v>36.99</c:v>
                </c:pt>
                <c:pt idx="797">
                  <c:v>36.46</c:v>
                </c:pt>
                <c:pt idx="798">
                  <c:v>38.630000000000003</c:v>
                </c:pt>
                <c:pt idx="799">
                  <c:v>38.17</c:v>
                </c:pt>
                <c:pt idx="800">
                  <c:v>38.1</c:v>
                </c:pt>
                <c:pt idx="801">
                  <c:v>38.130000000000003</c:v>
                </c:pt>
                <c:pt idx="802">
                  <c:v>37.25</c:v>
                </c:pt>
                <c:pt idx="803">
                  <c:v>35.21</c:v>
                </c:pt>
                <c:pt idx="804">
                  <c:v>34.11</c:v>
                </c:pt>
                <c:pt idx="805">
                  <c:v>33.43</c:v>
                </c:pt>
                <c:pt idx="806">
                  <c:v>32.61</c:v>
                </c:pt>
                <c:pt idx="807">
                  <c:v>31.830000000000002</c:v>
                </c:pt>
                <c:pt idx="808">
                  <c:v>31.939999999999998</c:v>
                </c:pt>
                <c:pt idx="809">
                  <c:v>33.120000000000005</c:v>
                </c:pt>
                <c:pt idx="810">
                  <c:v>34.96</c:v>
                </c:pt>
                <c:pt idx="811">
                  <c:v>37.28</c:v>
                </c:pt>
                <c:pt idx="812">
                  <c:v>39.809999999999995</c:v>
                </c:pt>
                <c:pt idx="813">
                  <c:v>44.230000000000004</c:v>
                </c:pt>
                <c:pt idx="814">
                  <c:v>45.4</c:v>
                </c:pt>
                <c:pt idx="815">
                  <c:v>45.61</c:v>
                </c:pt>
                <c:pt idx="816">
                  <c:v>46.65</c:v>
                </c:pt>
                <c:pt idx="817">
                  <c:v>43.94</c:v>
                </c:pt>
                <c:pt idx="818">
                  <c:v>46.3</c:v>
                </c:pt>
                <c:pt idx="819">
                  <c:v>47.94</c:v>
                </c:pt>
                <c:pt idx="820">
                  <c:v>48.83</c:v>
                </c:pt>
                <c:pt idx="821">
                  <c:v>49.949999999999996</c:v>
                </c:pt>
                <c:pt idx="822">
                  <c:v>48.98</c:v>
                </c:pt>
                <c:pt idx="823">
                  <c:v>48.260000000000005</c:v>
                </c:pt>
                <c:pt idx="824">
                  <c:v>48.86</c:v>
                </c:pt>
                <c:pt idx="825">
                  <c:v>48.11</c:v>
                </c:pt>
                <c:pt idx="826">
                  <c:v>48.24</c:v>
                </c:pt>
                <c:pt idx="827">
                  <c:v>53.53</c:v>
                </c:pt>
                <c:pt idx="828">
                  <c:v>55.54</c:v>
                </c:pt>
                <c:pt idx="829">
                  <c:v>57.839999999999996</c:v>
                </c:pt>
                <c:pt idx="830">
                  <c:v>60.47</c:v>
                </c:pt>
                <c:pt idx="831">
                  <c:v>62.5</c:v>
                </c:pt>
                <c:pt idx="832">
                  <c:v>63.58</c:v>
                </c:pt>
                <c:pt idx="833">
                  <c:v>62.83</c:v>
                </c:pt>
                <c:pt idx="834">
                  <c:v>61.83</c:v>
                </c:pt>
                <c:pt idx="835">
                  <c:v>59.949999999999996</c:v>
                </c:pt>
                <c:pt idx="836">
                  <c:v>56.63</c:v>
                </c:pt>
                <c:pt idx="837">
                  <c:v>52.220000000000006</c:v>
                </c:pt>
                <c:pt idx="838">
                  <c:v>49.290000000000006</c:v>
                </c:pt>
                <c:pt idx="839">
                  <c:v>47.18</c:v>
                </c:pt>
                <c:pt idx="840">
                  <c:v>44.36</c:v>
                </c:pt>
                <c:pt idx="841">
                  <c:v>42.67</c:v>
                </c:pt>
                <c:pt idx="842">
                  <c:v>40.46</c:v>
                </c:pt>
                <c:pt idx="843">
                  <c:v>40.33</c:v>
                </c:pt>
                <c:pt idx="844">
                  <c:v>41.86</c:v>
                </c:pt>
                <c:pt idx="845">
                  <c:v>41.720000000000006</c:v>
                </c:pt>
                <c:pt idx="846">
                  <c:v>40.78</c:v>
                </c:pt>
                <c:pt idx="847">
                  <c:v>39.78</c:v>
                </c:pt>
                <c:pt idx="848">
                  <c:v>39.71</c:v>
                </c:pt>
                <c:pt idx="849">
                  <c:v>39</c:v>
                </c:pt>
                <c:pt idx="850">
                  <c:v>40.24</c:v>
                </c:pt>
                <c:pt idx="851">
                  <c:v>40.020000000000003</c:v>
                </c:pt>
                <c:pt idx="852">
                  <c:v>40.720000000000006</c:v>
                </c:pt>
                <c:pt idx="853">
                  <c:v>41</c:v>
                </c:pt>
                <c:pt idx="854">
                  <c:v>42.43</c:v>
                </c:pt>
                <c:pt idx="855">
                  <c:v>43.58</c:v>
                </c:pt>
                <c:pt idx="856">
                  <c:v>44.879999999999995</c:v>
                </c:pt>
                <c:pt idx="857">
                  <c:v>46.14</c:v>
                </c:pt>
                <c:pt idx="858">
                  <c:v>47.5</c:v>
                </c:pt>
                <c:pt idx="859">
                  <c:v>49.4</c:v>
                </c:pt>
                <c:pt idx="860">
                  <c:v>51.59</c:v>
                </c:pt>
                <c:pt idx="861">
                  <c:v>51.74</c:v>
                </c:pt>
                <c:pt idx="862">
                  <c:v>51.7</c:v>
                </c:pt>
                <c:pt idx="863">
                  <c:v>50.74</c:v>
                </c:pt>
                <c:pt idx="864">
                  <c:v>49.65</c:v>
                </c:pt>
                <c:pt idx="865">
                  <c:v>49.75</c:v>
                </c:pt>
                <c:pt idx="866">
                  <c:v>49.58</c:v>
                </c:pt>
                <c:pt idx="867">
                  <c:v>49.64</c:v>
                </c:pt>
                <c:pt idx="868">
                  <c:v>50.260000000000005</c:v>
                </c:pt>
                <c:pt idx="869">
                  <c:v>46.57</c:v>
                </c:pt>
                <c:pt idx="870">
                  <c:v>47.11</c:v>
                </c:pt>
                <c:pt idx="871">
                  <c:v>49.8</c:v>
                </c:pt>
                <c:pt idx="872">
                  <c:v>54.04</c:v>
                </c:pt>
                <c:pt idx="873">
                  <c:v>58.03</c:v>
                </c:pt>
                <c:pt idx="874">
                  <c:v>58.41</c:v>
                </c:pt>
                <c:pt idx="875">
                  <c:v>59.42</c:v>
                </c:pt>
                <c:pt idx="876">
                  <c:v>59.74</c:v>
                </c:pt>
                <c:pt idx="877">
                  <c:v>58.339999999999996</c:v>
                </c:pt>
                <c:pt idx="878">
                  <c:v>57.339999999999996</c:v>
                </c:pt>
                <c:pt idx="879">
                  <c:v>40.86</c:v>
                </c:pt>
                <c:pt idx="880">
                  <c:v>40.89</c:v>
                </c:pt>
                <c:pt idx="881">
                  <c:v>40.050000000000004</c:v>
                </c:pt>
                <c:pt idx="882">
                  <c:v>39.270000000000003</c:v>
                </c:pt>
                <c:pt idx="883">
                  <c:v>38.56</c:v>
                </c:pt>
                <c:pt idx="884">
                  <c:v>38.700000000000003</c:v>
                </c:pt>
                <c:pt idx="885">
                  <c:v>38.92</c:v>
                </c:pt>
                <c:pt idx="886">
                  <c:v>38.370000000000005</c:v>
                </c:pt>
                <c:pt idx="887">
                  <c:v>37.78</c:v>
                </c:pt>
                <c:pt idx="888">
                  <c:v>37.550000000000004</c:v>
                </c:pt>
                <c:pt idx="889">
                  <c:v>36.270000000000003</c:v>
                </c:pt>
                <c:pt idx="890">
                  <c:v>35.57</c:v>
                </c:pt>
                <c:pt idx="891">
                  <c:v>33.44</c:v>
                </c:pt>
                <c:pt idx="892">
                  <c:v>30.74</c:v>
                </c:pt>
                <c:pt idx="893">
                  <c:v>28.35</c:v>
                </c:pt>
                <c:pt idx="894">
                  <c:v>27.04</c:v>
                </c:pt>
                <c:pt idx="895">
                  <c:v>28.279999999999998</c:v>
                </c:pt>
                <c:pt idx="896">
                  <c:v>29.919999999999998</c:v>
                </c:pt>
                <c:pt idx="897">
                  <c:v>31.06</c:v>
                </c:pt>
                <c:pt idx="898">
                  <c:v>33.1</c:v>
                </c:pt>
                <c:pt idx="899">
                  <c:v>35.220000000000006</c:v>
                </c:pt>
                <c:pt idx="900">
                  <c:v>36.65</c:v>
                </c:pt>
                <c:pt idx="901">
                  <c:v>37.4</c:v>
                </c:pt>
                <c:pt idx="902">
                  <c:v>38.97</c:v>
                </c:pt>
                <c:pt idx="903">
                  <c:v>40.51</c:v>
                </c:pt>
                <c:pt idx="904">
                  <c:v>42.160000000000004</c:v>
                </c:pt>
                <c:pt idx="905">
                  <c:v>43.620000000000005</c:v>
                </c:pt>
                <c:pt idx="906">
                  <c:v>45.660000000000004</c:v>
                </c:pt>
                <c:pt idx="907">
                  <c:v>47.55</c:v>
                </c:pt>
                <c:pt idx="908">
                  <c:v>48.91</c:v>
                </c:pt>
                <c:pt idx="909">
                  <c:v>48.99</c:v>
                </c:pt>
                <c:pt idx="910">
                  <c:v>49.51</c:v>
                </c:pt>
                <c:pt idx="911">
                  <c:v>49.9</c:v>
                </c:pt>
                <c:pt idx="912">
                  <c:v>49.04</c:v>
                </c:pt>
                <c:pt idx="913">
                  <c:v>47.78</c:v>
                </c:pt>
                <c:pt idx="914">
                  <c:v>47.94</c:v>
                </c:pt>
                <c:pt idx="915">
                  <c:v>48.4</c:v>
                </c:pt>
                <c:pt idx="916">
                  <c:v>49.53</c:v>
                </c:pt>
                <c:pt idx="917">
                  <c:v>50.949999999999996</c:v>
                </c:pt>
                <c:pt idx="918">
                  <c:v>50.379999999999995</c:v>
                </c:pt>
                <c:pt idx="919">
                  <c:v>49.64</c:v>
                </c:pt>
                <c:pt idx="920">
                  <c:v>49.05</c:v>
                </c:pt>
                <c:pt idx="921">
                  <c:v>44.620000000000005</c:v>
                </c:pt>
                <c:pt idx="922">
                  <c:v>44.54</c:v>
                </c:pt>
                <c:pt idx="923">
                  <c:v>45.92</c:v>
                </c:pt>
                <c:pt idx="924">
                  <c:v>47.849999999999994</c:v>
                </c:pt>
                <c:pt idx="925">
                  <c:v>50.2</c:v>
                </c:pt>
                <c:pt idx="926">
                  <c:v>51.86</c:v>
                </c:pt>
                <c:pt idx="927">
                  <c:v>54.24</c:v>
                </c:pt>
                <c:pt idx="928">
                  <c:v>55.339999999999996</c:v>
                </c:pt>
                <c:pt idx="929">
                  <c:v>54.879999999999995</c:v>
                </c:pt>
                <c:pt idx="930">
                  <c:v>54.78</c:v>
                </c:pt>
                <c:pt idx="931">
                  <c:v>58.96</c:v>
                </c:pt>
                <c:pt idx="932">
                  <c:v>56.74</c:v>
                </c:pt>
                <c:pt idx="933">
                  <c:v>53.93</c:v>
                </c:pt>
                <c:pt idx="934">
                  <c:v>51.160000000000004</c:v>
                </c:pt>
                <c:pt idx="935">
                  <c:v>50.42</c:v>
                </c:pt>
                <c:pt idx="936">
                  <c:v>50.75</c:v>
                </c:pt>
                <c:pt idx="937">
                  <c:v>50.36</c:v>
                </c:pt>
                <c:pt idx="938">
                  <c:v>49.879999999999995</c:v>
                </c:pt>
                <c:pt idx="939">
                  <c:v>48.849999999999994</c:v>
                </c:pt>
                <c:pt idx="940">
                  <c:v>50.03</c:v>
                </c:pt>
                <c:pt idx="941">
                  <c:v>51.27</c:v>
                </c:pt>
                <c:pt idx="942">
                  <c:v>51.64</c:v>
                </c:pt>
                <c:pt idx="943">
                  <c:v>49.620000000000005</c:v>
                </c:pt>
                <c:pt idx="944">
                  <c:v>46.87</c:v>
                </c:pt>
                <c:pt idx="945">
                  <c:v>45.2</c:v>
                </c:pt>
                <c:pt idx="946">
                  <c:v>43.17</c:v>
                </c:pt>
                <c:pt idx="947">
                  <c:v>42.790000000000006</c:v>
                </c:pt>
                <c:pt idx="948">
                  <c:v>41.809999999999995</c:v>
                </c:pt>
                <c:pt idx="949">
                  <c:v>40.520000000000003</c:v>
                </c:pt>
                <c:pt idx="950">
                  <c:v>40.71</c:v>
                </c:pt>
                <c:pt idx="951">
                  <c:v>40.839999999999996</c:v>
                </c:pt>
                <c:pt idx="952">
                  <c:v>41.05</c:v>
                </c:pt>
                <c:pt idx="953">
                  <c:v>40.89</c:v>
                </c:pt>
                <c:pt idx="954">
                  <c:v>46.56</c:v>
                </c:pt>
                <c:pt idx="955">
                  <c:v>46.91</c:v>
                </c:pt>
                <c:pt idx="956">
                  <c:v>45.67</c:v>
                </c:pt>
                <c:pt idx="957">
                  <c:v>44.57</c:v>
                </c:pt>
                <c:pt idx="958">
                  <c:v>43.02</c:v>
                </c:pt>
                <c:pt idx="959">
                  <c:v>39.760000000000005</c:v>
                </c:pt>
                <c:pt idx="960">
                  <c:v>37.86</c:v>
                </c:pt>
                <c:pt idx="961">
                  <c:v>36.630000000000003</c:v>
                </c:pt>
                <c:pt idx="962">
                  <c:v>36.800000000000011</c:v>
                </c:pt>
                <c:pt idx="963">
                  <c:v>37.660000000000004</c:v>
                </c:pt>
                <c:pt idx="964">
                  <c:v>37.660000000000004</c:v>
                </c:pt>
                <c:pt idx="965">
                  <c:v>38.590000000000003</c:v>
                </c:pt>
                <c:pt idx="966">
                  <c:v>40.11</c:v>
                </c:pt>
                <c:pt idx="967">
                  <c:v>41.56</c:v>
                </c:pt>
                <c:pt idx="968">
                  <c:v>45.78</c:v>
                </c:pt>
                <c:pt idx="969">
                  <c:v>52.58</c:v>
                </c:pt>
                <c:pt idx="970">
                  <c:v>55.7</c:v>
                </c:pt>
                <c:pt idx="971">
                  <c:v>56.93</c:v>
                </c:pt>
                <c:pt idx="972">
                  <c:v>57.4</c:v>
                </c:pt>
                <c:pt idx="973">
                  <c:v>52.24</c:v>
                </c:pt>
                <c:pt idx="974">
                  <c:v>52.47</c:v>
                </c:pt>
                <c:pt idx="975">
                  <c:v>52.39</c:v>
                </c:pt>
                <c:pt idx="976">
                  <c:v>52.09</c:v>
                </c:pt>
                <c:pt idx="977">
                  <c:v>51.720000000000006</c:v>
                </c:pt>
                <c:pt idx="978">
                  <c:v>49.01</c:v>
                </c:pt>
                <c:pt idx="979">
                  <c:v>44.809999999999995</c:v>
                </c:pt>
                <c:pt idx="980">
                  <c:v>40.11</c:v>
                </c:pt>
                <c:pt idx="981">
                  <c:v>36.9</c:v>
                </c:pt>
                <c:pt idx="982">
                  <c:v>33.86</c:v>
                </c:pt>
                <c:pt idx="983">
                  <c:v>36.839999999999996</c:v>
                </c:pt>
                <c:pt idx="984">
                  <c:v>36.630000000000003</c:v>
                </c:pt>
                <c:pt idx="985">
                  <c:v>36.370000000000005</c:v>
                </c:pt>
                <c:pt idx="986">
                  <c:v>35.9</c:v>
                </c:pt>
                <c:pt idx="987">
                  <c:v>36.020000000000003</c:v>
                </c:pt>
                <c:pt idx="988">
                  <c:v>36.700000000000003</c:v>
                </c:pt>
                <c:pt idx="989">
                  <c:v>37</c:v>
                </c:pt>
                <c:pt idx="990">
                  <c:v>37.020000000000003</c:v>
                </c:pt>
                <c:pt idx="991">
                  <c:v>36.94</c:v>
                </c:pt>
                <c:pt idx="992">
                  <c:v>39.700000000000003</c:v>
                </c:pt>
                <c:pt idx="993">
                  <c:v>41.809999999999995</c:v>
                </c:pt>
                <c:pt idx="994">
                  <c:v>42.6</c:v>
                </c:pt>
                <c:pt idx="995">
                  <c:v>42.660000000000004</c:v>
                </c:pt>
                <c:pt idx="996">
                  <c:v>42.21</c:v>
                </c:pt>
                <c:pt idx="997">
                  <c:v>42.41</c:v>
                </c:pt>
                <c:pt idx="998">
                  <c:v>41.28</c:v>
                </c:pt>
                <c:pt idx="999">
                  <c:v>39.44</c:v>
                </c:pt>
                <c:pt idx="1000">
                  <c:v>37.11</c:v>
                </c:pt>
                <c:pt idx="1001">
                  <c:v>35.92</c:v>
                </c:pt>
                <c:pt idx="1002">
                  <c:v>34.08</c:v>
                </c:pt>
                <c:pt idx="1003">
                  <c:v>33.130000000000003</c:v>
                </c:pt>
                <c:pt idx="1004">
                  <c:v>33.270000000000003</c:v>
                </c:pt>
                <c:pt idx="1005">
                  <c:v>34.51</c:v>
                </c:pt>
                <c:pt idx="1006">
                  <c:v>39.220000000000006</c:v>
                </c:pt>
                <c:pt idx="1007">
                  <c:v>39.130000000000003</c:v>
                </c:pt>
                <c:pt idx="1008">
                  <c:v>38.89</c:v>
                </c:pt>
                <c:pt idx="1009">
                  <c:v>39.879999999999995</c:v>
                </c:pt>
                <c:pt idx="1010">
                  <c:v>40.97</c:v>
                </c:pt>
                <c:pt idx="1011">
                  <c:v>42.190000000000005</c:v>
                </c:pt>
                <c:pt idx="1012">
                  <c:v>45.06</c:v>
                </c:pt>
                <c:pt idx="1013">
                  <c:v>47.730000000000004</c:v>
                </c:pt>
                <c:pt idx="1014">
                  <c:v>50.13</c:v>
                </c:pt>
                <c:pt idx="1015">
                  <c:v>52.18</c:v>
                </c:pt>
                <c:pt idx="1016">
                  <c:v>52.58</c:v>
                </c:pt>
                <c:pt idx="1017">
                  <c:v>52.39</c:v>
                </c:pt>
                <c:pt idx="1018">
                  <c:v>52.71</c:v>
                </c:pt>
                <c:pt idx="1019">
                  <c:v>53.82</c:v>
                </c:pt>
                <c:pt idx="1020">
                  <c:v>54.96</c:v>
                </c:pt>
                <c:pt idx="1021">
                  <c:v>56.2</c:v>
                </c:pt>
                <c:pt idx="1022">
                  <c:v>56.49</c:v>
                </c:pt>
                <c:pt idx="1023">
                  <c:v>56.290000000000006</c:v>
                </c:pt>
                <c:pt idx="1024">
                  <c:v>55.339999999999996</c:v>
                </c:pt>
                <c:pt idx="1025">
                  <c:v>51.06</c:v>
                </c:pt>
                <c:pt idx="1026">
                  <c:v>51.809999999999995</c:v>
                </c:pt>
                <c:pt idx="1027">
                  <c:v>52.09</c:v>
                </c:pt>
                <c:pt idx="1028">
                  <c:v>51.74</c:v>
                </c:pt>
                <c:pt idx="1029">
                  <c:v>49.82</c:v>
                </c:pt>
                <c:pt idx="1030">
                  <c:v>46.87</c:v>
                </c:pt>
                <c:pt idx="1031">
                  <c:v>43.7</c:v>
                </c:pt>
                <c:pt idx="1032">
                  <c:v>40.730000000000011</c:v>
                </c:pt>
                <c:pt idx="1033">
                  <c:v>38.9</c:v>
                </c:pt>
                <c:pt idx="1034">
                  <c:v>36.120000000000005</c:v>
                </c:pt>
                <c:pt idx="1035">
                  <c:v>38.57</c:v>
                </c:pt>
                <c:pt idx="1036">
                  <c:v>38.230000000000011</c:v>
                </c:pt>
                <c:pt idx="1037">
                  <c:v>37.839999999999996</c:v>
                </c:pt>
                <c:pt idx="1038">
                  <c:v>37.260000000000005</c:v>
                </c:pt>
                <c:pt idx="1039">
                  <c:v>36.790000000000006</c:v>
                </c:pt>
                <c:pt idx="1040">
                  <c:v>36.630000000000003</c:v>
                </c:pt>
                <c:pt idx="1041">
                  <c:v>36.11</c:v>
                </c:pt>
                <c:pt idx="1042">
                  <c:v>34.28</c:v>
                </c:pt>
                <c:pt idx="1043">
                  <c:v>32.270000000000003</c:v>
                </c:pt>
                <c:pt idx="1044">
                  <c:v>31.18</c:v>
                </c:pt>
                <c:pt idx="1045">
                  <c:v>31.2</c:v>
                </c:pt>
                <c:pt idx="1046">
                  <c:v>31.74</c:v>
                </c:pt>
                <c:pt idx="1047">
                  <c:v>32.130000000000003</c:v>
                </c:pt>
                <c:pt idx="1048">
                  <c:v>32.24</c:v>
                </c:pt>
                <c:pt idx="1049">
                  <c:v>32.290000000000006</c:v>
                </c:pt>
                <c:pt idx="1050">
                  <c:v>32.58</c:v>
                </c:pt>
                <c:pt idx="1051">
                  <c:v>35.5</c:v>
                </c:pt>
                <c:pt idx="1052">
                  <c:v>38.08</c:v>
                </c:pt>
                <c:pt idx="1053">
                  <c:v>38.46</c:v>
                </c:pt>
                <c:pt idx="1054">
                  <c:v>37.809999999999995</c:v>
                </c:pt>
                <c:pt idx="1055">
                  <c:v>37.11</c:v>
                </c:pt>
                <c:pt idx="1056">
                  <c:v>36.53</c:v>
                </c:pt>
                <c:pt idx="1057">
                  <c:v>35.03</c:v>
                </c:pt>
                <c:pt idx="1058">
                  <c:v>37.42</c:v>
                </c:pt>
                <c:pt idx="1059">
                  <c:v>35.730000000000011</c:v>
                </c:pt>
                <c:pt idx="1060">
                  <c:v>35.349999999999994</c:v>
                </c:pt>
                <c:pt idx="1061">
                  <c:v>35.99</c:v>
                </c:pt>
                <c:pt idx="1062">
                  <c:v>37.71</c:v>
                </c:pt>
                <c:pt idx="1063">
                  <c:v>40.020000000000003</c:v>
                </c:pt>
                <c:pt idx="1064">
                  <c:v>43.08</c:v>
                </c:pt>
                <c:pt idx="1065">
                  <c:v>45.42</c:v>
                </c:pt>
                <c:pt idx="1066">
                  <c:v>46.36</c:v>
                </c:pt>
                <c:pt idx="1067">
                  <c:v>47.98</c:v>
                </c:pt>
                <c:pt idx="1068">
                  <c:v>48.21</c:v>
                </c:pt>
                <c:pt idx="1069">
                  <c:v>47.58</c:v>
                </c:pt>
                <c:pt idx="1070">
                  <c:v>47.220000000000006</c:v>
                </c:pt>
                <c:pt idx="1071">
                  <c:v>46.49</c:v>
                </c:pt>
                <c:pt idx="1072">
                  <c:v>45.449999999999996</c:v>
                </c:pt>
                <c:pt idx="1073">
                  <c:v>48.15</c:v>
                </c:pt>
                <c:pt idx="1074">
                  <c:v>48.93</c:v>
                </c:pt>
                <c:pt idx="1075">
                  <c:v>48.08</c:v>
                </c:pt>
                <c:pt idx="1076">
                  <c:v>46.48</c:v>
                </c:pt>
                <c:pt idx="1077">
                  <c:v>42.9</c:v>
                </c:pt>
                <c:pt idx="1078">
                  <c:v>43.86</c:v>
                </c:pt>
                <c:pt idx="1079">
                  <c:v>44.760000000000005</c:v>
                </c:pt>
                <c:pt idx="1080">
                  <c:v>45.260000000000005</c:v>
                </c:pt>
                <c:pt idx="1081">
                  <c:v>46.43</c:v>
                </c:pt>
                <c:pt idx="1082">
                  <c:v>46.68</c:v>
                </c:pt>
                <c:pt idx="1083">
                  <c:v>46.09</c:v>
                </c:pt>
                <c:pt idx="1084">
                  <c:v>46.24</c:v>
                </c:pt>
                <c:pt idx="1085">
                  <c:v>47.51</c:v>
                </c:pt>
                <c:pt idx="1086">
                  <c:v>48.63</c:v>
                </c:pt>
                <c:pt idx="1087">
                  <c:v>54.760000000000005</c:v>
                </c:pt>
                <c:pt idx="1088">
                  <c:v>56.8</c:v>
                </c:pt>
                <c:pt idx="1089">
                  <c:v>57.220000000000006</c:v>
                </c:pt>
                <c:pt idx="1090">
                  <c:v>56.74</c:v>
                </c:pt>
                <c:pt idx="1091">
                  <c:v>56.58</c:v>
                </c:pt>
                <c:pt idx="1092">
                  <c:v>55.42</c:v>
                </c:pt>
                <c:pt idx="1093">
                  <c:v>55.349999999999994</c:v>
                </c:pt>
                <c:pt idx="1094">
                  <c:v>55.27</c:v>
                </c:pt>
                <c:pt idx="1095">
                  <c:v>55.51</c:v>
                </c:pt>
                <c:pt idx="1096">
                  <c:v>55.61</c:v>
                </c:pt>
                <c:pt idx="1097">
                  <c:v>55.1</c:v>
                </c:pt>
                <c:pt idx="1098">
                  <c:v>55.260000000000005</c:v>
                </c:pt>
                <c:pt idx="1099">
                  <c:v>55.27</c:v>
                </c:pt>
                <c:pt idx="1100">
                  <c:v>55.190000000000005</c:v>
                </c:pt>
                <c:pt idx="1101">
                  <c:v>55.09</c:v>
                </c:pt>
                <c:pt idx="1102">
                  <c:v>54.14</c:v>
                </c:pt>
                <c:pt idx="1103">
                  <c:v>55.11</c:v>
                </c:pt>
                <c:pt idx="1104">
                  <c:v>56.51</c:v>
                </c:pt>
                <c:pt idx="1105">
                  <c:v>55.49</c:v>
                </c:pt>
                <c:pt idx="1106">
                  <c:v>51.839999999999996</c:v>
                </c:pt>
                <c:pt idx="1107">
                  <c:v>48.36</c:v>
                </c:pt>
                <c:pt idx="1108">
                  <c:v>44.53</c:v>
                </c:pt>
                <c:pt idx="1109">
                  <c:v>40.160000000000004</c:v>
                </c:pt>
                <c:pt idx="1110">
                  <c:v>41.48</c:v>
                </c:pt>
                <c:pt idx="1111">
                  <c:v>39.160000000000004</c:v>
                </c:pt>
                <c:pt idx="1112">
                  <c:v>38.020000000000003</c:v>
                </c:pt>
                <c:pt idx="1113">
                  <c:v>38.24</c:v>
                </c:pt>
                <c:pt idx="1114">
                  <c:v>40.090000000000003</c:v>
                </c:pt>
                <c:pt idx="1115">
                  <c:v>40.760000000000005</c:v>
                </c:pt>
                <c:pt idx="1116">
                  <c:v>41.33</c:v>
                </c:pt>
                <c:pt idx="1117">
                  <c:v>41.160000000000004</c:v>
                </c:pt>
                <c:pt idx="1118">
                  <c:v>40.200000000000003</c:v>
                </c:pt>
                <c:pt idx="1119">
                  <c:v>39</c:v>
                </c:pt>
                <c:pt idx="1120">
                  <c:v>38.9</c:v>
                </c:pt>
                <c:pt idx="1121">
                  <c:v>39.190000000000005</c:v>
                </c:pt>
                <c:pt idx="1122">
                  <c:v>37.36</c:v>
                </c:pt>
                <c:pt idx="1123">
                  <c:v>36.97</c:v>
                </c:pt>
                <c:pt idx="1124">
                  <c:v>38.28</c:v>
                </c:pt>
                <c:pt idx="1125">
                  <c:v>42.82</c:v>
                </c:pt>
                <c:pt idx="1126">
                  <c:v>42.64</c:v>
                </c:pt>
                <c:pt idx="1127">
                  <c:v>41.760000000000005</c:v>
                </c:pt>
                <c:pt idx="1128">
                  <c:v>41.24</c:v>
                </c:pt>
                <c:pt idx="1129">
                  <c:v>39.339999999999996</c:v>
                </c:pt>
                <c:pt idx="1130">
                  <c:v>39.910000000000004</c:v>
                </c:pt>
                <c:pt idx="1131">
                  <c:v>41.120000000000005</c:v>
                </c:pt>
                <c:pt idx="1132">
                  <c:v>44.15</c:v>
                </c:pt>
                <c:pt idx="1133">
                  <c:v>45.56</c:v>
                </c:pt>
                <c:pt idx="1134">
                  <c:v>44.92</c:v>
                </c:pt>
                <c:pt idx="1135">
                  <c:v>46.28</c:v>
                </c:pt>
                <c:pt idx="1136">
                  <c:v>46.32</c:v>
                </c:pt>
                <c:pt idx="1137">
                  <c:v>45.96</c:v>
                </c:pt>
                <c:pt idx="1138">
                  <c:v>45.03</c:v>
                </c:pt>
                <c:pt idx="1139">
                  <c:v>48.6</c:v>
                </c:pt>
                <c:pt idx="1140">
                  <c:v>50.7</c:v>
                </c:pt>
                <c:pt idx="1141">
                  <c:v>53.6</c:v>
                </c:pt>
                <c:pt idx="1142">
                  <c:v>53.620000000000005</c:v>
                </c:pt>
                <c:pt idx="1143">
                  <c:v>51.14</c:v>
                </c:pt>
                <c:pt idx="1144">
                  <c:v>50.53</c:v>
                </c:pt>
                <c:pt idx="1145">
                  <c:v>50.52</c:v>
                </c:pt>
                <c:pt idx="1146">
                  <c:v>49.449999999999996</c:v>
                </c:pt>
                <c:pt idx="1147">
                  <c:v>48.42</c:v>
                </c:pt>
                <c:pt idx="1148">
                  <c:v>46.620000000000005</c:v>
                </c:pt>
                <c:pt idx="1149">
                  <c:v>45.13</c:v>
                </c:pt>
                <c:pt idx="1150">
                  <c:v>44.99</c:v>
                </c:pt>
                <c:pt idx="1151">
                  <c:v>45.06</c:v>
                </c:pt>
                <c:pt idx="1152">
                  <c:v>44.620000000000005</c:v>
                </c:pt>
                <c:pt idx="1153">
                  <c:v>44.51</c:v>
                </c:pt>
                <c:pt idx="1154">
                  <c:v>44.260000000000005</c:v>
                </c:pt>
                <c:pt idx="1155">
                  <c:v>44.57</c:v>
                </c:pt>
                <c:pt idx="1156">
                  <c:v>44.379999999999995</c:v>
                </c:pt>
                <c:pt idx="1157">
                  <c:v>44.290000000000006</c:v>
                </c:pt>
                <c:pt idx="1158">
                  <c:v>43.879999999999995</c:v>
                </c:pt>
                <c:pt idx="1159">
                  <c:v>45.15</c:v>
                </c:pt>
                <c:pt idx="1160">
                  <c:v>46.87</c:v>
                </c:pt>
                <c:pt idx="1161">
                  <c:v>47.7</c:v>
                </c:pt>
                <c:pt idx="1162">
                  <c:v>50.220000000000006</c:v>
                </c:pt>
                <c:pt idx="1163">
                  <c:v>50.720000000000006</c:v>
                </c:pt>
                <c:pt idx="1164">
                  <c:v>51.37</c:v>
                </c:pt>
                <c:pt idx="1165">
                  <c:v>52.32</c:v>
                </c:pt>
                <c:pt idx="1166">
                  <c:v>52.379999999999995</c:v>
                </c:pt>
                <c:pt idx="1167">
                  <c:v>51.879999999999995</c:v>
                </c:pt>
                <c:pt idx="1168">
                  <c:v>52.54</c:v>
                </c:pt>
                <c:pt idx="1169">
                  <c:v>52.82</c:v>
                </c:pt>
                <c:pt idx="1170">
                  <c:v>53.3</c:v>
                </c:pt>
                <c:pt idx="1171">
                  <c:v>53.67</c:v>
                </c:pt>
                <c:pt idx="1172">
                  <c:v>52.49</c:v>
                </c:pt>
                <c:pt idx="1173">
                  <c:v>50.82</c:v>
                </c:pt>
                <c:pt idx="1174">
                  <c:v>49.97</c:v>
                </c:pt>
                <c:pt idx="1175">
                  <c:v>49.809999999999995</c:v>
                </c:pt>
                <c:pt idx="1176">
                  <c:v>49.730000000000004</c:v>
                </c:pt>
                <c:pt idx="1177">
                  <c:v>49.94</c:v>
                </c:pt>
                <c:pt idx="1178">
                  <c:v>49.74</c:v>
                </c:pt>
                <c:pt idx="1179">
                  <c:v>47.68</c:v>
                </c:pt>
                <c:pt idx="1180">
                  <c:v>46.28</c:v>
                </c:pt>
                <c:pt idx="1181">
                  <c:v>42.67</c:v>
                </c:pt>
                <c:pt idx="1182">
                  <c:v>43.9</c:v>
                </c:pt>
                <c:pt idx="1183">
                  <c:v>45.53</c:v>
                </c:pt>
                <c:pt idx="1184">
                  <c:v>47.28</c:v>
                </c:pt>
                <c:pt idx="1185">
                  <c:v>48.220000000000006</c:v>
                </c:pt>
                <c:pt idx="1186">
                  <c:v>48.99</c:v>
                </c:pt>
                <c:pt idx="1187">
                  <c:v>51.01</c:v>
                </c:pt>
                <c:pt idx="1188">
                  <c:v>52.47</c:v>
                </c:pt>
                <c:pt idx="1189">
                  <c:v>52.55</c:v>
                </c:pt>
                <c:pt idx="1190">
                  <c:v>52.290000000000006</c:v>
                </c:pt>
                <c:pt idx="1191">
                  <c:v>56.379999999999995</c:v>
                </c:pt>
                <c:pt idx="1192">
                  <c:v>56.24</c:v>
                </c:pt>
                <c:pt idx="1193">
                  <c:v>56.57</c:v>
                </c:pt>
                <c:pt idx="1194">
                  <c:v>55.949999999999996</c:v>
                </c:pt>
                <c:pt idx="1195">
                  <c:v>55.64</c:v>
                </c:pt>
                <c:pt idx="1196">
                  <c:v>54.64</c:v>
                </c:pt>
                <c:pt idx="1197">
                  <c:v>55</c:v>
                </c:pt>
                <c:pt idx="1198">
                  <c:v>52.36</c:v>
                </c:pt>
                <c:pt idx="1199">
                  <c:v>49.48</c:v>
                </c:pt>
                <c:pt idx="1200">
                  <c:v>48.309999999999995</c:v>
                </c:pt>
                <c:pt idx="1201">
                  <c:v>47.55</c:v>
                </c:pt>
                <c:pt idx="1202">
                  <c:v>48</c:v>
                </c:pt>
                <c:pt idx="1203">
                  <c:v>45.879999999999995</c:v>
                </c:pt>
                <c:pt idx="1204">
                  <c:v>44.17</c:v>
                </c:pt>
                <c:pt idx="1205">
                  <c:v>43.75</c:v>
                </c:pt>
                <c:pt idx="1206">
                  <c:v>42.9</c:v>
                </c:pt>
                <c:pt idx="1207">
                  <c:v>43.7</c:v>
                </c:pt>
                <c:pt idx="1208">
                  <c:v>45.65</c:v>
                </c:pt>
                <c:pt idx="1209">
                  <c:v>46.56</c:v>
                </c:pt>
                <c:pt idx="1210">
                  <c:v>48.03</c:v>
                </c:pt>
                <c:pt idx="1211">
                  <c:v>48.47</c:v>
                </c:pt>
                <c:pt idx="1212">
                  <c:v>47.7</c:v>
                </c:pt>
                <c:pt idx="1213">
                  <c:v>46.09</c:v>
                </c:pt>
                <c:pt idx="1214">
                  <c:v>46.25</c:v>
                </c:pt>
                <c:pt idx="1215">
                  <c:v>46.54</c:v>
                </c:pt>
                <c:pt idx="1216">
                  <c:v>45.8</c:v>
                </c:pt>
                <c:pt idx="1217">
                  <c:v>44.99</c:v>
                </c:pt>
                <c:pt idx="1218">
                  <c:v>43.75</c:v>
                </c:pt>
                <c:pt idx="1219">
                  <c:v>42.9</c:v>
                </c:pt>
                <c:pt idx="1220">
                  <c:v>42.9</c:v>
                </c:pt>
                <c:pt idx="1221">
                  <c:v>42.99</c:v>
                </c:pt>
                <c:pt idx="1222">
                  <c:v>44.760000000000005</c:v>
                </c:pt>
                <c:pt idx="1223">
                  <c:v>47.1</c:v>
                </c:pt>
                <c:pt idx="1224">
                  <c:v>49.21</c:v>
                </c:pt>
                <c:pt idx="1225">
                  <c:v>49.42</c:v>
                </c:pt>
                <c:pt idx="1226">
                  <c:v>47.82</c:v>
                </c:pt>
                <c:pt idx="1227">
                  <c:v>48.809999999999995</c:v>
                </c:pt>
                <c:pt idx="1228">
                  <c:v>50.48</c:v>
                </c:pt>
                <c:pt idx="1229">
                  <c:v>52.74</c:v>
                </c:pt>
                <c:pt idx="1230">
                  <c:v>50.94</c:v>
                </c:pt>
                <c:pt idx="1231">
                  <c:v>50.1</c:v>
                </c:pt>
                <c:pt idx="1232">
                  <c:v>50.96</c:v>
                </c:pt>
                <c:pt idx="1233">
                  <c:v>46.9</c:v>
                </c:pt>
                <c:pt idx="1234">
                  <c:v>46.63</c:v>
                </c:pt>
                <c:pt idx="1235">
                  <c:v>47.06</c:v>
                </c:pt>
                <c:pt idx="1236">
                  <c:v>48.660000000000004</c:v>
                </c:pt>
                <c:pt idx="1237">
                  <c:v>49.99</c:v>
                </c:pt>
                <c:pt idx="1238">
                  <c:v>49.55</c:v>
                </c:pt>
                <c:pt idx="1239">
                  <c:v>49.309999999999995</c:v>
                </c:pt>
                <c:pt idx="1240">
                  <c:v>48.77</c:v>
                </c:pt>
                <c:pt idx="1241">
                  <c:v>47.15</c:v>
                </c:pt>
                <c:pt idx="1242">
                  <c:v>45.849999999999994</c:v>
                </c:pt>
                <c:pt idx="1243">
                  <c:v>48.82</c:v>
                </c:pt>
                <c:pt idx="1244">
                  <c:v>49.9</c:v>
                </c:pt>
                <c:pt idx="1245">
                  <c:v>51.260000000000005</c:v>
                </c:pt>
                <c:pt idx="1246">
                  <c:v>52.28</c:v>
                </c:pt>
                <c:pt idx="1247">
                  <c:v>53.720000000000006</c:v>
                </c:pt>
                <c:pt idx="1248">
                  <c:v>55.75</c:v>
                </c:pt>
                <c:pt idx="1249">
                  <c:v>56.75</c:v>
                </c:pt>
                <c:pt idx="1250">
                  <c:v>54.839999999999996</c:v>
                </c:pt>
                <c:pt idx="1251">
                  <c:v>52.41</c:v>
                </c:pt>
                <c:pt idx="1252">
                  <c:v>50.660000000000004</c:v>
                </c:pt>
                <c:pt idx="1253">
                  <c:v>49.15</c:v>
                </c:pt>
                <c:pt idx="1254">
                  <c:v>48.190000000000005</c:v>
                </c:pt>
                <c:pt idx="1255">
                  <c:v>46.260000000000005</c:v>
                </c:pt>
                <c:pt idx="1256">
                  <c:v>45.120000000000005</c:v>
                </c:pt>
                <c:pt idx="1257">
                  <c:v>44.720000000000006</c:v>
                </c:pt>
                <c:pt idx="1258">
                  <c:v>43.65</c:v>
                </c:pt>
                <c:pt idx="1259">
                  <c:v>44.64</c:v>
                </c:pt>
                <c:pt idx="1260">
                  <c:v>47.33</c:v>
                </c:pt>
                <c:pt idx="1261">
                  <c:v>48.839999999999996</c:v>
                </c:pt>
                <c:pt idx="1262">
                  <c:v>49.96</c:v>
                </c:pt>
                <c:pt idx="1263">
                  <c:v>49.760000000000005</c:v>
                </c:pt>
                <c:pt idx="1264">
                  <c:v>47.8</c:v>
                </c:pt>
                <c:pt idx="1265">
                  <c:v>45</c:v>
                </c:pt>
                <c:pt idx="1266">
                  <c:v>46.11</c:v>
                </c:pt>
                <c:pt idx="1267">
                  <c:v>44.9</c:v>
                </c:pt>
                <c:pt idx="1268">
                  <c:v>43.33</c:v>
                </c:pt>
                <c:pt idx="1269">
                  <c:v>43.01</c:v>
                </c:pt>
                <c:pt idx="1270">
                  <c:v>42.97</c:v>
                </c:pt>
                <c:pt idx="1271">
                  <c:v>42.760000000000005</c:v>
                </c:pt>
                <c:pt idx="1272">
                  <c:v>42.720000000000006</c:v>
                </c:pt>
                <c:pt idx="1273">
                  <c:v>43.77</c:v>
                </c:pt>
                <c:pt idx="1274">
                  <c:v>47.160000000000004</c:v>
                </c:pt>
                <c:pt idx="1275">
                  <c:v>50.21</c:v>
                </c:pt>
                <c:pt idx="1276">
                  <c:v>50.65</c:v>
                </c:pt>
                <c:pt idx="1277">
                  <c:v>50.56</c:v>
                </c:pt>
                <c:pt idx="1278">
                  <c:v>50.96</c:v>
                </c:pt>
                <c:pt idx="1279">
                  <c:v>50.9</c:v>
                </c:pt>
                <c:pt idx="1280">
                  <c:v>52.67</c:v>
                </c:pt>
                <c:pt idx="1281">
                  <c:v>57.77</c:v>
                </c:pt>
                <c:pt idx="1282">
                  <c:v>57.41</c:v>
                </c:pt>
                <c:pt idx="1283">
                  <c:v>56.04</c:v>
                </c:pt>
                <c:pt idx="1284">
                  <c:v>54.42</c:v>
                </c:pt>
                <c:pt idx="1285">
                  <c:v>50.349999999999994</c:v>
                </c:pt>
                <c:pt idx="1286">
                  <c:v>50.47</c:v>
                </c:pt>
                <c:pt idx="1287">
                  <c:v>49.230000000000004</c:v>
                </c:pt>
                <c:pt idx="1288">
                  <c:v>48.8</c:v>
                </c:pt>
                <c:pt idx="1289">
                  <c:v>46.57</c:v>
                </c:pt>
                <c:pt idx="1290">
                  <c:v>42.56</c:v>
                </c:pt>
                <c:pt idx="1291">
                  <c:v>39.700000000000003</c:v>
                </c:pt>
                <c:pt idx="1292">
                  <c:v>38.130000000000003</c:v>
                </c:pt>
                <c:pt idx="1293">
                  <c:v>37.839999999999996</c:v>
                </c:pt>
                <c:pt idx="1294">
                  <c:v>38.120000000000005</c:v>
                </c:pt>
                <c:pt idx="1295">
                  <c:v>44.56</c:v>
                </c:pt>
                <c:pt idx="1296">
                  <c:v>45.43</c:v>
                </c:pt>
                <c:pt idx="1297">
                  <c:v>44.47</c:v>
                </c:pt>
                <c:pt idx="1298">
                  <c:v>43.9</c:v>
                </c:pt>
                <c:pt idx="1299">
                  <c:v>42.449999999999996</c:v>
                </c:pt>
                <c:pt idx="1300">
                  <c:v>42.11</c:v>
                </c:pt>
                <c:pt idx="1301">
                  <c:v>43.6</c:v>
                </c:pt>
                <c:pt idx="1302">
                  <c:v>44.57</c:v>
                </c:pt>
                <c:pt idx="1303">
                  <c:v>44.99</c:v>
                </c:pt>
                <c:pt idx="1304">
                  <c:v>44.55</c:v>
                </c:pt>
                <c:pt idx="1305">
                  <c:v>44.290000000000006</c:v>
                </c:pt>
                <c:pt idx="1306">
                  <c:v>44.190000000000005</c:v>
                </c:pt>
                <c:pt idx="1307">
                  <c:v>44.51</c:v>
                </c:pt>
                <c:pt idx="1308">
                  <c:v>45.98</c:v>
                </c:pt>
                <c:pt idx="1309">
                  <c:v>46.160000000000004</c:v>
                </c:pt>
                <c:pt idx="1310">
                  <c:v>45.849999999999994</c:v>
                </c:pt>
                <c:pt idx="1311">
                  <c:v>47.55</c:v>
                </c:pt>
                <c:pt idx="1312">
                  <c:v>48.730000000000004</c:v>
                </c:pt>
                <c:pt idx="1313">
                  <c:v>48.760000000000005</c:v>
                </c:pt>
                <c:pt idx="1314">
                  <c:v>48.94</c:v>
                </c:pt>
                <c:pt idx="1315">
                  <c:v>49</c:v>
                </c:pt>
                <c:pt idx="1316">
                  <c:v>48.220000000000006</c:v>
                </c:pt>
                <c:pt idx="1317">
                  <c:v>45.91</c:v>
                </c:pt>
                <c:pt idx="1318">
                  <c:v>45.3</c:v>
                </c:pt>
                <c:pt idx="1319">
                  <c:v>44.1</c:v>
                </c:pt>
                <c:pt idx="1320">
                  <c:v>43.43</c:v>
                </c:pt>
                <c:pt idx="1321">
                  <c:v>43.190000000000005</c:v>
                </c:pt>
                <c:pt idx="1322">
                  <c:v>42.68</c:v>
                </c:pt>
                <c:pt idx="1323">
                  <c:v>42.56</c:v>
                </c:pt>
                <c:pt idx="1324">
                  <c:v>43.21</c:v>
                </c:pt>
                <c:pt idx="1325">
                  <c:v>43.25</c:v>
                </c:pt>
                <c:pt idx="1326">
                  <c:v>43.68</c:v>
                </c:pt>
                <c:pt idx="1327">
                  <c:v>43.96</c:v>
                </c:pt>
                <c:pt idx="1328">
                  <c:v>43.220000000000006</c:v>
                </c:pt>
                <c:pt idx="1329">
                  <c:v>42.57</c:v>
                </c:pt>
                <c:pt idx="1330">
                  <c:v>42.55</c:v>
                </c:pt>
                <c:pt idx="1331">
                  <c:v>43.44</c:v>
                </c:pt>
                <c:pt idx="1332">
                  <c:v>43.89</c:v>
                </c:pt>
                <c:pt idx="1333">
                  <c:v>48.06</c:v>
                </c:pt>
                <c:pt idx="1334">
                  <c:v>48.82</c:v>
                </c:pt>
                <c:pt idx="1335">
                  <c:v>47.32</c:v>
                </c:pt>
                <c:pt idx="1336">
                  <c:v>45.44</c:v>
                </c:pt>
                <c:pt idx="1337">
                  <c:v>42.09</c:v>
                </c:pt>
                <c:pt idx="1338">
                  <c:v>42.78</c:v>
                </c:pt>
                <c:pt idx="1339">
                  <c:v>43.83</c:v>
                </c:pt>
                <c:pt idx="1340">
                  <c:v>44.849999999999994</c:v>
                </c:pt>
                <c:pt idx="1341">
                  <c:v>46.75</c:v>
                </c:pt>
                <c:pt idx="1342">
                  <c:v>46.61</c:v>
                </c:pt>
                <c:pt idx="1343">
                  <c:v>46.37</c:v>
                </c:pt>
                <c:pt idx="1344">
                  <c:v>47.05</c:v>
                </c:pt>
                <c:pt idx="1345">
                  <c:v>48.47</c:v>
                </c:pt>
                <c:pt idx="1346">
                  <c:v>48.290000000000006</c:v>
                </c:pt>
                <c:pt idx="1347">
                  <c:v>53.01</c:v>
                </c:pt>
                <c:pt idx="1348">
                  <c:v>55.01</c:v>
                </c:pt>
                <c:pt idx="1349">
                  <c:v>55.75</c:v>
                </c:pt>
                <c:pt idx="1350">
                  <c:v>55.349999999999994</c:v>
                </c:pt>
                <c:pt idx="1351">
                  <c:v>54.74</c:v>
                </c:pt>
                <c:pt idx="1352">
                  <c:v>53.36</c:v>
                </c:pt>
                <c:pt idx="1353">
                  <c:v>51.809999999999995</c:v>
                </c:pt>
                <c:pt idx="1354">
                  <c:v>50.160000000000004</c:v>
                </c:pt>
                <c:pt idx="1355">
                  <c:v>47.63</c:v>
                </c:pt>
                <c:pt idx="1356">
                  <c:v>46.660000000000004</c:v>
                </c:pt>
                <c:pt idx="1357">
                  <c:v>46.51</c:v>
                </c:pt>
                <c:pt idx="1358">
                  <c:v>41.67</c:v>
                </c:pt>
                <c:pt idx="1359">
                  <c:v>38.410000000000004</c:v>
                </c:pt>
                <c:pt idx="1360">
                  <c:v>47.01</c:v>
                </c:pt>
                <c:pt idx="1361">
                  <c:v>43.27</c:v>
                </c:pt>
                <c:pt idx="1362">
                  <c:v>41.07</c:v>
                </c:pt>
                <c:pt idx="1363">
                  <c:v>34.980000000000004</c:v>
                </c:pt>
                <c:pt idx="1364">
                  <c:v>40.74</c:v>
                </c:pt>
                <c:pt idx="1365">
                  <c:v>44.68</c:v>
                </c:pt>
                <c:pt idx="1366">
                  <c:v>41.949999999999996</c:v>
                </c:pt>
                <c:pt idx="1367">
                  <c:v>38.51</c:v>
                </c:pt>
                <c:pt idx="1368">
                  <c:v>36.260000000000005</c:v>
                </c:pt>
                <c:pt idx="1369">
                  <c:v>33.6</c:v>
                </c:pt>
                <c:pt idx="1370">
                  <c:v>37.6</c:v>
                </c:pt>
                <c:pt idx="1371">
                  <c:v>37.4</c:v>
                </c:pt>
                <c:pt idx="1372">
                  <c:v>35.49</c:v>
                </c:pt>
                <c:pt idx="1373">
                  <c:v>37.92</c:v>
                </c:pt>
                <c:pt idx="1374">
                  <c:v>42.27</c:v>
                </c:pt>
                <c:pt idx="1375">
                  <c:v>41.33</c:v>
                </c:pt>
                <c:pt idx="1376">
                  <c:v>36.720000000000006</c:v>
                </c:pt>
                <c:pt idx="1377">
                  <c:v>39.379999999999995</c:v>
                </c:pt>
                <c:pt idx="1378">
                  <c:v>44.41</c:v>
                </c:pt>
                <c:pt idx="1379">
                  <c:v>48.46</c:v>
                </c:pt>
                <c:pt idx="1380">
                  <c:v>50.09</c:v>
                </c:pt>
                <c:pt idx="1381">
                  <c:v>50.71</c:v>
                </c:pt>
                <c:pt idx="1382">
                  <c:v>51.28</c:v>
                </c:pt>
                <c:pt idx="1383">
                  <c:v>51.89</c:v>
                </c:pt>
                <c:pt idx="1384">
                  <c:v>52.58</c:v>
                </c:pt>
                <c:pt idx="1385">
                  <c:v>54.13</c:v>
                </c:pt>
                <c:pt idx="1386">
                  <c:v>56.260000000000005</c:v>
                </c:pt>
                <c:pt idx="1387">
                  <c:v>57.1</c:v>
                </c:pt>
                <c:pt idx="1388">
                  <c:v>56.48</c:v>
                </c:pt>
                <c:pt idx="1389">
                  <c:v>53.47</c:v>
                </c:pt>
                <c:pt idx="1390">
                  <c:v>53.18</c:v>
                </c:pt>
                <c:pt idx="1391">
                  <c:v>52.47</c:v>
                </c:pt>
                <c:pt idx="1392">
                  <c:v>52.36</c:v>
                </c:pt>
                <c:pt idx="1393">
                  <c:v>52.51</c:v>
                </c:pt>
                <c:pt idx="1394">
                  <c:v>52.2</c:v>
                </c:pt>
                <c:pt idx="1395">
                  <c:v>51.61</c:v>
                </c:pt>
                <c:pt idx="1396">
                  <c:v>50.56</c:v>
                </c:pt>
                <c:pt idx="1397">
                  <c:v>49.32</c:v>
                </c:pt>
                <c:pt idx="1398">
                  <c:v>47.74</c:v>
                </c:pt>
                <c:pt idx="1399">
                  <c:v>51.24</c:v>
                </c:pt>
                <c:pt idx="1400">
                  <c:v>51.94</c:v>
                </c:pt>
                <c:pt idx="1401">
                  <c:v>51.4</c:v>
                </c:pt>
                <c:pt idx="1402">
                  <c:v>50.160000000000004</c:v>
                </c:pt>
                <c:pt idx="1403">
                  <c:v>48.89</c:v>
                </c:pt>
                <c:pt idx="1404">
                  <c:v>47.71</c:v>
                </c:pt>
                <c:pt idx="1405">
                  <c:v>46.68</c:v>
                </c:pt>
                <c:pt idx="1406">
                  <c:v>44.339999999999996</c:v>
                </c:pt>
                <c:pt idx="1407">
                  <c:v>42.15</c:v>
                </c:pt>
                <c:pt idx="1408">
                  <c:v>42.75</c:v>
                </c:pt>
                <c:pt idx="1409">
                  <c:v>41.75</c:v>
                </c:pt>
                <c:pt idx="1410">
                  <c:v>40.04</c:v>
                </c:pt>
                <c:pt idx="1411">
                  <c:v>38.44</c:v>
                </c:pt>
                <c:pt idx="1412">
                  <c:v>38.130000000000003</c:v>
                </c:pt>
                <c:pt idx="1413">
                  <c:v>38.25</c:v>
                </c:pt>
                <c:pt idx="1414">
                  <c:v>36.75</c:v>
                </c:pt>
                <c:pt idx="1415">
                  <c:v>39.14</c:v>
                </c:pt>
                <c:pt idx="1416">
                  <c:v>42.879999999999995</c:v>
                </c:pt>
                <c:pt idx="1417">
                  <c:v>45.55</c:v>
                </c:pt>
                <c:pt idx="1418">
                  <c:v>46.620000000000005</c:v>
                </c:pt>
                <c:pt idx="1419">
                  <c:v>46.760000000000005</c:v>
                </c:pt>
                <c:pt idx="1420">
                  <c:v>44.849999999999994</c:v>
                </c:pt>
                <c:pt idx="1421">
                  <c:v>40.94</c:v>
                </c:pt>
                <c:pt idx="1422">
                  <c:v>41</c:v>
                </c:pt>
                <c:pt idx="1423">
                  <c:v>39.230000000000011</c:v>
                </c:pt>
                <c:pt idx="1424">
                  <c:v>38.790000000000006</c:v>
                </c:pt>
                <c:pt idx="1425">
                  <c:v>39.620000000000005</c:v>
                </c:pt>
                <c:pt idx="1426">
                  <c:v>41.7</c:v>
                </c:pt>
                <c:pt idx="1427">
                  <c:v>44.21</c:v>
                </c:pt>
                <c:pt idx="1428">
                  <c:v>47.1</c:v>
                </c:pt>
                <c:pt idx="1429">
                  <c:v>48.99</c:v>
                </c:pt>
                <c:pt idx="1430">
                  <c:v>50.63</c:v>
                </c:pt>
                <c:pt idx="1431">
                  <c:v>50.83</c:v>
                </c:pt>
                <c:pt idx="1432">
                  <c:v>50.790000000000006</c:v>
                </c:pt>
                <c:pt idx="1433">
                  <c:v>50.42</c:v>
                </c:pt>
                <c:pt idx="1434">
                  <c:v>50.120000000000005</c:v>
                </c:pt>
                <c:pt idx="1435">
                  <c:v>49.7</c:v>
                </c:pt>
                <c:pt idx="1436">
                  <c:v>48.9</c:v>
                </c:pt>
                <c:pt idx="1437">
                  <c:v>49.08</c:v>
                </c:pt>
                <c:pt idx="1438">
                  <c:v>47.290000000000006</c:v>
                </c:pt>
                <c:pt idx="1439">
                  <c:v>43.44</c:v>
                </c:pt>
                <c:pt idx="1440">
                  <c:v>41.809999999999995</c:v>
                </c:pt>
                <c:pt idx="1441">
                  <c:v>41.77</c:v>
                </c:pt>
                <c:pt idx="1442">
                  <c:v>43.33</c:v>
                </c:pt>
                <c:pt idx="1443">
                  <c:v>44.160000000000004</c:v>
                </c:pt>
                <c:pt idx="1444">
                  <c:v>44.96</c:v>
                </c:pt>
                <c:pt idx="1445">
                  <c:v>46.06</c:v>
                </c:pt>
                <c:pt idx="1446">
                  <c:v>46.14</c:v>
                </c:pt>
                <c:pt idx="1447">
                  <c:v>46.809999999999995</c:v>
                </c:pt>
                <c:pt idx="1448">
                  <c:v>47.86</c:v>
                </c:pt>
                <c:pt idx="1449">
                  <c:v>49.309999999999995</c:v>
                </c:pt>
                <c:pt idx="1450">
                  <c:v>49.56</c:v>
                </c:pt>
                <c:pt idx="1451">
                  <c:v>54.57</c:v>
                </c:pt>
                <c:pt idx="1452">
                  <c:v>57.03</c:v>
                </c:pt>
                <c:pt idx="1453">
                  <c:v>57.6</c:v>
                </c:pt>
                <c:pt idx="1454">
                  <c:v>57.190000000000005</c:v>
                </c:pt>
                <c:pt idx="1455">
                  <c:v>56.08</c:v>
                </c:pt>
                <c:pt idx="1456">
                  <c:v>55.49</c:v>
                </c:pt>
                <c:pt idx="1457">
                  <c:v>54.620000000000005</c:v>
                </c:pt>
                <c:pt idx="1458">
                  <c:v>53.260000000000005</c:v>
                </c:pt>
                <c:pt idx="1459">
                  <c:v>51.839999999999996</c:v>
                </c:pt>
                <c:pt idx="1460">
                  <c:v>50.39</c:v>
                </c:pt>
                <c:pt idx="1461">
                  <c:v>48.96</c:v>
                </c:pt>
                <c:pt idx="1462">
                  <c:v>47.05</c:v>
                </c:pt>
                <c:pt idx="1463">
                  <c:v>44.43</c:v>
                </c:pt>
                <c:pt idx="1464">
                  <c:v>44.790000000000006</c:v>
                </c:pt>
                <c:pt idx="1465">
                  <c:v>46.03</c:v>
                </c:pt>
                <c:pt idx="1466">
                  <c:v>46.260000000000005</c:v>
                </c:pt>
                <c:pt idx="1467">
                  <c:v>48.06</c:v>
                </c:pt>
                <c:pt idx="1468">
                  <c:v>49.309999999999995</c:v>
                </c:pt>
                <c:pt idx="1469">
                  <c:v>50.14</c:v>
                </c:pt>
                <c:pt idx="1470">
                  <c:v>50.48</c:v>
                </c:pt>
                <c:pt idx="1471">
                  <c:v>50.230000000000004</c:v>
                </c:pt>
                <c:pt idx="1472">
                  <c:v>50.760000000000005</c:v>
                </c:pt>
                <c:pt idx="1473">
                  <c:v>53.01</c:v>
                </c:pt>
                <c:pt idx="1474">
                  <c:v>55.620000000000005</c:v>
                </c:pt>
                <c:pt idx="1475">
                  <c:v>56.08</c:v>
                </c:pt>
                <c:pt idx="1476">
                  <c:v>57.77</c:v>
                </c:pt>
                <c:pt idx="1477">
                  <c:v>58.379999999999995</c:v>
                </c:pt>
                <c:pt idx="1478">
                  <c:v>57.71</c:v>
                </c:pt>
                <c:pt idx="1479">
                  <c:v>54.63</c:v>
                </c:pt>
                <c:pt idx="1480">
                  <c:v>53.67</c:v>
                </c:pt>
                <c:pt idx="1481">
                  <c:v>54.46</c:v>
                </c:pt>
                <c:pt idx="1482">
                  <c:v>55.8</c:v>
                </c:pt>
                <c:pt idx="1483">
                  <c:v>56.220000000000006</c:v>
                </c:pt>
                <c:pt idx="1484">
                  <c:v>54.82</c:v>
                </c:pt>
                <c:pt idx="1485">
                  <c:v>54.13</c:v>
                </c:pt>
                <c:pt idx="1486">
                  <c:v>55.28</c:v>
                </c:pt>
                <c:pt idx="1487">
                  <c:v>54.37</c:v>
                </c:pt>
                <c:pt idx="1488">
                  <c:v>52.93</c:v>
                </c:pt>
                <c:pt idx="1489">
                  <c:v>57.24</c:v>
                </c:pt>
                <c:pt idx="1490">
                  <c:v>57.92</c:v>
                </c:pt>
                <c:pt idx="1491">
                  <c:v>56.33</c:v>
                </c:pt>
                <c:pt idx="1492">
                  <c:v>55.61</c:v>
                </c:pt>
                <c:pt idx="1493">
                  <c:v>53.75</c:v>
                </c:pt>
                <c:pt idx="1494">
                  <c:v>53.01</c:v>
                </c:pt>
                <c:pt idx="1495">
                  <c:v>52.17</c:v>
                </c:pt>
                <c:pt idx="1496">
                  <c:v>52.339999999999996</c:v>
                </c:pt>
                <c:pt idx="1497">
                  <c:v>51.190000000000005</c:v>
                </c:pt>
                <c:pt idx="1498">
                  <c:v>48.260000000000005</c:v>
                </c:pt>
                <c:pt idx="1499">
                  <c:v>46.65</c:v>
                </c:pt>
                <c:pt idx="1500">
                  <c:v>46.39</c:v>
                </c:pt>
                <c:pt idx="1501">
                  <c:v>45.720000000000006</c:v>
                </c:pt>
                <c:pt idx="1502">
                  <c:v>43.620000000000005</c:v>
                </c:pt>
                <c:pt idx="1503">
                  <c:v>47.57</c:v>
                </c:pt>
                <c:pt idx="1504">
                  <c:v>48.1</c:v>
                </c:pt>
                <c:pt idx="1505">
                  <c:v>47.59</c:v>
                </c:pt>
                <c:pt idx="1506">
                  <c:v>47.27</c:v>
                </c:pt>
                <c:pt idx="1507">
                  <c:v>45.879999999999995</c:v>
                </c:pt>
                <c:pt idx="1508">
                  <c:v>44.93</c:v>
                </c:pt>
                <c:pt idx="1509">
                  <c:v>44.99</c:v>
                </c:pt>
                <c:pt idx="1510">
                  <c:v>45.03</c:v>
                </c:pt>
                <c:pt idx="1511">
                  <c:v>44.59</c:v>
                </c:pt>
                <c:pt idx="1512">
                  <c:v>44.24</c:v>
                </c:pt>
                <c:pt idx="1513">
                  <c:v>43.96</c:v>
                </c:pt>
                <c:pt idx="1514">
                  <c:v>44.61</c:v>
                </c:pt>
                <c:pt idx="1515">
                  <c:v>44.48</c:v>
                </c:pt>
                <c:pt idx="1516">
                  <c:v>44.309999999999995</c:v>
                </c:pt>
                <c:pt idx="1517">
                  <c:v>45.14</c:v>
                </c:pt>
                <c:pt idx="1518">
                  <c:v>46.08</c:v>
                </c:pt>
                <c:pt idx="1519">
                  <c:v>46.879999999999995</c:v>
                </c:pt>
                <c:pt idx="1520">
                  <c:v>48.11</c:v>
                </c:pt>
                <c:pt idx="1521">
                  <c:v>49.39</c:v>
                </c:pt>
                <c:pt idx="1522">
                  <c:v>49.86</c:v>
                </c:pt>
                <c:pt idx="1523">
                  <c:v>49.97</c:v>
                </c:pt>
                <c:pt idx="1524">
                  <c:v>50.08</c:v>
                </c:pt>
                <c:pt idx="1525">
                  <c:v>50.07</c:v>
                </c:pt>
                <c:pt idx="1526">
                  <c:v>51.96</c:v>
                </c:pt>
                <c:pt idx="1527">
                  <c:v>53.24</c:v>
                </c:pt>
                <c:pt idx="1528">
                  <c:v>52.949999999999996</c:v>
                </c:pt>
                <c:pt idx="1529">
                  <c:v>51.1</c:v>
                </c:pt>
                <c:pt idx="1530">
                  <c:v>49.61</c:v>
                </c:pt>
                <c:pt idx="1531">
                  <c:v>48.4</c:v>
                </c:pt>
                <c:pt idx="1532">
                  <c:v>46.21</c:v>
                </c:pt>
                <c:pt idx="1533">
                  <c:v>44.09</c:v>
                </c:pt>
                <c:pt idx="1534">
                  <c:v>43.3</c:v>
                </c:pt>
                <c:pt idx="1535">
                  <c:v>42.690000000000005</c:v>
                </c:pt>
                <c:pt idx="1536">
                  <c:v>42.720000000000006</c:v>
                </c:pt>
                <c:pt idx="1537">
                  <c:v>43.48</c:v>
                </c:pt>
                <c:pt idx="1538">
                  <c:v>43.86</c:v>
                </c:pt>
                <c:pt idx="1539">
                  <c:v>45.64</c:v>
                </c:pt>
                <c:pt idx="1540">
                  <c:v>46.3</c:v>
                </c:pt>
                <c:pt idx="1541">
                  <c:v>50.5</c:v>
                </c:pt>
                <c:pt idx="1542">
                  <c:v>50.43</c:v>
                </c:pt>
                <c:pt idx="1543">
                  <c:v>50.09</c:v>
                </c:pt>
                <c:pt idx="1544">
                  <c:v>49.87</c:v>
                </c:pt>
                <c:pt idx="1545">
                  <c:v>49.7</c:v>
                </c:pt>
                <c:pt idx="1546">
                  <c:v>50.97</c:v>
                </c:pt>
                <c:pt idx="1547">
                  <c:v>51.25</c:v>
                </c:pt>
                <c:pt idx="1548">
                  <c:v>51.96</c:v>
                </c:pt>
                <c:pt idx="1549">
                  <c:v>50.49</c:v>
                </c:pt>
                <c:pt idx="1550">
                  <c:v>48.9</c:v>
                </c:pt>
                <c:pt idx="1551">
                  <c:v>49</c:v>
                </c:pt>
                <c:pt idx="1552">
                  <c:v>48.56</c:v>
                </c:pt>
                <c:pt idx="1553">
                  <c:v>47.87</c:v>
                </c:pt>
                <c:pt idx="1554">
                  <c:v>47.14</c:v>
                </c:pt>
                <c:pt idx="1555">
                  <c:v>53.25</c:v>
                </c:pt>
                <c:pt idx="1556">
                  <c:v>54.879999999999995</c:v>
                </c:pt>
                <c:pt idx="1557">
                  <c:v>55.51</c:v>
                </c:pt>
                <c:pt idx="1558">
                  <c:v>57.09</c:v>
                </c:pt>
                <c:pt idx="1559">
                  <c:v>58.37</c:v>
                </c:pt>
                <c:pt idx="1560">
                  <c:v>59.65</c:v>
                </c:pt>
                <c:pt idx="1561">
                  <c:v>59.98</c:v>
                </c:pt>
                <c:pt idx="1562">
                  <c:v>58.760000000000005</c:v>
                </c:pt>
                <c:pt idx="1563">
                  <c:v>59.120000000000005</c:v>
                </c:pt>
                <c:pt idx="1564">
                  <c:v>59.21</c:v>
                </c:pt>
                <c:pt idx="1565">
                  <c:v>57.18</c:v>
                </c:pt>
                <c:pt idx="1566">
                  <c:v>55.21</c:v>
                </c:pt>
                <c:pt idx="1567">
                  <c:v>52.260000000000005</c:v>
                </c:pt>
                <c:pt idx="1568">
                  <c:v>49.77</c:v>
                </c:pt>
                <c:pt idx="1569">
                  <c:v>47.96</c:v>
                </c:pt>
                <c:pt idx="1570">
                  <c:v>46.5</c:v>
                </c:pt>
                <c:pt idx="1571">
                  <c:v>45.56</c:v>
                </c:pt>
                <c:pt idx="1572">
                  <c:v>43.720000000000006</c:v>
                </c:pt>
                <c:pt idx="1573">
                  <c:v>41.349999999999994</c:v>
                </c:pt>
                <c:pt idx="1574">
                  <c:v>40.57</c:v>
                </c:pt>
                <c:pt idx="1575">
                  <c:v>42.06</c:v>
                </c:pt>
                <c:pt idx="1576">
                  <c:v>44.87</c:v>
                </c:pt>
                <c:pt idx="1577">
                  <c:v>46.49</c:v>
                </c:pt>
                <c:pt idx="1578">
                  <c:v>39.730000000000011</c:v>
                </c:pt>
                <c:pt idx="1579">
                  <c:v>41.03</c:v>
                </c:pt>
                <c:pt idx="1580">
                  <c:v>42.790000000000006</c:v>
                </c:pt>
                <c:pt idx="1581">
                  <c:v>43.48</c:v>
                </c:pt>
                <c:pt idx="1582">
                  <c:v>42.47</c:v>
                </c:pt>
                <c:pt idx="1583">
                  <c:v>40.33</c:v>
                </c:pt>
                <c:pt idx="1584">
                  <c:v>39.25</c:v>
                </c:pt>
                <c:pt idx="1585">
                  <c:v>38.449999999999996</c:v>
                </c:pt>
                <c:pt idx="1586">
                  <c:v>39.54</c:v>
                </c:pt>
                <c:pt idx="1587">
                  <c:v>41.71</c:v>
                </c:pt>
                <c:pt idx="1588">
                  <c:v>43.53</c:v>
                </c:pt>
                <c:pt idx="1589">
                  <c:v>43.849999999999994</c:v>
                </c:pt>
                <c:pt idx="1590">
                  <c:v>43.11</c:v>
                </c:pt>
                <c:pt idx="1591">
                  <c:v>41.190000000000005</c:v>
                </c:pt>
                <c:pt idx="1592">
                  <c:v>39.39</c:v>
                </c:pt>
                <c:pt idx="1593">
                  <c:v>39.770000000000003</c:v>
                </c:pt>
                <c:pt idx="1594">
                  <c:v>40.770000000000003</c:v>
                </c:pt>
                <c:pt idx="1595">
                  <c:v>43.120000000000005</c:v>
                </c:pt>
                <c:pt idx="1596">
                  <c:v>45.290000000000006</c:v>
                </c:pt>
                <c:pt idx="1597">
                  <c:v>45.46</c:v>
                </c:pt>
                <c:pt idx="1598">
                  <c:v>47.24</c:v>
                </c:pt>
                <c:pt idx="1599">
                  <c:v>45.67</c:v>
                </c:pt>
                <c:pt idx="1600">
                  <c:v>45.91</c:v>
                </c:pt>
                <c:pt idx="1601">
                  <c:v>45.7</c:v>
                </c:pt>
                <c:pt idx="1602">
                  <c:v>45.49</c:v>
                </c:pt>
                <c:pt idx="1603">
                  <c:v>44.71</c:v>
                </c:pt>
                <c:pt idx="1604">
                  <c:v>44.06</c:v>
                </c:pt>
                <c:pt idx="1605">
                  <c:v>44.6</c:v>
                </c:pt>
                <c:pt idx="1606">
                  <c:v>45.449999999999996</c:v>
                </c:pt>
                <c:pt idx="1607">
                  <c:v>45.46</c:v>
                </c:pt>
                <c:pt idx="1608">
                  <c:v>45.55</c:v>
                </c:pt>
                <c:pt idx="1609">
                  <c:v>46.71</c:v>
                </c:pt>
                <c:pt idx="1610">
                  <c:v>47.63</c:v>
                </c:pt>
                <c:pt idx="1611">
                  <c:v>48.48</c:v>
                </c:pt>
                <c:pt idx="1612">
                  <c:v>49.25</c:v>
                </c:pt>
                <c:pt idx="1613">
                  <c:v>50.56</c:v>
                </c:pt>
                <c:pt idx="1614">
                  <c:v>51.36</c:v>
                </c:pt>
                <c:pt idx="1615">
                  <c:v>51.37</c:v>
                </c:pt>
                <c:pt idx="1616">
                  <c:v>51.13</c:v>
                </c:pt>
                <c:pt idx="1617">
                  <c:v>51.290000000000006</c:v>
                </c:pt>
                <c:pt idx="1618">
                  <c:v>50.39</c:v>
                </c:pt>
                <c:pt idx="1619">
                  <c:v>47.730000000000004</c:v>
                </c:pt>
                <c:pt idx="1620">
                  <c:v>45.94</c:v>
                </c:pt>
                <c:pt idx="1621">
                  <c:v>46.61</c:v>
                </c:pt>
                <c:pt idx="1622">
                  <c:v>47.91</c:v>
                </c:pt>
                <c:pt idx="1623">
                  <c:v>47</c:v>
                </c:pt>
                <c:pt idx="1624">
                  <c:v>47.44</c:v>
                </c:pt>
                <c:pt idx="1625">
                  <c:v>46.809999999999995</c:v>
                </c:pt>
                <c:pt idx="1626">
                  <c:v>42.86</c:v>
                </c:pt>
                <c:pt idx="1627">
                  <c:v>39.770000000000003</c:v>
                </c:pt>
                <c:pt idx="1628">
                  <c:v>37.290000000000006</c:v>
                </c:pt>
                <c:pt idx="1629">
                  <c:v>34.980000000000004</c:v>
                </c:pt>
                <c:pt idx="1630">
                  <c:v>37.270000000000003</c:v>
                </c:pt>
                <c:pt idx="1631">
                  <c:v>35.43</c:v>
                </c:pt>
                <c:pt idx="1632">
                  <c:v>34.839999999999996</c:v>
                </c:pt>
                <c:pt idx="1633">
                  <c:v>34.78</c:v>
                </c:pt>
                <c:pt idx="1634">
                  <c:v>36.349999999999994</c:v>
                </c:pt>
                <c:pt idx="1635">
                  <c:v>36.870000000000005</c:v>
                </c:pt>
                <c:pt idx="1636">
                  <c:v>37.57</c:v>
                </c:pt>
                <c:pt idx="1637">
                  <c:v>39.53</c:v>
                </c:pt>
                <c:pt idx="1638">
                  <c:v>40.94</c:v>
                </c:pt>
                <c:pt idx="1639">
                  <c:v>43.87</c:v>
                </c:pt>
                <c:pt idx="1640">
                  <c:v>47.57</c:v>
                </c:pt>
                <c:pt idx="1641">
                  <c:v>49.01</c:v>
                </c:pt>
                <c:pt idx="1642">
                  <c:v>50.06</c:v>
                </c:pt>
                <c:pt idx="1643">
                  <c:v>50.93</c:v>
                </c:pt>
                <c:pt idx="1644">
                  <c:v>48.37</c:v>
                </c:pt>
                <c:pt idx="1645">
                  <c:v>47.44</c:v>
                </c:pt>
                <c:pt idx="1646">
                  <c:v>50.53</c:v>
                </c:pt>
                <c:pt idx="1647">
                  <c:v>53.1</c:v>
                </c:pt>
                <c:pt idx="1648">
                  <c:v>51.790000000000006</c:v>
                </c:pt>
                <c:pt idx="1649">
                  <c:v>49.61</c:v>
                </c:pt>
                <c:pt idx="1650">
                  <c:v>50.220000000000006</c:v>
                </c:pt>
                <c:pt idx="1651">
                  <c:v>51.720000000000006</c:v>
                </c:pt>
                <c:pt idx="1652">
                  <c:v>50.55</c:v>
                </c:pt>
                <c:pt idx="1653">
                  <c:v>49.03</c:v>
                </c:pt>
                <c:pt idx="1654">
                  <c:v>48.9</c:v>
                </c:pt>
                <c:pt idx="1655">
                  <c:v>46.89</c:v>
                </c:pt>
                <c:pt idx="1656">
                  <c:v>44.160000000000004</c:v>
                </c:pt>
                <c:pt idx="1657">
                  <c:v>43.99</c:v>
                </c:pt>
                <c:pt idx="1658">
                  <c:v>46.839999999999996</c:v>
                </c:pt>
                <c:pt idx="1659">
                  <c:v>49.1</c:v>
                </c:pt>
                <c:pt idx="1660">
                  <c:v>51.13</c:v>
                </c:pt>
                <c:pt idx="1661">
                  <c:v>53.64</c:v>
                </c:pt>
                <c:pt idx="1662">
                  <c:v>54.28</c:v>
                </c:pt>
                <c:pt idx="1663">
                  <c:v>55.1</c:v>
                </c:pt>
                <c:pt idx="1664">
                  <c:v>55.43</c:v>
                </c:pt>
                <c:pt idx="1665">
                  <c:v>54.64</c:v>
                </c:pt>
                <c:pt idx="1666">
                  <c:v>54.36</c:v>
                </c:pt>
                <c:pt idx="1667">
                  <c:v>52.92</c:v>
                </c:pt>
                <c:pt idx="1668">
                  <c:v>51.339999999999996</c:v>
                </c:pt>
                <c:pt idx="1669">
                  <c:v>49.57</c:v>
                </c:pt>
                <c:pt idx="1670">
                  <c:v>47.309999999999995</c:v>
                </c:pt>
                <c:pt idx="1671">
                  <c:v>43.64</c:v>
                </c:pt>
                <c:pt idx="1672">
                  <c:v>40.809999999999995</c:v>
                </c:pt>
                <c:pt idx="1673">
                  <c:v>38.75</c:v>
                </c:pt>
                <c:pt idx="1674">
                  <c:v>38.94</c:v>
                </c:pt>
                <c:pt idx="1675">
                  <c:v>40.260000000000005</c:v>
                </c:pt>
                <c:pt idx="1676">
                  <c:v>40.89</c:v>
                </c:pt>
                <c:pt idx="1677">
                  <c:v>39.700000000000003</c:v>
                </c:pt>
                <c:pt idx="1678">
                  <c:v>36.339999999999996</c:v>
                </c:pt>
                <c:pt idx="1679">
                  <c:v>33.190000000000005</c:v>
                </c:pt>
                <c:pt idx="1680">
                  <c:v>30.88</c:v>
                </c:pt>
                <c:pt idx="1681">
                  <c:v>29.150000000000002</c:v>
                </c:pt>
                <c:pt idx="1682">
                  <c:v>31.58</c:v>
                </c:pt>
                <c:pt idx="1683">
                  <c:v>32.36</c:v>
                </c:pt>
                <c:pt idx="1684">
                  <c:v>34.18</c:v>
                </c:pt>
                <c:pt idx="1685">
                  <c:v>34.97</c:v>
                </c:pt>
                <c:pt idx="1686">
                  <c:v>29.130000000000003</c:v>
                </c:pt>
                <c:pt idx="1687">
                  <c:v>29.87</c:v>
                </c:pt>
                <c:pt idx="1688">
                  <c:v>32.01</c:v>
                </c:pt>
                <c:pt idx="1689">
                  <c:v>33.89</c:v>
                </c:pt>
                <c:pt idx="1690">
                  <c:v>35.58</c:v>
                </c:pt>
                <c:pt idx="1691">
                  <c:v>36.630000000000003</c:v>
                </c:pt>
                <c:pt idx="1692">
                  <c:v>37.870000000000005</c:v>
                </c:pt>
                <c:pt idx="1693">
                  <c:v>37.99</c:v>
                </c:pt>
                <c:pt idx="1694">
                  <c:v>38.36</c:v>
                </c:pt>
                <c:pt idx="1695">
                  <c:v>39.92</c:v>
                </c:pt>
                <c:pt idx="1696">
                  <c:v>40.64</c:v>
                </c:pt>
                <c:pt idx="1697">
                  <c:v>42.849999999999994</c:v>
                </c:pt>
                <c:pt idx="1698">
                  <c:v>45.2</c:v>
                </c:pt>
                <c:pt idx="1699">
                  <c:v>47.13</c:v>
                </c:pt>
                <c:pt idx="1700">
                  <c:v>48.7</c:v>
                </c:pt>
                <c:pt idx="1701">
                  <c:v>47.8</c:v>
                </c:pt>
                <c:pt idx="1702">
                  <c:v>48.14</c:v>
                </c:pt>
                <c:pt idx="1703">
                  <c:v>48.190000000000005</c:v>
                </c:pt>
                <c:pt idx="1704">
                  <c:v>47.65</c:v>
                </c:pt>
                <c:pt idx="1705">
                  <c:v>47.89</c:v>
                </c:pt>
                <c:pt idx="1706">
                  <c:v>47.07</c:v>
                </c:pt>
                <c:pt idx="1707">
                  <c:v>44.27</c:v>
                </c:pt>
                <c:pt idx="1708">
                  <c:v>40.86</c:v>
                </c:pt>
                <c:pt idx="1709">
                  <c:v>39.839999999999996</c:v>
                </c:pt>
                <c:pt idx="1710">
                  <c:v>39.520000000000003</c:v>
                </c:pt>
                <c:pt idx="1711">
                  <c:v>39.08</c:v>
                </c:pt>
                <c:pt idx="1712">
                  <c:v>38.11</c:v>
                </c:pt>
                <c:pt idx="1713">
                  <c:v>37.4</c:v>
                </c:pt>
                <c:pt idx="1714">
                  <c:v>35.67</c:v>
                </c:pt>
                <c:pt idx="1715">
                  <c:v>32.28</c:v>
                </c:pt>
                <c:pt idx="1716">
                  <c:v>30.419999999999998</c:v>
                </c:pt>
                <c:pt idx="1717">
                  <c:v>30.55</c:v>
                </c:pt>
                <c:pt idx="1718">
                  <c:v>33.590000000000003</c:v>
                </c:pt>
                <c:pt idx="1719">
                  <c:v>36.770000000000003</c:v>
                </c:pt>
                <c:pt idx="1720">
                  <c:v>36.9</c:v>
                </c:pt>
                <c:pt idx="1721">
                  <c:v>40.04</c:v>
                </c:pt>
                <c:pt idx="1722">
                  <c:v>43.37</c:v>
                </c:pt>
                <c:pt idx="1723">
                  <c:v>42.47</c:v>
                </c:pt>
                <c:pt idx="1724">
                  <c:v>41.97</c:v>
                </c:pt>
                <c:pt idx="1725">
                  <c:v>42.01</c:v>
                </c:pt>
                <c:pt idx="1726">
                  <c:v>42.03</c:v>
                </c:pt>
                <c:pt idx="1727">
                  <c:v>40.839999999999996</c:v>
                </c:pt>
                <c:pt idx="1728">
                  <c:v>38.68</c:v>
                </c:pt>
                <c:pt idx="1729">
                  <c:v>37.290000000000006</c:v>
                </c:pt>
                <c:pt idx="1730">
                  <c:v>34.720000000000006</c:v>
                </c:pt>
                <c:pt idx="1731">
                  <c:v>33.54</c:v>
                </c:pt>
                <c:pt idx="1732">
                  <c:v>35.44</c:v>
                </c:pt>
                <c:pt idx="1733">
                  <c:v>38.57</c:v>
                </c:pt>
                <c:pt idx="1734">
                  <c:v>42.3</c:v>
                </c:pt>
                <c:pt idx="1735">
                  <c:v>45.01</c:v>
                </c:pt>
                <c:pt idx="1736">
                  <c:v>47.09</c:v>
                </c:pt>
                <c:pt idx="1737">
                  <c:v>47.730000000000004</c:v>
                </c:pt>
                <c:pt idx="1738">
                  <c:v>47.690000000000005</c:v>
                </c:pt>
                <c:pt idx="1739">
                  <c:v>47.18</c:v>
                </c:pt>
                <c:pt idx="1740">
                  <c:v>46.46</c:v>
                </c:pt>
                <c:pt idx="1741">
                  <c:v>45.83</c:v>
                </c:pt>
                <c:pt idx="1742">
                  <c:v>45.05</c:v>
                </c:pt>
                <c:pt idx="1743">
                  <c:v>44.18</c:v>
                </c:pt>
                <c:pt idx="1744">
                  <c:v>43.809999999999995</c:v>
                </c:pt>
                <c:pt idx="1745">
                  <c:v>43.9</c:v>
                </c:pt>
                <c:pt idx="1746">
                  <c:v>43.52</c:v>
                </c:pt>
                <c:pt idx="1747">
                  <c:v>42.48</c:v>
                </c:pt>
                <c:pt idx="1748">
                  <c:v>40.809999999999995</c:v>
                </c:pt>
                <c:pt idx="1749">
                  <c:v>38.21</c:v>
                </c:pt>
              </c:numCache>
            </c:numRef>
          </c:val>
          <c:smooth val="0"/>
          <c:extLst>
            <c:ext xmlns:c16="http://schemas.microsoft.com/office/drawing/2014/chart" uri="{C3380CC4-5D6E-409C-BE32-E72D297353CC}">
              <c16:uniqueId val="{00000008-1014-483B-B88B-6E744E012BA3}"/>
            </c:ext>
          </c:extLst>
        </c:ser>
        <c:ser>
          <c:idx val="9"/>
          <c:order val="9"/>
          <c:tx>
            <c:strRef>
              <c:f>Лист2!$V$1</c:f>
              <c:strCache>
                <c:ptCount val="1"/>
                <c:pt idx="0">
                  <c:v>Vayots Dzor</c:v>
                </c:pt>
              </c:strCache>
            </c:strRef>
          </c:tx>
          <c:marker>
            <c:symbol val="none"/>
          </c:marker>
          <c:cat>
            <c:numRef>
              <c:f>Лист2!$A$2:$A$1753</c:f>
              <c:numCache>
                <c:formatCode>General</c:formatCode>
                <c:ptCount val="1752"/>
                <c:pt idx="0">
                  <c:v>1981</c:v>
                </c:pt>
                <c:pt idx="1">
                  <c:v>1981</c:v>
                </c:pt>
                <c:pt idx="2">
                  <c:v>1981</c:v>
                </c:pt>
                <c:pt idx="3">
                  <c:v>1981</c:v>
                </c:pt>
                <c:pt idx="4">
                  <c:v>1981</c:v>
                </c:pt>
                <c:pt idx="5">
                  <c:v>1981</c:v>
                </c:pt>
                <c:pt idx="6">
                  <c:v>1981</c:v>
                </c:pt>
                <c:pt idx="7">
                  <c:v>1981</c:v>
                </c:pt>
                <c:pt idx="8">
                  <c:v>1981</c:v>
                </c:pt>
                <c:pt idx="9">
                  <c:v>1981</c:v>
                </c:pt>
                <c:pt idx="10">
                  <c:v>1981</c:v>
                </c:pt>
                <c:pt idx="11">
                  <c:v>1981</c:v>
                </c:pt>
                <c:pt idx="12">
                  <c:v>1981</c:v>
                </c:pt>
                <c:pt idx="13">
                  <c:v>1981</c:v>
                </c:pt>
                <c:pt idx="14">
                  <c:v>1981</c:v>
                </c:pt>
                <c:pt idx="15">
                  <c:v>1981</c:v>
                </c:pt>
                <c:pt idx="16">
                  <c:v>1981</c:v>
                </c:pt>
                <c:pt idx="17">
                  <c:v>1981</c:v>
                </c:pt>
                <c:pt idx="18">
                  <c:v>1982</c:v>
                </c:pt>
                <c:pt idx="19">
                  <c:v>1982</c:v>
                </c:pt>
                <c:pt idx="20">
                  <c:v>1982</c:v>
                </c:pt>
                <c:pt idx="21">
                  <c:v>1982</c:v>
                </c:pt>
                <c:pt idx="22">
                  <c:v>1982</c:v>
                </c:pt>
                <c:pt idx="23">
                  <c:v>1982</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1982</c:v>
                </c:pt>
                <c:pt idx="37">
                  <c:v>1982</c:v>
                </c:pt>
                <c:pt idx="38">
                  <c:v>1982</c:v>
                </c:pt>
                <c:pt idx="39">
                  <c:v>1982</c:v>
                </c:pt>
                <c:pt idx="40">
                  <c:v>1982</c:v>
                </c:pt>
                <c:pt idx="41">
                  <c:v>1982</c:v>
                </c:pt>
                <c:pt idx="42">
                  <c:v>1982</c:v>
                </c:pt>
                <c:pt idx="43">
                  <c:v>1982</c:v>
                </c:pt>
                <c:pt idx="44">
                  <c:v>1982</c:v>
                </c:pt>
                <c:pt idx="45">
                  <c:v>1982</c:v>
                </c:pt>
                <c:pt idx="46">
                  <c:v>1982</c:v>
                </c:pt>
                <c:pt idx="47">
                  <c:v>1982</c:v>
                </c:pt>
                <c:pt idx="48">
                  <c:v>1982</c:v>
                </c:pt>
                <c:pt idx="49">
                  <c:v>1982</c:v>
                </c:pt>
                <c:pt idx="50">
                  <c:v>1982</c:v>
                </c:pt>
                <c:pt idx="51">
                  <c:v>1982</c:v>
                </c:pt>
                <c:pt idx="52">
                  <c:v>1982</c:v>
                </c:pt>
                <c:pt idx="53">
                  <c:v>1982</c:v>
                </c:pt>
                <c:pt idx="54">
                  <c:v>1982</c:v>
                </c:pt>
                <c:pt idx="55">
                  <c:v>1982</c:v>
                </c:pt>
                <c:pt idx="56">
                  <c:v>1982</c:v>
                </c:pt>
                <c:pt idx="57">
                  <c:v>1982</c:v>
                </c:pt>
                <c:pt idx="58">
                  <c:v>1982</c:v>
                </c:pt>
                <c:pt idx="59">
                  <c:v>1982</c:v>
                </c:pt>
                <c:pt idx="60">
                  <c:v>1982</c:v>
                </c:pt>
                <c:pt idx="61">
                  <c:v>1982</c:v>
                </c:pt>
                <c:pt idx="62">
                  <c:v>1982</c:v>
                </c:pt>
                <c:pt idx="63">
                  <c:v>1982</c:v>
                </c:pt>
                <c:pt idx="64">
                  <c:v>1982</c:v>
                </c:pt>
                <c:pt idx="65">
                  <c:v>1982</c:v>
                </c:pt>
                <c:pt idx="66">
                  <c:v>1982</c:v>
                </c:pt>
                <c:pt idx="67">
                  <c:v>1982</c:v>
                </c:pt>
                <c:pt idx="68">
                  <c:v>1982</c:v>
                </c:pt>
                <c:pt idx="69">
                  <c:v>1982</c:v>
                </c:pt>
                <c:pt idx="70">
                  <c:v>1983</c:v>
                </c:pt>
                <c:pt idx="71">
                  <c:v>1983</c:v>
                </c:pt>
                <c:pt idx="72">
                  <c:v>1983</c:v>
                </c:pt>
                <c:pt idx="73">
                  <c:v>1983</c:v>
                </c:pt>
                <c:pt idx="74">
                  <c:v>1983</c:v>
                </c:pt>
                <c:pt idx="75">
                  <c:v>1983</c:v>
                </c:pt>
                <c:pt idx="76">
                  <c:v>1983</c:v>
                </c:pt>
                <c:pt idx="77">
                  <c:v>1983</c:v>
                </c:pt>
                <c:pt idx="78">
                  <c:v>1983</c:v>
                </c:pt>
                <c:pt idx="79">
                  <c:v>1983</c:v>
                </c:pt>
                <c:pt idx="80">
                  <c:v>1983</c:v>
                </c:pt>
                <c:pt idx="81">
                  <c:v>1983</c:v>
                </c:pt>
                <c:pt idx="82">
                  <c:v>1983</c:v>
                </c:pt>
                <c:pt idx="83">
                  <c:v>1983</c:v>
                </c:pt>
                <c:pt idx="84">
                  <c:v>1983</c:v>
                </c:pt>
                <c:pt idx="85">
                  <c:v>1983</c:v>
                </c:pt>
                <c:pt idx="86">
                  <c:v>1983</c:v>
                </c:pt>
                <c:pt idx="87">
                  <c:v>1983</c:v>
                </c:pt>
                <c:pt idx="88">
                  <c:v>1983</c:v>
                </c:pt>
                <c:pt idx="89">
                  <c:v>1983</c:v>
                </c:pt>
                <c:pt idx="90">
                  <c:v>1983</c:v>
                </c:pt>
                <c:pt idx="91">
                  <c:v>1983</c:v>
                </c:pt>
                <c:pt idx="92">
                  <c:v>1983</c:v>
                </c:pt>
                <c:pt idx="93">
                  <c:v>1983</c:v>
                </c:pt>
                <c:pt idx="94">
                  <c:v>1983</c:v>
                </c:pt>
                <c:pt idx="95">
                  <c:v>1983</c:v>
                </c:pt>
                <c:pt idx="96">
                  <c:v>1983</c:v>
                </c:pt>
                <c:pt idx="97">
                  <c:v>1983</c:v>
                </c:pt>
                <c:pt idx="98">
                  <c:v>1983</c:v>
                </c:pt>
                <c:pt idx="99">
                  <c:v>1983</c:v>
                </c:pt>
                <c:pt idx="100">
                  <c:v>1983</c:v>
                </c:pt>
                <c:pt idx="101">
                  <c:v>1983</c:v>
                </c:pt>
                <c:pt idx="102">
                  <c:v>1983</c:v>
                </c:pt>
                <c:pt idx="103">
                  <c:v>1983</c:v>
                </c:pt>
                <c:pt idx="104">
                  <c:v>1983</c:v>
                </c:pt>
                <c:pt idx="105">
                  <c:v>1983</c:v>
                </c:pt>
                <c:pt idx="106">
                  <c:v>1983</c:v>
                </c:pt>
                <c:pt idx="107">
                  <c:v>1983</c:v>
                </c:pt>
                <c:pt idx="108">
                  <c:v>1983</c:v>
                </c:pt>
                <c:pt idx="109">
                  <c:v>1983</c:v>
                </c:pt>
                <c:pt idx="110">
                  <c:v>1983</c:v>
                </c:pt>
                <c:pt idx="111">
                  <c:v>1983</c:v>
                </c:pt>
                <c:pt idx="112">
                  <c:v>1983</c:v>
                </c:pt>
                <c:pt idx="113">
                  <c:v>1983</c:v>
                </c:pt>
                <c:pt idx="114">
                  <c:v>1983</c:v>
                </c:pt>
                <c:pt idx="115">
                  <c:v>1983</c:v>
                </c:pt>
                <c:pt idx="116">
                  <c:v>1983</c:v>
                </c:pt>
                <c:pt idx="117">
                  <c:v>1983</c:v>
                </c:pt>
                <c:pt idx="118">
                  <c:v>1983</c:v>
                </c:pt>
                <c:pt idx="119">
                  <c:v>1983</c:v>
                </c:pt>
                <c:pt idx="120">
                  <c:v>1983</c:v>
                </c:pt>
                <c:pt idx="121">
                  <c:v>1983</c:v>
                </c:pt>
                <c:pt idx="122">
                  <c:v>1984</c:v>
                </c:pt>
                <c:pt idx="123">
                  <c:v>1984</c:v>
                </c:pt>
                <c:pt idx="124">
                  <c:v>1984</c:v>
                </c:pt>
                <c:pt idx="125">
                  <c:v>1984</c:v>
                </c:pt>
                <c:pt idx="126">
                  <c:v>1984</c:v>
                </c:pt>
                <c:pt idx="127">
                  <c:v>1984</c:v>
                </c:pt>
                <c:pt idx="128">
                  <c:v>1984</c:v>
                </c:pt>
                <c:pt idx="129">
                  <c:v>1984</c:v>
                </c:pt>
                <c:pt idx="130">
                  <c:v>1984</c:v>
                </c:pt>
                <c:pt idx="131">
                  <c:v>1984</c:v>
                </c:pt>
                <c:pt idx="132">
                  <c:v>1984</c:v>
                </c:pt>
                <c:pt idx="133">
                  <c:v>1984</c:v>
                </c:pt>
                <c:pt idx="134">
                  <c:v>1984</c:v>
                </c:pt>
                <c:pt idx="135">
                  <c:v>1984</c:v>
                </c:pt>
                <c:pt idx="136">
                  <c:v>1984</c:v>
                </c:pt>
                <c:pt idx="137">
                  <c:v>1984</c:v>
                </c:pt>
                <c:pt idx="138">
                  <c:v>1984</c:v>
                </c:pt>
                <c:pt idx="139">
                  <c:v>1984</c:v>
                </c:pt>
                <c:pt idx="140">
                  <c:v>1984</c:v>
                </c:pt>
                <c:pt idx="141">
                  <c:v>1984</c:v>
                </c:pt>
                <c:pt idx="142">
                  <c:v>1984</c:v>
                </c:pt>
                <c:pt idx="143">
                  <c:v>1984</c:v>
                </c:pt>
                <c:pt idx="144">
                  <c:v>1984</c:v>
                </c:pt>
                <c:pt idx="145">
                  <c:v>1984</c:v>
                </c:pt>
                <c:pt idx="146">
                  <c:v>1984</c:v>
                </c:pt>
                <c:pt idx="147">
                  <c:v>1984</c:v>
                </c:pt>
                <c:pt idx="148">
                  <c:v>1984</c:v>
                </c:pt>
                <c:pt idx="149">
                  <c:v>1984</c:v>
                </c:pt>
                <c:pt idx="150">
                  <c:v>1984</c:v>
                </c:pt>
                <c:pt idx="151">
                  <c:v>1984</c:v>
                </c:pt>
                <c:pt idx="152">
                  <c:v>1984</c:v>
                </c:pt>
                <c:pt idx="153">
                  <c:v>1984</c:v>
                </c:pt>
                <c:pt idx="154">
                  <c:v>1984</c:v>
                </c:pt>
                <c:pt idx="155">
                  <c:v>1984</c:v>
                </c:pt>
                <c:pt idx="156">
                  <c:v>1984</c:v>
                </c:pt>
                <c:pt idx="157">
                  <c:v>1984</c:v>
                </c:pt>
                <c:pt idx="158">
                  <c:v>1984</c:v>
                </c:pt>
                <c:pt idx="159">
                  <c:v>1984</c:v>
                </c:pt>
                <c:pt idx="160">
                  <c:v>1984</c:v>
                </c:pt>
                <c:pt idx="161">
                  <c:v>1984</c:v>
                </c:pt>
                <c:pt idx="162">
                  <c:v>1984</c:v>
                </c:pt>
                <c:pt idx="163">
                  <c:v>1984</c:v>
                </c:pt>
                <c:pt idx="164">
                  <c:v>1984</c:v>
                </c:pt>
                <c:pt idx="165">
                  <c:v>1984</c:v>
                </c:pt>
                <c:pt idx="166">
                  <c:v>1984</c:v>
                </c:pt>
                <c:pt idx="167">
                  <c:v>1984</c:v>
                </c:pt>
                <c:pt idx="168">
                  <c:v>1984</c:v>
                </c:pt>
                <c:pt idx="169">
                  <c:v>1984</c:v>
                </c:pt>
                <c:pt idx="170">
                  <c:v>1984</c:v>
                </c:pt>
                <c:pt idx="171">
                  <c:v>1984</c:v>
                </c:pt>
                <c:pt idx="172">
                  <c:v>1984</c:v>
                </c:pt>
                <c:pt idx="173">
                  <c:v>1984</c:v>
                </c:pt>
                <c:pt idx="174">
                  <c:v>1985</c:v>
                </c:pt>
                <c:pt idx="175">
                  <c:v>1985</c:v>
                </c:pt>
                <c:pt idx="176">
                  <c:v>1985</c:v>
                </c:pt>
                <c:pt idx="177">
                  <c:v>1985</c:v>
                </c:pt>
                <c:pt idx="178">
                  <c:v>1985</c:v>
                </c:pt>
                <c:pt idx="179">
                  <c:v>1985</c:v>
                </c:pt>
                <c:pt idx="180">
                  <c:v>1985</c:v>
                </c:pt>
                <c:pt idx="181">
                  <c:v>1985</c:v>
                </c:pt>
                <c:pt idx="182">
                  <c:v>1985</c:v>
                </c:pt>
                <c:pt idx="183">
                  <c:v>1985</c:v>
                </c:pt>
                <c:pt idx="184">
                  <c:v>1985</c:v>
                </c:pt>
                <c:pt idx="185">
                  <c:v>1985</c:v>
                </c:pt>
                <c:pt idx="186">
                  <c:v>1985</c:v>
                </c:pt>
                <c:pt idx="187">
                  <c:v>1985</c:v>
                </c:pt>
                <c:pt idx="188">
                  <c:v>1985</c:v>
                </c:pt>
                <c:pt idx="189">
                  <c:v>1985</c:v>
                </c:pt>
                <c:pt idx="190">
                  <c:v>1985</c:v>
                </c:pt>
                <c:pt idx="191">
                  <c:v>1985</c:v>
                </c:pt>
                <c:pt idx="192">
                  <c:v>1985</c:v>
                </c:pt>
                <c:pt idx="193">
                  <c:v>1985</c:v>
                </c:pt>
                <c:pt idx="194">
                  <c:v>1985</c:v>
                </c:pt>
                <c:pt idx="195">
                  <c:v>1985</c:v>
                </c:pt>
                <c:pt idx="196">
                  <c:v>1985</c:v>
                </c:pt>
                <c:pt idx="197">
                  <c:v>1985</c:v>
                </c:pt>
                <c:pt idx="198">
                  <c:v>1985</c:v>
                </c:pt>
                <c:pt idx="199">
                  <c:v>1985</c:v>
                </c:pt>
                <c:pt idx="200">
                  <c:v>1985</c:v>
                </c:pt>
                <c:pt idx="201">
                  <c:v>1985</c:v>
                </c:pt>
                <c:pt idx="202">
                  <c:v>1985</c:v>
                </c:pt>
                <c:pt idx="203">
                  <c:v>1985</c:v>
                </c:pt>
                <c:pt idx="204">
                  <c:v>1985</c:v>
                </c:pt>
                <c:pt idx="205">
                  <c:v>1985</c:v>
                </c:pt>
                <c:pt idx="206">
                  <c:v>1985</c:v>
                </c:pt>
                <c:pt idx="207">
                  <c:v>1985</c:v>
                </c:pt>
                <c:pt idx="208">
                  <c:v>1985</c:v>
                </c:pt>
                <c:pt idx="209">
                  <c:v>1985</c:v>
                </c:pt>
                <c:pt idx="210">
                  <c:v>1985</c:v>
                </c:pt>
                <c:pt idx="211">
                  <c:v>1985</c:v>
                </c:pt>
                <c:pt idx="212">
                  <c:v>1985</c:v>
                </c:pt>
                <c:pt idx="213">
                  <c:v>1985</c:v>
                </c:pt>
                <c:pt idx="214">
                  <c:v>1985</c:v>
                </c:pt>
                <c:pt idx="215">
                  <c:v>1985</c:v>
                </c:pt>
                <c:pt idx="216">
                  <c:v>1985</c:v>
                </c:pt>
                <c:pt idx="217">
                  <c:v>1985</c:v>
                </c:pt>
                <c:pt idx="218">
                  <c:v>1985</c:v>
                </c:pt>
                <c:pt idx="219">
                  <c:v>1985</c:v>
                </c:pt>
                <c:pt idx="220">
                  <c:v>1985</c:v>
                </c:pt>
                <c:pt idx="221">
                  <c:v>1985</c:v>
                </c:pt>
                <c:pt idx="222">
                  <c:v>1985</c:v>
                </c:pt>
                <c:pt idx="223">
                  <c:v>1985</c:v>
                </c:pt>
                <c:pt idx="224">
                  <c:v>1985</c:v>
                </c:pt>
                <c:pt idx="225">
                  <c:v>1985</c:v>
                </c:pt>
                <c:pt idx="226">
                  <c:v>1986</c:v>
                </c:pt>
                <c:pt idx="227">
                  <c:v>1986</c:v>
                </c:pt>
                <c:pt idx="228">
                  <c:v>1986</c:v>
                </c:pt>
                <c:pt idx="229">
                  <c:v>1986</c:v>
                </c:pt>
                <c:pt idx="230">
                  <c:v>1986</c:v>
                </c:pt>
                <c:pt idx="231">
                  <c:v>1986</c:v>
                </c:pt>
                <c:pt idx="232">
                  <c:v>1986</c:v>
                </c:pt>
                <c:pt idx="233">
                  <c:v>1986</c:v>
                </c:pt>
                <c:pt idx="234">
                  <c:v>1986</c:v>
                </c:pt>
                <c:pt idx="235">
                  <c:v>1986</c:v>
                </c:pt>
                <c:pt idx="236">
                  <c:v>1986</c:v>
                </c:pt>
                <c:pt idx="237">
                  <c:v>1986</c:v>
                </c:pt>
                <c:pt idx="238">
                  <c:v>1986</c:v>
                </c:pt>
                <c:pt idx="239">
                  <c:v>1986</c:v>
                </c:pt>
                <c:pt idx="240">
                  <c:v>1986</c:v>
                </c:pt>
                <c:pt idx="241">
                  <c:v>1986</c:v>
                </c:pt>
                <c:pt idx="242">
                  <c:v>1986</c:v>
                </c:pt>
                <c:pt idx="243">
                  <c:v>1986</c:v>
                </c:pt>
                <c:pt idx="244">
                  <c:v>1986</c:v>
                </c:pt>
                <c:pt idx="245">
                  <c:v>1986</c:v>
                </c:pt>
                <c:pt idx="246">
                  <c:v>1986</c:v>
                </c:pt>
                <c:pt idx="247">
                  <c:v>1986</c:v>
                </c:pt>
                <c:pt idx="248">
                  <c:v>1986</c:v>
                </c:pt>
                <c:pt idx="249">
                  <c:v>1986</c:v>
                </c:pt>
                <c:pt idx="250">
                  <c:v>1986</c:v>
                </c:pt>
                <c:pt idx="251">
                  <c:v>1986</c:v>
                </c:pt>
                <c:pt idx="252">
                  <c:v>1986</c:v>
                </c:pt>
                <c:pt idx="253">
                  <c:v>1986</c:v>
                </c:pt>
                <c:pt idx="254">
                  <c:v>1986</c:v>
                </c:pt>
                <c:pt idx="255">
                  <c:v>1986</c:v>
                </c:pt>
                <c:pt idx="256">
                  <c:v>1986</c:v>
                </c:pt>
                <c:pt idx="257">
                  <c:v>1986</c:v>
                </c:pt>
                <c:pt idx="258">
                  <c:v>1986</c:v>
                </c:pt>
                <c:pt idx="259">
                  <c:v>1986</c:v>
                </c:pt>
                <c:pt idx="260">
                  <c:v>1986</c:v>
                </c:pt>
                <c:pt idx="261">
                  <c:v>1986</c:v>
                </c:pt>
                <c:pt idx="262">
                  <c:v>1986</c:v>
                </c:pt>
                <c:pt idx="263">
                  <c:v>1986</c:v>
                </c:pt>
                <c:pt idx="264">
                  <c:v>1986</c:v>
                </c:pt>
                <c:pt idx="265">
                  <c:v>1986</c:v>
                </c:pt>
                <c:pt idx="266">
                  <c:v>1986</c:v>
                </c:pt>
                <c:pt idx="267">
                  <c:v>1986</c:v>
                </c:pt>
                <c:pt idx="268">
                  <c:v>1986</c:v>
                </c:pt>
                <c:pt idx="269">
                  <c:v>1986</c:v>
                </c:pt>
                <c:pt idx="270">
                  <c:v>1986</c:v>
                </c:pt>
                <c:pt idx="271">
                  <c:v>1986</c:v>
                </c:pt>
                <c:pt idx="272">
                  <c:v>1986</c:v>
                </c:pt>
                <c:pt idx="273">
                  <c:v>1986</c:v>
                </c:pt>
                <c:pt idx="274">
                  <c:v>1986</c:v>
                </c:pt>
                <c:pt idx="275">
                  <c:v>1986</c:v>
                </c:pt>
                <c:pt idx="276">
                  <c:v>1986</c:v>
                </c:pt>
                <c:pt idx="277">
                  <c:v>1986</c:v>
                </c:pt>
                <c:pt idx="278">
                  <c:v>1987</c:v>
                </c:pt>
                <c:pt idx="279">
                  <c:v>1987</c:v>
                </c:pt>
                <c:pt idx="280">
                  <c:v>1987</c:v>
                </c:pt>
                <c:pt idx="281">
                  <c:v>1987</c:v>
                </c:pt>
                <c:pt idx="282">
                  <c:v>1987</c:v>
                </c:pt>
                <c:pt idx="283">
                  <c:v>1987</c:v>
                </c:pt>
                <c:pt idx="284">
                  <c:v>1987</c:v>
                </c:pt>
                <c:pt idx="285">
                  <c:v>1987</c:v>
                </c:pt>
                <c:pt idx="286">
                  <c:v>1987</c:v>
                </c:pt>
                <c:pt idx="287">
                  <c:v>1987</c:v>
                </c:pt>
                <c:pt idx="288">
                  <c:v>1987</c:v>
                </c:pt>
                <c:pt idx="289">
                  <c:v>1987</c:v>
                </c:pt>
                <c:pt idx="290">
                  <c:v>1987</c:v>
                </c:pt>
                <c:pt idx="291">
                  <c:v>1987</c:v>
                </c:pt>
                <c:pt idx="292">
                  <c:v>1987</c:v>
                </c:pt>
                <c:pt idx="293">
                  <c:v>1987</c:v>
                </c:pt>
                <c:pt idx="294">
                  <c:v>1987</c:v>
                </c:pt>
                <c:pt idx="295">
                  <c:v>1987</c:v>
                </c:pt>
                <c:pt idx="296">
                  <c:v>1987</c:v>
                </c:pt>
                <c:pt idx="297">
                  <c:v>1987</c:v>
                </c:pt>
                <c:pt idx="298">
                  <c:v>1987</c:v>
                </c:pt>
                <c:pt idx="299">
                  <c:v>1987</c:v>
                </c:pt>
                <c:pt idx="300">
                  <c:v>1987</c:v>
                </c:pt>
                <c:pt idx="301">
                  <c:v>1987</c:v>
                </c:pt>
                <c:pt idx="302">
                  <c:v>1987</c:v>
                </c:pt>
                <c:pt idx="303">
                  <c:v>1987</c:v>
                </c:pt>
                <c:pt idx="304">
                  <c:v>1987</c:v>
                </c:pt>
                <c:pt idx="305">
                  <c:v>1987</c:v>
                </c:pt>
                <c:pt idx="306">
                  <c:v>1987</c:v>
                </c:pt>
                <c:pt idx="307">
                  <c:v>1987</c:v>
                </c:pt>
                <c:pt idx="308">
                  <c:v>1987</c:v>
                </c:pt>
                <c:pt idx="309">
                  <c:v>1987</c:v>
                </c:pt>
                <c:pt idx="310">
                  <c:v>1987</c:v>
                </c:pt>
                <c:pt idx="311">
                  <c:v>1987</c:v>
                </c:pt>
                <c:pt idx="312">
                  <c:v>1987</c:v>
                </c:pt>
                <c:pt idx="313">
                  <c:v>1987</c:v>
                </c:pt>
                <c:pt idx="314">
                  <c:v>1987</c:v>
                </c:pt>
                <c:pt idx="315">
                  <c:v>1987</c:v>
                </c:pt>
                <c:pt idx="316">
                  <c:v>1987</c:v>
                </c:pt>
                <c:pt idx="317">
                  <c:v>1987</c:v>
                </c:pt>
                <c:pt idx="318">
                  <c:v>1987</c:v>
                </c:pt>
                <c:pt idx="319">
                  <c:v>1987</c:v>
                </c:pt>
                <c:pt idx="320">
                  <c:v>1987</c:v>
                </c:pt>
                <c:pt idx="321">
                  <c:v>1987</c:v>
                </c:pt>
                <c:pt idx="322">
                  <c:v>1987</c:v>
                </c:pt>
                <c:pt idx="323">
                  <c:v>1987</c:v>
                </c:pt>
                <c:pt idx="324">
                  <c:v>1987</c:v>
                </c:pt>
                <c:pt idx="325">
                  <c:v>1987</c:v>
                </c:pt>
                <c:pt idx="326">
                  <c:v>1987</c:v>
                </c:pt>
                <c:pt idx="327">
                  <c:v>1987</c:v>
                </c:pt>
                <c:pt idx="328">
                  <c:v>1987</c:v>
                </c:pt>
                <c:pt idx="329">
                  <c:v>1987</c:v>
                </c:pt>
                <c:pt idx="330">
                  <c:v>1988</c:v>
                </c:pt>
                <c:pt idx="331">
                  <c:v>1988</c:v>
                </c:pt>
                <c:pt idx="332">
                  <c:v>1988</c:v>
                </c:pt>
                <c:pt idx="333">
                  <c:v>1988</c:v>
                </c:pt>
                <c:pt idx="334">
                  <c:v>1988</c:v>
                </c:pt>
                <c:pt idx="335">
                  <c:v>1988</c:v>
                </c:pt>
                <c:pt idx="336">
                  <c:v>1988</c:v>
                </c:pt>
                <c:pt idx="337">
                  <c:v>1988</c:v>
                </c:pt>
                <c:pt idx="338">
                  <c:v>1988</c:v>
                </c:pt>
                <c:pt idx="339">
                  <c:v>1988</c:v>
                </c:pt>
                <c:pt idx="340">
                  <c:v>1988</c:v>
                </c:pt>
                <c:pt idx="341">
                  <c:v>1988</c:v>
                </c:pt>
                <c:pt idx="342">
                  <c:v>1988</c:v>
                </c:pt>
                <c:pt idx="343">
                  <c:v>1988</c:v>
                </c:pt>
                <c:pt idx="344">
                  <c:v>1988</c:v>
                </c:pt>
                <c:pt idx="345">
                  <c:v>1988</c:v>
                </c:pt>
                <c:pt idx="346">
                  <c:v>1988</c:v>
                </c:pt>
                <c:pt idx="347">
                  <c:v>1988</c:v>
                </c:pt>
                <c:pt idx="348">
                  <c:v>1988</c:v>
                </c:pt>
                <c:pt idx="349">
                  <c:v>1988</c:v>
                </c:pt>
                <c:pt idx="350">
                  <c:v>1988</c:v>
                </c:pt>
                <c:pt idx="351">
                  <c:v>1988</c:v>
                </c:pt>
                <c:pt idx="352">
                  <c:v>1988</c:v>
                </c:pt>
                <c:pt idx="353">
                  <c:v>1988</c:v>
                </c:pt>
                <c:pt idx="354">
                  <c:v>1988</c:v>
                </c:pt>
                <c:pt idx="355">
                  <c:v>1988</c:v>
                </c:pt>
                <c:pt idx="356">
                  <c:v>1988</c:v>
                </c:pt>
                <c:pt idx="357">
                  <c:v>1988</c:v>
                </c:pt>
                <c:pt idx="358">
                  <c:v>1988</c:v>
                </c:pt>
                <c:pt idx="359">
                  <c:v>1988</c:v>
                </c:pt>
                <c:pt idx="360">
                  <c:v>1988</c:v>
                </c:pt>
                <c:pt idx="361">
                  <c:v>1988</c:v>
                </c:pt>
                <c:pt idx="362">
                  <c:v>1988</c:v>
                </c:pt>
                <c:pt idx="363">
                  <c:v>1988</c:v>
                </c:pt>
                <c:pt idx="364">
                  <c:v>1988</c:v>
                </c:pt>
                <c:pt idx="365">
                  <c:v>1988</c:v>
                </c:pt>
                <c:pt idx="366">
                  <c:v>1988</c:v>
                </c:pt>
                <c:pt idx="367">
                  <c:v>1988</c:v>
                </c:pt>
                <c:pt idx="368">
                  <c:v>1988</c:v>
                </c:pt>
                <c:pt idx="369">
                  <c:v>1988</c:v>
                </c:pt>
                <c:pt idx="370">
                  <c:v>1988</c:v>
                </c:pt>
                <c:pt idx="371">
                  <c:v>1988</c:v>
                </c:pt>
                <c:pt idx="372">
                  <c:v>1988</c:v>
                </c:pt>
                <c:pt idx="373">
                  <c:v>1988</c:v>
                </c:pt>
                <c:pt idx="374">
                  <c:v>1988</c:v>
                </c:pt>
                <c:pt idx="375">
                  <c:v>1988</c:v>
                </c:pt>
                <c:pt idx="376">
                  <c:v>1988</c:v>
                </c:pt>
                <c:pt idx="377">
                  <c:v>1988</c:v>
                </c:pt>
                <c:pt idx="378">
                  <c:v>1988</c:v>
                </c:pt>
                <c:pt idx="379">
                  <c:v>1988</c:v>
                </c:pt>
                <c:pt idx="380">
                  <c:v>1988</c:v>
                </c:pt>
                <c:pt idx="381">
                  <c:v>1988</c:v>
                </c:pt>
                <c:pt idx="382">
                  <c:v>1989</c:v>
                </c:pt>
                <c:pt idx="383">
                  <c:v>1989</c:v>
                </c:pt>
                <c:pt idx="384">
                  <c:v>1989</c:v>
                </c:pt>
                <c:pt idx="385">
                  <c:v>1989</c:v>
                </c:pt>
                <c:pt idx="386">
                  <c:v>1989</c:v>
                </c:pt>
                <c:pt idx="387">
                  <c:v>1989</c:v>
                </c:pt>
                <c:pt idx="388">
                  <c:v>1989</c:v>
                </c:pt>
                <c:pt idx="389">
                  <c:v>1989</c:v>
                </c:pt>
                <c:pt idx="390">
                  <c:v>1989</c:v>
                </c:pt>
                <c:pt idx="391">
                  <c:v>1989</c:v>
                </c:pt>
                <c:pt idx="392">
                  <c:v>1989</c:v>
                </c:pt>
                <c:pt idx="393">
                  <c:v>1989</c:v>
                </c:pt>
                <c:pt idx="394">
                  <c:v>1989</c:v>
                </c:pt>
                <c:pt idx="395">
                  <c:v>1989</c:v>
                </c:pt>
                <c:pt idx="396">
                  <c:v>1989</c:v>
                </c:pt>
                <c:pt idx="397">
                  <c:v>1989</c:v>
                </c:pt>
                <c:pt idx="398">
                  <c:v>1989</c:v>
                </c:pt>
                <c:pt idx="399">
                  <c:v>1989</c:v>
                </c:pt>
                <c:pt idx="400">
                  <c:v>1989</c:v>
                </c:pt>
                <c:pt idx="401">
                  <c:v>1989</c:v>
                </c:pt>
                <c:pt idx="402">
                  <c:v>1989</c:v>
                </c:pt>
                <c:pt idx="403">
                  <c:v>1989</c:v>
                </c:pt>
                <c:pt idx="404">
                  <c:v>1989</c:v>
                </c:pt>
                <c:pt idx="405">
                  <c:v>1989</c:v>
                </c:pt>
                <c:pt idx="406">
                  <c:v>1989</c:v>
                </c:pt>
                <c:pt idx="407">
                  <c:v>1989</c:v>
                </c:pt>
                <c:pt idx="408">
                  <c:v>1989</c:v>
                </c:pt>
                <c:pt idx="409">
                  <c:v>1989</c:v>
                </c:pt>
                <c:pt idx="410">
                  <c:v>1989</c:v>
                </c:pt>
                <c:pt idx="411">
                  <c:v>1989</c:v>
                </c:pt>
                <c:pt idx="412">
                  <c:v>1989</c:v>
                </c:pt>
                <c:pt idx="413">
                  <c:v>1989</c:v>
                </c:pt>
                <c:pt idx="414">
                  <c:v>1989</c:v>
                </c:pt>
                <c:pt idx="415">
                  <c:v>1989</c:v>
                </c:pt>
                <c:pt idx="416">
                  <c:v>1989</c:v>
                </c:pt>
                <c:pt idx="417">
                  <c:v>1989</c:v>
                </c:pt>
                <c:pt idx="418">
                  <c:v>1989</c:v>
                </c:pt>
                <c:pt idx="419">
                  <c:v>1989</c:v>
                </c:pt>
                <c:pt idx="420">
                  <c:v>1989</c:v>
                </c:pt>
                <c:pt idx="421">
                  <c:v>1989</c:v>
                </c:pt>
                <c:pt idx="422">
                  <c:v>1989</c:v>
                </c:pt>
                <c:pt idx="423">
                  <c:v>1989</c:v>
                </c:pt>
                <c:pt idx="424">
                  <c:v>1989</c:v>
                </c:pt>
                <c:pt idx="425">
                  <c:v>1989</c:v>
                </c:pt>
                <c:pt idx="426">
                  <c:v>1989</c:v>
                </c:pt>
                <c:pt idx="427">
                  <c:v>1989</c:v>
                </c:pt>
                <c:pt idx="428">
                  <c:v>1989</c:v>
                </c:pt>
                <c:pt idx="429">
                  <c:v>1989</c:v>
                </c:pt>
                <c:pt idx="430">
                  <c:v>1989</c:v>
                </c:pt>
                <c:pt idx="431">
                  <c:v>1989</c:v>
                </c:pt>
                <c:pt idx="432">
                  <c:v>1989</c:v>
                </c:pt>
                <c:pt idx="433">
                  <c:v>1989</c:v>
                </c:pt>
                <c:pt idx="434">
                  <c:v>1990</c:v>
                </c:pt>
                <c:pt idx="435">
                  <c:v>1990</c:v>
                </c:pt>
                <c:pt idx="436">
                  <c:v>1990</c:v>
                </c:pt>
                <c:pt idx="437">
                  <c:v>1990</c:v>
                </c:pt>
                <c:pt idx="438">
                  <c:v>1990</c:v>
                </c:pt>
                <c:pt idx="439">
                  <c:v>1990</c:v>
                </c:pt>
                <c:pt idx="440">
                  <c:v>1990</c:v>
                </c:pt>
                <c:pt idx="441">
                  <c:v>1990</c:v>
                </c:pt>
                <c:pt idx="442">
                  <c:v>1990</c:v>
                </c:pt>
                <c:pt idx="443">
                  <c:v>1990</c:v>
                </c:pt>
                <c:pt idx="444">
                  <c:v>1990</c:v>
                </c:pt>
                <c:pt idx="445">
                  <c:v>1990</c:v>
                </c:pt>
                <c:pt idx="446">
                  <c:v>1990</c:v>
                </c:pt>
                <c:pt idx="447">
                  <c:v>1990</c:v>
                </c:pt>
                <c:pt idx="448">
                  <c:v>1990</c:v>
                </c:pt>
                <c:pt idx="449">
                  <c:v>1990</c:v>
                </c:pt>
                <c:pt idx="450">
                  <c:v>1990</c:v>
                </c:pt>
                <c:pt idx="451">
                  <c:v>1990</c:v>
                </c:pt>
                <c:pt idx="452">
                  <c:v>1990</c:v>
                </c:pt>
                <c:pt idx="453">
                  <c:v>1990</c:v>
                </c:pt>
                <c:pt idx="454">
                  <c:v>1990</c:v>
                </c:pt>
                <c:pt idx="455">
                  <c:v>1990</c:v>
                </c:pt>
                <c:pt idx="456">
                  <c:v>1990</c:v>
                </c:pt>
                <c:pt idx="457">
                  <c:v>1990</c:v>
                </c:pt>
                <c:pt idx="458">
                  <c:v>1990</c:v>
                </c:pt>
                <c:pt idx="459">
                  <c:v>1990</c:v>
                </c:pt>
                <c:pt idx="460">
                  <c:v>1990</c:v>
                </c:pt>
                <c:pt idx="461">
                  <c:v>1990</c:v>
                </c:pt>
                <c:pt idx="462">
                  <c:v>1990</c:v>
                </c:pt>
                <c:pt idx="463">
                  <c:v>1990</c:v>
                </c:pt>
                <c:pt idx="464">
                  <c:v>1990</c:v>
                </c:pt>
                <c:pt idx="465">
                  <c:v>1990</c:v>
                </c:pt>
                <c:pt idx="466">
                  <c:v>1990</c:v>
                </c:pt>
                <c:pt idx="467">
                  <c:v>1990</c:v>
                </c:pt>
                <c:pt idx="468">
                  <c:v>1990</c:v>
                </c:pt>
                <c:pt idx="469">
                  <c:v>1990</c:v>
                </c:pt>
                <c:pt idx="470">
                  <c:v>1990</c:v>
                </c:pt>
                <c:pt idx="471">
                  <c:v>1990</c:v>
                </c:pt>
                <c:pt idx="472">
                  <c:v>1990</c:v>
                </c:pt>
                <c:pt idx="473">
                  <c:v>1990</c:v>
                </c:pt>
                <c:pt idx="474">
                  <c:v>1990</c:v>
                </c:pt>
                <c:pt idx="475">
                  <c:v>1990</c:v>
                </c:pt>
                <c:pt idx="476">
                  <c:v>1990</c:v>
                </c:pt>
                <c:pt idx="477">
                  <c:v>1990</c:v>
                </c:pt>
                <c:pt idx="478">
                  <c:v>1990</c:v>
                </c:pt>
                <c:pt idx="479">
                  <c:v>1990</c:v>
                </c:pt>
                <c:pt idx="480">
                  <c:v>1990</c:v>
                </c:pt>
                <c:pt idx="481">
                  <c:v>1990</c:v>
                </c:pt>
                <c:pt idx="482">
                  <c:v>1990</c:v>
                </c:pt>
                <c:pt idx="483">
                  <c:v>1990</c:v>
                </c:pt>
                <c:pt idx="484">
                  <c:v>1990</c:v>
                </c:pt>
                <c:pt idx="485">
                  <c:v>1990</c:v>
                </c:pt>
                <c:pt idx="486">
                  <c:v>1991</c:v>
                </c:pt>
                <c:pt idx="487">
                  <c:v>1991</c:v>
                </c:pt>
                <c:pt idx="488">
                  <c:v>1991</c:v>
                </c:pt>
                <c:pt idx="489">
                  <c:v>1991</c:v>
                </c:pt>
                <c:pt idx="490">
                  <c:v>1991</c:v>
                </c:pt>
                <c:pt idx="491">
                  <c:v>1991</c:v>
                </c:pt>
                <c:pt idx="492">
                  <c:v>1991</c:v>
                </c:pt>
                <c:pt idx="493">
                  <c:v>1991</c:v>
                </c:pt>
                <c:pt idx="494">
                  <c:v>1991</c:v>
                </c:pt>
                <c:pt idx="495">
                  <c:v>1991</c:v>
                </c:pt>
                <c:pt idx="496">
                  <c:v>1991</c:v>
                </c:pt>
                <c:pt idx="497">
                  <c:v>1991</c:v>
                </c:pt>
                <c:pt idx="498">
                  <c:v>1991</c:v>
                </c:pt>
                <c:pt idx="499">
                  <c:v>1991</c:v>
                </c:pt>
                <c:pt idx="500">
                  <c:v>1991</c:v>
                </c:pt>
                <c:pt idx="501">
                  <c:v>1991</c:v>
                </c:pt>
                <c:pt idx="502">
                  <c:v>1991</c:v>
                </c:pt>
                <c:pt idx="503">
                  <c:v>1991</c:v>
                </c:pt>
                <c:pt idx="504">
                  <c:v>1991</c:v>
                </c:pt>
                <c:pt idx="505">
                  <c:v>1991</c:v>
                </c:pt>
                <c:pt idx="506">
                  <c:v>1991</c:v>
                </c:pt>
                <c:pt idx="507">
                  <c:v>1991</c:v>
                </c:pt>
                <c:pt idx="508">
                  <c:v>1991</c:v>
                </c:pt>
                <c:pt idx="509">
                  <c:v>1991</c:v>
                </c:pt>
                <c:pt idx="510">
                  <c:v>1991</c:v>
                </c:pt>
                <c:pt idx="511">
                  <c:v>1991</c:v>
                </c:pt>
                <c:pt idx="512">
                  <c:v>1991</c:v>
                </c:pt>
                <c:pt idx="513">
                  <c:v>1991</c:v>
                </c:pt>
                <c:pt idx="514">
                  <c:v>1991</c:v>
                </c:pt>
                <c:pt idx="515">
                  <c:v>1991</c:v>
                </c:pt>
                <c:pt idx="516">
                  <c:v>1991</c:v>
                </c:pt>
                <c:pt idx="517">
                  <c:v>1991</c:v>
                </c:pt>
                <c:pt idx="518">
                  <c:v>1991</c:v>
                </c:pt>
                <c:pt idx="519">
                  <c:v>1991</c:v>
                </c:pt>
                <c:pt idx="520">
                  <c:v>1991</c:v>
                </c:pt>
                <c:pt idx="521">
                  <c:v>1991</c:v>
                </c:pt>
                <c:pt idx="522">
                  <c:v>1991</c:v>
                </c:pt>
                <c:pt idx="523">
                  <c:v>1991</c:v>
                </c:pt>
                <c:pt idx="524">
                  <c:v>1991</c:v>
                </c:pt>
                <c:pt idx="525">
                  <c:v>1991</c:v>
                </c:pt>
                <c:pt idx="526">
                  <c:v>1991</c:v>
                </c:pt>
                <c:pt idx="527">
                  <c:v>1991</c:v>
                </c:pt>
                <c:pt idx="528">
                  <c:v>1991</c:v>
                </c:pt>
                <c:pt idx="529">
                  <c:v>1991</c:v>
                </c:pt>
                <c:pt idx="530">
                  <c:v>1991</c:v>
                </c:pt>
                <c:pt idx="531">
                  <c:v>1991</c:v>
                </c:pt>
                <c:pt idx="532">
                  <c:v>1991</c:v>
                </c:pt>
                <c:pt idx="533">
                  <c:v>1991</c:v>
                </c:pt>
                <c:pt idx="534">
                  <c:v>1991</c:v>
                </c:pt>
                <c:pt idx="535">
                  <c:v>1991</c:v>
                </c:pt>
                <c:pt idx="536">
                  <c:v>1991</c:v>
                </c:pt>
                <c:pt idx="537">
                  <c:v>1991</c:v>
                </c:pt>
                <c:pt idx="538">
                  <c:v>1992</c:v>
                </c:pt>
                <c:pt idx="539">
                  <c:v>1992</c:v>
                </c:pt>
                <c:pt idx="540">
                  <c:v>1992</c:v>
                </c:pt>
                <c:pt idx="541">
                  <c:v>1992</c:v>
                </c:pt>
                <c:pt idx="542">
                  <c:v>1992</c:v>
                </c:pt>
                <c:pt idx="543">
                  <c:v>1992</c:v>
                </c:pt>
                <c:pt idx="544">
                  <c:v>1992</c:v>
                </c:pt>
                <c:pt idx="545">
                  <c:v>1992</c:v>
                </c:pt>
                <c:pt idx="546">
                  <c:v>1992</c:v>
                </c:pt>
                <c:pt idx="547">
                  <c:v>1992</c:v>
                </c:pt>
                <c:pt idx="548">
                  <c:v>1992</c:v>
                </c:pt>
                <c:pt idx="549">
                  <c:v>1992</c:v>
                </c:pt>
                <c:pt idx="550">
                  <c:v>1992</c:v>
                </c:pt>
                <c:pt idx="551">
                  <c:v>1992</c:v>
                </c:pt>
                <c:pt idx="552">
                  <c:v>1992</c:v>
                </c:pt>
                <c:pt idx="553">
                  <c:v>1992</c:v>
                </c:pt>
                <c:pt idx="554">
                  <c:v>1992</c:v>
                </c:pt>
                <c:pt idx="555">
                  <c:v>1992</c:v>
                </c:pt>
                <c:pt idx="556">
                  <c:v>1992</c:v>
                </c:pt>
                <c:pt idx="557">
                  <c:v>1992</c:v>
                </c:pt>
                <c:pt idx="558">
                  <c:v>1992</c:v>
                </c:pt>
                <c:pt idx="559">
                  <c:v>1992</c:v>
                </c:pt>
                <c:pt idx="560">
                  <c:v>1992</c:v>
                </c:pt>
                <c:pt idx="561">
                  <c:v>1992</c:v>
                </c:pt>
                <c:pt idx="562">
                  <c:v>1992</c:v>
                </c:pt>
                <c:pt idx="563">
                  <c:v>1992</c:v>
                </c:pt>
                <c:pt idx="564">
                  <c:v>1992</c:v>
                </c:pt>
                <c:pt idx="565">
                  <c:v>1992</c:v>
                </c:pt>
                <c:pt idx="566">
                  <c:v>1992</c:v>
                </c:pt>
                <c:pt idx="567">
                  <c:v>1992</c:v>
                </c:pt>
                <c:pt idx="568">
                  <c:v>1992</c:v>
                </c:pt>
                <c:pt idx="569">
                  <c:v>1992</c:v>
                </c:pt>
                <c:pt idx="570">
                  <c:v>1992</c:v>
                </c:pt>
                <c:pt idx="571">
                  <c:v>1992</c:v>
                </c:pt>
                <c:pt idx="572">
                  <c:v>1992</c:v>
                </c:pt>
                <c:pt idx="573">
                  <c:v>1992</c:v>
                </c:pt>
                <c:pt idx="574">
                  <c:v>1992</c:v>
                </c:pt>
                <c:pt idx="575">
                  <c:v>1992</c:v>
                </c:pt>
                <c:pt idx="576">
                  <c:v>1992</c:v>
                </c:pt>
                <c:pt idx="577">
                  <c:v>1992</c:v>
                </c:pt>
                <c:pt idx="578">
                  <c:v>1992</c:v>
                </c:pt>
                <c:pt idx="579">
                  <c:v>1992</c:v>
                </c:pt>
                <c:pt idx="580">
                  <c:v>1992</c:v>
                </c:pt>
                <c:pt idx="581">
                  <c:v>1992</c:v>
                </c:pt>
                <c:pt idx="582">
                  <c:v>1992</c:v>
                </c:pt>
                <c:pt idx="583">
                  <c:v>1992</c:v>
                </c:pt>
                <c:pt idx="584">
                  <c:v>1992</c:v>
                </c:pt>
                <c:pt idx="585">
                  <c:v>1992</c:v>
                </c:pt>
                <c:pt idx="586">
                  <c:v>1992</c:v>
                </c:pt>
                <c:pt idx="587">
                  <c:v>1992</c:v>
                </c:pt>
                <c:pt idx="588">
                  <c:v>1992</c:v>
                </c:pt>
                <c:pt idx="589">
                  <c:v>1992</c:v>
                </c:pt>
                <c:pt idx="590">
                  <c:v>1993</c:v>
                </c:pt>
                <c:pt idx="591">
                  <c:v>1993</c:v>
                </c:pt>
                <c:pt idx="592">
                  <c:v>1993</c:v>
                </c:pt>
                <c:pt idx="593">
                  <c:v>1993</c:v>
                </c:pt>
                <c:pt idx="594">
                  <c:v>1993</c:v>
                </c:pt>
                <c:pt idx="595">
                  <c:v>1993</c:v>
                </c:pt>
                <c:pt idx="596">
                  <c:v>1993</c:v>
                </c:pt>
                <c:pt idx="597">
                  <c:v>1993</c:v>
                </c:pt>
                <c:pt idx="598">
                  <c:v>1993</c:v>
                </c:pt>
                <c:pt idx="599">
                  <c:v>1993</c:v>
                </c:pt>
                <c:pt idx="600">
                  <c:v>1993</c:v>
                </c:pt>
                <c:pt idx="601">
                  <c:v>1993</c:v>
                </c:pt>
                <c:pt idx="602">
                  <c:v>1993</c:v>
                </c:pt>
                <c:pt idx="603">
                  <c:v>1993</c:v>
                </c:pt>
                <c:pt idx="604">
                  <c:v>1993</c:v>
                </c:pt>
                <c:pt idx="605">
                  <c:v>1993</c:v>
                </c:pt>
                <c:pt idx="606">
                  <c:v>1993</c:v>
                </c:pt>
                <c:pt idx="607">
                  <c:v>1993</c:v>
                </c:pt>
                <c:pt idx="608">
                  <c:v>1993</c:v>
                </c:pt>
                <c:pt idx="609">
                  <c:v>1993</c:v>
                </c:pt>
                <c:pt idx="610">
                  <c:v>1993</c:v>
                </c:pt>
                <c:pt idx="611">
                  <c:v>1993</c:v>
                </c:pt>
                <c:pt idx="612">
                  <c:v>1993</c:v>
                </c:pt>
                <c:pt idx="613">
                  <c:v>1993</c:v>
                </c:pt>
                <c:pt idx="614">
                  <c:v>1993</c:v>
                </c:pt>
                <c:pt idx="615">
                  <c:v>1993</c:v>
                </c:pt>
                <c:pt idx="616">
                  <c:v>1993</c:v>
                </c:pt>
                <c:pt idx="617">
                  <c:v>1993</c:v>
                </c:pt>
                <c:pt idx="618">
                  <c:v>1993</c:v>
                </c:pt>
                <c:pt idx="619">
                  <c:v>1993</c:v>
                </c:pt>
                <c:pt idx="620">
                  <c:v>1993</c:v>
                </c:pt>
                <c:pt idx="621">
                  <c:v>1993</c:v>
                </c:pt>
                <c:pt idx="622">
                  <c:v>1993</c:v>
                </c:pt>
                <c:pt idx="623">
                  <c:v>1993</c:v>
                </c:pt>
                <c:pt idx="624">
                  <c:v>1993</c:v>
                </c:pt>
                <c:pt idx="625">
                  <c:v>1993</c:v>
                </c:pt>
                <c:pt idx="626">
                  <c:v>1993</c:v>
                </c:pt>
                <c:pt idx="627">
                  <c:v>1993</c:v>
                </c:pt>
                <c:pt idx="628">
                  <c:v>1993</c:v>
                </c:pt>
                <c:pt idx="629">
                  <c:v>1993</c:v>
                </c:pt>
                <c:pt idx="630">
                  <c:v>1993</c:v>
                </c:pt>
                <c:pt idx="631">
                  <c:v>1993</c:v>
                </c:pt>
                <c:pt idx="632">
                  <c:v>1993</c:v>
                </c:pt>
                <c:pt idx="633">
                  <c:v>1993</c:v>
                </c:pt>
                <c:pt idx="634">
                  <c:v>1993</c:v>
                </c:pt>
                <c:pt idx="635">
                  <c:v>1993</c:v>
                </c:pt>
                <c:pt idx="636">
                  <c:v>1993</c:v>
                </c:pt>
                <c:pt idx="637">
                  <c:v>1993</c:v>
                </c:pt>
                <c:pt idx="638">
                  <c:v>1993</c:v>
                </c:pt>
                <c:pt idx="639">
                  <c:v>1993</c:v>
                </c:pt>
                <c:pt idx="640">
                  <c:v>1993</c:v>
                </c:pt>
                <c:pt idx="641">
                  <c:v>1993</c:v>
                </c:pt>
                <c:pt idx="642">
                  <c:v>1994</c:v>
                </c:pt>
                <c:pt idx="643">
                  <c:v>1994</c:v>
                </c:pt>
                <c:pt idx="644">
                  <c:v>1994</c:v>
                </c:pt>
                <c:pt idx="645">
                  <c:v>1994</c:v>
                </c:pt>
                <c:pt idx="646">
                  <c:v>1994</c:v>
                </c:pt>
                <c:pt idx="647">
                  <c:v>1994</c:v>
                </c:pt>
                <c:pt idx="648">
                  <c:v>1994</c:v>
                </c:pt>
                <c:pt idx="649">
                  <c:v>1994</c:v>
                </c:pt>
                <c:pt idx="650">
                  <c:v>1994</c:v>
                </c:pt>
                <c:pt idx="651">
                  <c:v>1994</c:v>
                </c:pt>
                <c:pt idx="652">
                  <c:v>1994</c:v>
                </c:pt>
                <c:pt idx="653">
                  <c:v>1994</c:v>
                </c:pt>
                <c:pt idx="654">
                  <c:v>1994</c:v>
                </c:pt>
                <c:pt idx="655">
                  <c:v>1994</c:v>
                </c:pt>
                <c:pt idx="656">
                  <c:v>1994</c:v>
                </c:pt>
                <c:pt idx="657">
                  <c:v>1994</c:v>
                </c:pt>
                <c:pt idx="658">
                  <c:v>1994</c:v>
                </c:pt>
                <c:pt idx="659">
                  <c:v>1994</c:v>
                </c:pt>
                <c:pt idx="660">
                  <c:v>1994</c:v>
                </c:pt>
                <c:pt idx="661">
                  <c:v>1994</c:v>
                </c:pt>
                <c:pt idx="662">
                  <c:v>1994</c:v>
                </c:pt>
                <c:pt idx="663">
                  <c:v>1994</c:v>
                </c:pt>
                <c:pt idx="664">
                  <c:v>1994</c:v>
                </c:pt>
                <c:pt idx="665">
                  <c:v>1994</c:v>
                </c:pt>
                <c:pt idx="666">
                  <c:v>1994</c:v>
                </c:pt>
                <c:pt idx="667">
                  <c:v>1994</c:v>
                </c:pt>
                <c:pt idx="668">
                  <c:v>1994</c:v>
                </c:pt>
                <c:pt idx="669">
                  <c:v>1994</c:v>
                </c:pt>
                <c:pt idx="670">
                  <c:v>1994</c:v>
                </c:pt>
                <c:pt idx="671">
                  <c:v>1994</c:v>
                </c:pt>
                <c:pt idx="672">
                  <c:v>1994</c:v>
                </c:pt>
                <c:pt idx="673">
                  <c:v>1994</c:v>
                </c:pt>
                <c:pt idx="674">
                  <c:v>1994</c:v>
                </c:pt>
                <c:pt idx="675">
                  <c:v>1994</c:v>
                </c:pt>
                <c:pt idx="676">
                  <c:v>1994</c:v>
                </c:pt>
                <c:pt idx="677">
                  <c:v>1994</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1995</c:v>
                </c:pt>
                <c:pt idx="695">
                  <c:v>1995</c:v>
                </c:pt>
                <c:pt idx="696">
                  <c:v>1995</c:v>
                </c:pt>
                <c:pt idx="697">
                  <c:v>1995</c:v>
                </c:pt>
                <c:pt idx="698">
                  <c:v>1995</c:v>
                </c:pt>
                <c:pt idx="699">
                  <c:v>1995</c:v>
                </c:pt>
                <c:pt idx="700">
                  <c:v>1995</c:v>
                </c:pt>
                <c:pt idx="701">
                  <c:v>1995</c:v>
                </c:pt>
                <c:pt idx="702">
                  <c:v>1995</c:v>
                </c:pt>
                <c:pt idx="703">
                  <c:v>1995</c:v>
                </c:pt>
                <c:pt idx="704">
                  <c:v>1995</c:v>
                </c:pt>
                <c:pt idx="705">
                  <c:v>1995</c:v>
                </c:pt>
                <c:pt idx="706">
                  <c:v>1995</c:v>
                </c:pt>
                <c:pt idx="707">
                  <c:v>1995</c:v>
                </c:pt>
                <c:pt idx="708">
                  <c:v>1995</c:v>
                </c:pt>
                <c:pt idx="709">
                  <c:v>1995</c:v>
                </c:pt>
                <c:pt idx="710">
                  <c:v>1995</c:v>
                </c:pt>
                <c:pt idx="711">
                  <c:v>1995</c:v>
                </c:pt>
                <c:pt idx="712">
                  <c:v>1995</c:v>
                </c:pt>
                <c:pt idx="713">
                  <c:v>1995</c:v>
                </c:pt>
                <c:pt idx="714">
                  <c:v>1995</c:v>
                </c:pt>
                <c:pt idx="715">
                  <c:v>1995</c:v>
                </c:pt>
                <c:pt idx="716">
                  <c:v>1995</c:v>
                </c:pt>
                <c:pt idx="717">
                  <c:v>1995</c:v>
                </c:pt>
                <c:pt idx="718">
                  <c:v>1995</c:v>
                </c:pt>
                <c:pt idx="719">
                  <c:v>1995</c:v>
                </c:pt>
                <c:pt idx="720">
                  <c:v>1995</c:v>
                </c:pt>
                <c:pt idx="721">
                  <c:v>1995</c:v>
                </c:pt>
                <c:pt idx="722">
                  <c:v>1995</c:v>
                </c:pt>
                <c:pt idx="723">
                  <c:v>1995</c:v>
                </c:pt>
                <c:pt idx="724">
                  <c:v>1995</c:v>
                </c:pt>
                <c:pt idx="725">
                  <c:v>1995</c:v>
                </c:pt>
                <c:pt idx="726">
                  <c:v>1995</c:v>
                </c:pt>
                <c:pt idx="727">
                  <c:v>1995</c:v>
                </c:pt>
                <c:pt idx="728">
                  <c:v>1995</c:v>
                </c:pt>
                <c:pt idx="729">
                  <c:v>1995</c:v>
                </c:pt>
                <c:pt idx="730">
                  <c:v>1995</c:v>
                </c:pt>
                <c:pt idx="731">
                  <c:v>1995</c:v>
                </c:pt>
                <c:pt idx="732">
                  <c:v>1995</c:v>
                </c:pt>
                <c:pt idx="733">
                  <c:v>1995</c:v>
                </c:pt>
                <c:pt idx="734">
                  <c:v>1995</c:v>
                </c:pt>
                <c:pt idx="735">
                  <c:v>1995</c:v>
                </c:pt>
                <c:pt idx="736">
                  <c:v>1995</c:v>
                </c:pt>
                <c:pt idx="737">
                  <c:v>1995</c:v>
                </c:pt>
                <c:pt idx="738">
                  <c:v>1995</c:v>
                </c:pt>
                <c:pt idx="739">
                  <c:v>1995</c:v>
                </c:pt>
                <c:pt idx="740">
                  <c:v>1995</c:v>
                </c:pt>
                <c:pt idx="741">
                  <c:v>1995</c:v>
                </c:pt>
                <c:pt idx="742">
                  <c:v>1995</c:v>
                </c:pt>
                <c:pt idx="743">
                  <c:v>1995</c:v>
                </c:pt>
                <c:pt idx="744">
                  <c:v>1995</c:v>
                </c:pt>
                <c:pt idx="745">
                  <c:v>1995</c:v>
                </c:pt>
                <c:pt idx="746">
                  <c:v>1996</c:v>
                </c:pt>
                <c:pt idx="747">
                  <c:v>1996</c:v>
                </c:pt>
                <c:pt idx="748">
                  <c:v>1996</c:v>
                </c:pt>
                <c:pt idx="749">
                  <c:v>1996</c:v>
                </c:pt>
                <c:pt idx="750">
                  <c:v>1996</c:v>
                </c:pt>
                <c:pt idx="751">
                  <c:v>1996</c:v>
                </c:pt>
                <c:pt idx="752">
                  <c:v>1996</c:v>
                </c:pt>
                <c:pt idx="753">
                  <c:v>1996</c:v>
                </c:pt>
                <c:pt idx="754">
                  <c:v>1996</c:v>
                </c:pt>
                <c:pt idx="755">
                  <c:v>1996</c:v>
                </c:pt>
                <c:pt idx="756">
                  <c:v>1996</c:v>
                </c:pt>
                <c:pt idx="757">
                  <c:v>1996</c:v>
                </c:pt>
                <c:pt idx="758">
                  <c:v>1996</c:v>
                </c:pt>
                <c:pt idx="759">
                  <c:v>1996</c:v>
                </c:pt>
                <c:pt idx="760">
                  <c:v>1996</c:v>
                </c:pt>
                <c:pt idx="761">
                  <c:v>1996</c:v>
                </c:pt>
                <c:pt idx="762">
                  <c:v>1996</c:v>
                </c:pt>
                <c:pt idx="763">
                  <c:v>1996</c:v>
                </c:pt>
                <c:pt idx="764">
                  <c:v>1996</c:v>
                </c:pt>
                <c:pt idx="765">
                  <c:v>1996</c:v>
                </c:pt>
                <c:pt idx="766">
                  <c:v>1996</c:v>
                </c:pt>
                <c:pt idx="767">
                  <c:v>1996</c:v>
                </c:pt>
                <c:pt idx="768">
                  <c:v>1996</c:v>
                </c:pt>
                <c:pt idx="769">
                  <c:v>1996</c:v>
                </c:pt>
                <c:pt idx="770">
                  <c:v>1996</c:v>
                </c:pt>
                <c:pt idx="771">
                  <c:v>1996</c:v>
                </c:pt>
                <c:pt idx="772">
                  <c:v>1996</c:v>
                </c:pt>
                <c:pt idx="773">
                  <c:v>1996</c:v>
                </c:pt>
                <c:pt idx="774">
                  <c:v>1996</c:v>
                </c:pt>
                <c:pt idx="775">
                  <c:v>1996</c:v>
                </c:pt>
                <c:pt idx="776">
                  <c:v>1996</c:v>
                </c:pt>
                <c:pt idx="777">
                  <c:v>1996</c:v>
                </c:pt>
                <c:pt idx="778">
                  <c:v>1996</c:v>
                </c:pt>
                <c:pt idx="779">
                  <c:v>1996</c:v>
                </c:pt>
                <c:pt idx="780">
                  <c:v>1996</c:v>
                </c:pt>
                <c:pt idx="781">
                  <c:v>1996</c:v>
                </c:pt>
                <c:pt idx="782">
                  <c:v>1996</c:v>
                </c:pt>
                <c:pt idx="783">
                  <c:v>1996</c:v>
                </c:pt>
                <c:pt idx="784">
                  <c:v>1996</c:v>
                </c:pt>
                <c:pt idx="785">
                  <c:v>1996</c:v>
                </c:pt>
                <c:pt idx="786">
                  <c:v>1996</c:v>
                </c:pt>
                <c:pt idx="787">
                  <c:v>1996</c:v>
                </c:pt>
                <c:pt idx="788">
                  <c:v>1996</c:v>
                </c:pt>
                <c:pt idx="789">
                  <c:v>1996</c:v>
                </c:pt>
                <c:pt idx="790">
                  <c:v>1996</c:v>
                </c:pt>
                <c:pt idx="791">
                  <c:v>1996</c:v>
                </c:pt>
                <c:pt idx="792">
                  <c:v>1996</c:v>
                </c:pt>
                <c:pt idx="793">
                  <c:v>1996</c:v>
                </c:pt>
                <c:pt idx="794">
                  <c:v>1996</c:v>
                </c:pt>
                <c:pt idx="795">
                  <c:v>1996</c:v>
                </c:pt>
                <c:pt idx="796">
                  <c:v>1996</c:v>
                </c:pt>
                <c:pt idx="797">
                  <c:v>1996</c:v>
                </c:pt>
                <c:pt idx="798">
                  <c:v>1997</c:v>
                </c:pt>
                <c:pt idx="799">
                  <c:v>1997</c:v>
                </c:pt>
                <c:pt idx="800">
                  <c:v>1997</c:v>
                </c:pt>
                <c:pt idx="801">
                  <c:v>1997</c:v>
                </c:pt>
                <c:pt idx="802">
                  <c:v>1997</c:v>
                </c:pt>
                <c:pt idx="803">
                  <c:v>1997</c:v>
                </c:pt>
                <c:pt idx="804">
                  <c:v>1997</c:v>
                </c:pt>
                <c:pt idx="805">
                  <c:v>1997</c:v>
                </c:pt>
                <c:pt idx="806">
                  <c:v>1997</c:v>
                </c:pt>
                <c:pt idx="807">
                  <c:v>1997</c:v>
                </c:pt>
                <c:pt idx="808">
                  <c:v>1997</c:v>
                </c:pt>
                <c:pt idx="809">
                  <c:v>1997</c:v>
                </c:pt>
                <c:pt idx="810">
                  <c:v>1997</c:v>
                </c:pt>
                <c:pt idx="811">
                  <c:v>1997</c:v>
                </c:pt>
                <c:pt idx="812">
                  <c:v>1997</c:v>
                </c:pt>
                <c:pt idx="813">
                  <c:v>1997</c:v>
                </c:pt>
                <c:pt idx="814">
                  <c:v>1997</c:v>
                </c:pt>
                <c:pt idx="815">
                  <c:v>1997</c:v>
                </c:pt>
                <c:pt idx="816">
                  <c:v>1997</c:v>
                </c:pt>
                <c:pt idx="817">
                  <c:v>1997</c:v>
                </c:pt>
                <c:pt idx="818">
                  <c:v>1997</c:v>
                </c:pt>
                <c:pt idx="819">
                  <c:v>1997</c:v>
                </c:pt>
                <c:pt idx="820">
                  <c:v>1997</c:v>
                </c:pt>
                <c:pt idx="821">
                  <c:v>1997</c:v>
                </c:pt>
                <c:pt idx="822">
                  <c:v>1997</c:v>
                </c:pt>
                <c:pt idx="823">
                  <c:v>1997</c:v>
                </c:pt>
                <c:pt idx="824">
                  <c:v>1997</c:v>
                </c:pt>
                <c:pt idx="825">
                  <c:v>1997</c:v>
                </c:pt>
                <c:pt idx="826">
                  <c:v>1997</c:v>
                </c:pt>
                <c:pt idx="827">
                  <c:v>1997</c:v>
                </c:pt>
                <c:pt idx="828">
                  <c:v>1997</c:v>
                </c:pt>
                <c:pt idx="829">
                  <c:v>1997</c:v>
                </c:pt>
                <c:pt idx="830">
                  <c:v>1997</c:v>
                </c:pt>
                <c:pt idx="831">
                  <c:v>1997</c:v>
                </c:pt>
                <c:pt idx="832">
                  <c:v>1997</c:v>
                </c:pt>
                <c:pt idx="833">
                  <c:v>1997</c:v>
                </c:pt>
                <c:pt idx="834">
                  <c:v>1997</c:v>
                </c:pt>
                <c:pt idx="835">
                  <c:v>1997</c:v>
                </c:pt>
                <c:pt idx="836">
                  <c:v>1997</c:v>
                </c:pt>
                <c:pt idx="837">
                  <c:v>1997</c:v>
                </c:pt>
                <c:pt idx="838">
                  <c:v>1997</c:v>
                </c:pt>
                <c:pt idx="839">
                  <c:v>1997</c:v>
                </c:pt>
                <c:pt idx="840">
                  <c:v>1997</c:v>
                </c:pt>
                <c:pt idx="841">
                  <c:v>1997</c:v>
                </c:pt>
                <c:pt idx="842">
                  <c:v>1997</c:v>
                </c:pt>
                <c:pt idx="843">
                  <c:v>1997</c:v>
                </c:pt>
                <c:pt idx="844">
                  <c:v>1997</c:v>
                </c:pt>
                <c:pt idx="845">
                  <c:v>1997</c:v>
                </c:pt>
                <c:pt idx="846">
                  <c:v>1997</c:v>
                </c:pt>
                <c:pt idx="847">
                  <c:v>1997</c:v>
                </c:pt>
                <c:pt idx="848">
                  <c:v>1997</c:v>
                </c:pt>
                <c:pt idx="849">
                  <c:v>1997</c:v>
                </c:pt>
                <c:pt idx="850">
                  <c:v>1998</c:v>
                </c:pt>
                <c:pt idx="851">
                  <c:v>1998</c:v>
                </c:pt>
                <c:pt idx="852">
                  <c:v>1998</c:v>
                </c:pt>
                <c:pt idx="853">
                  <c:v>1998</c:v>
                </c:pt>
                <c:pt idx="854">
                  <c:v>1998</c:v>
                </c:pt>
                <c:pt idx="855">
                  <c:v>1998</c:v>
                </c:pt>
                <c:pt idx="856">
                  <c:v>1998</c:v>
                </c:pt>
                <c:pt idx="857">
                  <c:v>1998</c:v>
                </c:pt>
                <c:pt idx="858">
                  <c:v>1998</c:v>
                </c:pt>
                <c:pt idx="859">
                  <c:v>1998</c:v>
                </c:pt>
                <c:pt idx="860">
                  <c:v>1998</c:v>
                </c:pt>
                <c:pt idx="861">
                  <c:v>1998</c:v>
                </c:pt>
                <c:pt idx="862">
                  <c:v>1998</c:v>
                </c:pt>
                <c:pt idx="863">
                  <c:v>1998</c:v>
                </c:pt>
                <c:pt idx="864">
                  <c:v>1998</c:v>
                </c:pt>
                <c:pt idx="865">
                  <c:v>1998</c:v>
                </c:pt>
                <c:pt idx="866">
                  <c:v>1998</c:v>
                </c:pt>
                <c:pt idx="867">
                  <c:v>1998</c:v>
                </c:pt>
                <c:pt idx="868">
                  <c:v>1998</c:v>
                </c:pt>
                <c:pt idx="869">
                  <c:v>1998</c:v>
                </c:pt>
                <c:pt idx="870">
                  <c:v>1998</c:v>
                </c:pt>
                <c:pt idx="871">
                  <c:v>1998</c:v>
                </c:pt>
                <c:pt idx="872">
                  <c:v>1998</c:v>
                </c:pt>
                <c:pt idx="873">
                  <c:v>1998</c:v>
                </c:pt>
                <c:pt idx="874">
                  <c:v>1998</c:v>
                </c:pt>
                <c:pt idx="875">
                  <c:v>1998</c:v>
                </c:pt>
                <c:pt idx="876">
                  <c:v>1998</c:v>
                </c:pt>
                <c:pt idx="877">
                  <c:v>1998</c:v>
                </c:pt>
                <c:pt idx="878">
                  <c:v>1998</c:v>
                </c:pt>
                <c:pt idx="879">
                  <c:v>1998</c:v>
                </c:pt>
                <c:pt idx="880">
                  <c:v>1998</c:v>
                </c:pt>
                <c:pt idx="881">
                  <c:v>1998</c:v>
                </c:pt>
                <c:pt idx="882">
                  <c:v>1998</c:v>
                </c:pt>
                <c:pt idx="883">
                  <c:v>1998</c:v>
                </c:pt>
                <c:pt idx="884">
                  <c:v>1998</c:v>
                </c:pt>
                <c:pt idx="885">
                  <c:v>1998</c:v>
                </c:pt>
                <c:pt idx="886">
                  <c:v>1998</c:v>
                </c:pt>
                <c:pt idx="887">
                  <c:v>1998</c:v>
                </c:pt>
                <c:pt idx="888">
                  <c:v>1998</c:v>
                </c:pt>
                <c:pt idx="889">
                  <c:v>1998</c:v>
                </c:pt>
                <c:pt idx="890">
                  <c:v>1998</c:v>
                </c:pt>
                <c:pt idx="891">
                  <c:v>1998</c:v>
                </c:pt>
                <c:pt idx="892">
                  <c:v>1998</c:v>
                </c:pt>
                <c:pt idx="893">
                  <c:v>1998</c:v>
                </c:pt>
                <c:pt idx="894">
                  <c:v>1998</c:v>
                </c:pt>
                <c:pt idx="895">
                  <c:v>1998</c:v>
                </c:pt>
                <c:pt idx="896">
                  <c:v>1998</c:v>
                </c:pt>
                <c:pt idx="897">
                  <c:v>1998</c:v>
                </c:pt>
                <c:pt idx="898">
                  <c:v>1998</c:v>
                </c:pt>
                <c:pt idx="899">
                  <c:v>1998</c:v>
                </c:pt>
                <c:pt idx="900">
                  <c:v>1998</c:v>
                </c:pt>
                <c:pt idx="901">
                  <c:v>1998</c:v>
                </c:pt>
                <c:pt idx="902">
                  <c:v>1999</c:v>
                </c:pt>
                <c:pt idx="903">
                  <c:v>1999</c:v>
                </c:pt>
                <c:pt idx="904">
                  <c:v>1999</c:v>
                </c:pt>
                <c:pt idx="905">
                  <c:v>1999</c:v>
                </c:pt>
                <c:pt idx="906">
                  <c:v>1999</c:v>
                </c:pt>
                <c:pt idx="907">
                  <c:v>1999</c:v>
                </c:pt>
                <c:pt idx="908">
                  <c:v>1999</c:v>
                </c:pt>
                <c:pt idx="909">
                  <c:v>1999</c:v>
                </c:pt>
                <c:pt idx="910">
                  <c:v>1999</c:v>
                </c:pt>
                <c:pt idx="911">
                  <c:v>1999</c:v>
                </c:pt>
                <c:pt idx="912">
                  <c:v>1999</c:v>
                </c:pt>
                <c:pt idx="913">
                  <c:v>1999</c:v>
                </c:pt>
                <c:pt idx="914">
                  <c:v>1999</c:v>
                </c:pt>
                <c:pt idx="915">
                  <c:v>1999</c:v>
                </c:pt>
                <c:pt idx="916">
                  <c:v>1999</c:v>
                </c:pt>
                <c:pt idx="917">
                  <c:v>1999</c:v>
                </c:pt>
                <c:pt idx="918">
                  <c:v>1999</c:v>
                </c:pt>
                <c:pt idx="919">
                  <c:v>1999</c:v>
                </c:pt>
                <c:pt idx="920">
                  <c:v>1999</c:v>
                </c:pt>
                <c:pt idx="921">
                  <c:v>1999</c:v>
                </c:pt>
                <c:pt idx="922">
                  <c:v>1999</c:v>
                </c:pt>
                <c:pt idx="923">
                  <c:v>1999</c:v>
                </c:pt>
                <c:pt idx="924">
                  <c:v>1999</c:v>
                </c:pt>
                <c:pt idx="925">
                  <c:v>1999</c:v>
                </c:pt>
                <c:pt idx="926">
                  <c:v>1999</c:v>
                </c:pt>
                <c:pt idx="927">
                  <c:v>1999</c:v>
                </c:pt>
                <c:pt idx="928">
                  <c:v>1999</c:v>
                </c:pt>
                <c:pt idx="929">
                  <c:v>1999</c:v>
                </c:pt>
                <c:pt idx="930">
                  <c:v>1999</c:v>
                </c:pt>
                <c:pt idx="931">
                  <c:v>1999</c:v>
                </c:pt>
                <c:pt idx="932">
                  <c:v>1999</c:v>
                </c:pt>
                <c:pt idx="933">
                  <c:v>1999</c:v>
                </c:pt>
                <c:pt idx="934">
                  <c:v>1999</c:v>
                </c:pt>
                <c:pt idx="935">
                  <c:v>1999</c:v>
                </c:pt>
                <c:pt idx="936">
                  <c:v>1999</c:v>
                </c:pt>
                <c:pt idx="937">
                  <c:v>1999</c:v>
                </c:pt>
                <c:pt idx="938">
                  <c:v>1999</c:v>
                </c:pt>
                <c:pt idx="939">
                  <c:v>1999</c:v>
                </c:pt>
                <c:pt idx="940">
                  <c:v>1999</c:v>
                </c:pt>
                <c:pt idx="941">
                  <c:v>1999</c:v>
                </c:pt>
                <c:pt idx="942">
                  <c:v>1999</c:v>
                </c:pt>
                <c:pt idx="943">
                  <c:v>1999</c:v>
                </c:pt>
                <c:pt idx="944">
                  <c:v>1999</c:v>
                </c:pt>
                <c:pt idx="945">
                  <c:v>1999</c:v>
                </c:pt>
                <c:pt idx="946">
                  <c:v>1999</c:v>
                </c:pt>
                <c:pt idx="947">
                  <c:v>1999</c:v>
                </c:pt>
                <c:pt idx="948">
                  <c:v>1999</c:v>
                </c:pt>
                <c:pt idx="949">
                  <c:v>1999</c:v>
                </c:pt>
                <c:pt idx="950">
                  <c:v>1999</c:v>
                </c:pt>
                <c:pt idx="951">
                  <c:v>1999</c:v>
                </c:pt>
                <c:pt idx="952">
                  <c:v>1999</c:v>
                </c:pt>
                <c:pt idx="953">
                  <c:v>1999</c:v>
                </c:pt>
                <c:pt idx="954">
                  <c:v>2000</c:v>
                </c:pt>
                <c:pt idx="955">
                  <c:v>2000</c:v>
                </c:pt>
                <c:pt idx="956">
                  <c:v>2000</c:v>
                </c:pt>
                <c:pt idx="957">
                  <c:v>2000</c:v>
                </c:pt>
                <c:pt idx="958">
                  <c:v>2000</c:v>
                </c:pt>
                <c:pt idx="959">
                  <c:v>2000</c:v>
                </c:pt>
                <c:pt idx="960">
                  <c:v>2000</c:v>
                </c:pt>
                <c:pt idx="961">
                  <c:v>2000</c:v>
                </c:pt>
                <c:pt idx="962">
                  <c:v>2000</c:v>
                </c:pt>
                <c:pt idx="963">
                  <c:v>2000</c:v>
                </c:pt>
                <c:pt idx="964">
                  <c:v>2000</c:v>
                </c:pt>
                <c:pt idx="965">
                  <c:v>2000</c:v>
                </c:pt>
                <c:pt idx="966">
                  <c:v>2000</c:v>
                </c:pt>
                <c:pt idx="967">
                  <c:v>2000</c:v>
                </c:pt>
                <c:pt idx="968">
                  <c:v>2000</c:v>
                </c:pt>
                <c:pt idx="969">
                  <c:v>2000</c:v>
                </c:pt>
                <c:pt idx="970">
                  <c:v>2000</c:v>
                </c:pt>
                <c:pt idx="971">
                  <c:v>2000</c:v>
                </c:pt>
                <c:pt idx="972">
                  <c:v>2000</c:v>
                </c:pt>
                <c:pt idx="973">
                  <c:v>2000</c:v>
                </c:pt>
                <c:pt idx="974">
                  <c:v>2000</c:v>
                </c:pt>
                <c:pt idx="975">
                  <c:v>2000</c:v>
                </c:pt>
                <c:pt idx="976">
                  <c:v>2000</c:v>
                </c:pt>
                <c:pt idx="977">
                  <c:v>2000</c:v>
                </c:pt>
                <c:pt idx="978">
                  <c:v>2000</c:v>
                </c:pt>
                <c:pt idx="979">
                  <c:v>2000</c:v>
                </c:pt>
                <c:pt idx="980">
                  <c:v>2000</c:v>
                </c:pt>
                <c:pt idx="981">
                  <c:v>2000</c:v>
                </c:pt>
                <c:pt idx="982">
                  <c:v>2000</c:v>
                </c:pt>
                <c:pt idx="983">
                  <c:v>2000</c:v>
                </c:pt>
                <c:pt idx="984">
                  <c:v>2000</c:v>
                </c:pt>
                <c:pt idx="985">
                  <c:v>2000</c:v>
                </c:pt>
                <c:pt idx="986">
                  <c:v>2000</c:v>
                </c:pt>
                <c:pt idx="987">
                  <c:v>2000</c:v>
                </c:pt>
                <c:pt idx="988">
                  <c:v>2000</c:v>
                </c:pt>
                <c:pt idx="989">
                  <c:v>2000</c:v>
                </c:pt>
                <c:pt idx="990">
                  <c:v>2000</c:v>
                </c:pt>
                <c:pt idx="991">
                  <c:v>2000</c:v>
                </c:pt>
                <c:pt idx="992">
                  <c:v>2000</c:v>
                </c:pt>
                <c:pt idx="993">
                  <c:v>2000</c:v>
                </c:pt>
                <c:pt idx="994">
                  <c:v>2000</c:v>
                </c:pt>
                <c:pt idx="995">
                  <c:v>2000</c:v>
                </c:pt>
                <c:pt idx="996">
                  <c:v>2000</c:v>
                </c:pt>
                <c:pt idx="997">
                  <c:v>2000</c:v>
                </c:pt>
                <c:pt idx="998">
                  <c:v>2000</c:v>
                </c:pt>
                <c:pt idx="999">
                  <c:v>2000</c:v>
                </c:pt>
                <c:pt idx="1000">
                  <c:v>2000</c:v>
                </c:pt>
                <c:pt idx="1001">
                  <c:v>2000</c:v>
                </c:pt>
                <c:pt idx="1002">
                  <c:v>2000</c:v>
                </c:pt>
                <c:pt idx="1003">
                  <c:v>2000</c:v>
                </c:pt>
                <c:pt idx="1004">
                  <c:v>2000</c:v>
                </c:pt>
                <c:pt idx="1005">
                  <c:v>2000</c:v>
                </c:pt>
                <c:pt idx="1006">
                  <c:v>2001</c:v>
                </c:pt>
                <c:pt idx="1007">
                  <c:v>2001</c:v>
                </c:pt>
                <c:pt idx="1008">
                  <c:v>2001</c:v>
                </c:pt>
                <c:pt idx="1009">
                  <c:v>2001</c:v>
                </c:pt>
                <c:pt idx="1010">
                  <c:v>2001</c:v>
                </c:pt>
                <c:pt idx="1011">
                  <c:v>2001</c:v>
                </c:pt>
                <c:pt idx="1012">
                  <c:v>2001</c:v>
                </c:pt>
                <c:pt idx="1013">
                  <c:v>2001</c:v>
                </c:pt>
                <c:pt idx="1014">
                  <c:v>2001</c:v>
                </c:pt>
                <c:pt idx="1015">
                  <c:v>2001</c:v>
                </c:pt>
                <c:pt idx="1016">
                  <c:v>2001</c:v>
                </c:pt>
                <c:pt idx="1017">
                  <c:v>2001</c:v>
                </c:pt>
                <c:pt idx="1018">
                  <c:v>2001</c:v>
                </c:pt>
                <c:pt idx="1019">
                  <c:v>2001</c:v>
                </c:pt>
                <c:pt idx="1020">
                  <c:v>2001</c:v>
                </c:pt>
                <c:pt idx="1021">
                  <c:v>2001</c:v>
                </c:pt>
                <c:pt idx="1022">
                  <c:v>2001</c:v>
                </c:pt>
                <c:pt idx="1023">
                  <c:v>2001</c:v>
                </c:pt>
                <c:pt idx="1024">
                  <c:v>2001</c:v>
                </c:pt>
                <c:pt idx="1025">
                  <c:v>2001</c:v>
                </c:pt>
                <c:pt idx="1026">
                  <c:v>2001</c:v>
                </c:pt>
                <c:pt idx="1027">
                  <c:v>2001</c:v>
                </c:pt>
                <c:pt idx="1028">
                  <c:v>2001</c:v>
                </c:pt>
                <c:pt idx="1029">
                  <c:v>2001</c:v>
                </c:pt>
                <c:pt idx="1030">
                  <c:v>2001</c:v>
                </c:pt>
                <c:pt idx="1031">
                  <c:v>2001</c:v>
                </c:pt>
                <c:pt idx="1032">
                  <c:v>2001</c:v>
                </c:pt>
                <c:pt idx="1033">
                  <c:v>2001</c:v>
                </c:pt>
                <c:pt idx="1034">
                  <c:v>2001</c:v>
                </c:pt>
                <c:pt idx="1035">
                  <c:v>2001</c:v>
                </c:pt>
                <c:pt idx="1036">
                  <c:v>2001</c:v>
                </c:pt>
                <c:pt idx="1037">
                  <c:v>2001</c:v>
                </c:pt>
                <c:pt idx="1038">
                  <c:v>2001</c:v>
                </c:pt>
                <c:pt idx="1039">
                  <c:v>2001</c:v>
                </c:pt>
                <c:pt idx="1040">
                  <c:v>2001</c:v>
                </c:pt>
                <c:pt idx="1041">
                  <c:v>2001</c:v>
                </c:pt>
                <c:pt idx="1042">
                  <c:v>2001</c:v>
                </c:pt>
                <c:pt idx="1043">
                  <c:v>2001</c:v>
                </c:pt>
                <c:pt idx="1044">
                  <c:v>2001</c:v>
                </c:pt>
                <c:pt idx="1045">
                  <c:v>2001</c:v>
                </c:pt>
                <c:pt idx="1046">
                  <c:v>2001</c:v>
                </c:pt>
                <c:pt idx="1047">
                  <c:v>2001</c:v>
                </c:pt>
                <c:pt idx="1048">
                  <c:v>2001</c:v>
                </c:pt>
                <c:pt idx="1049">
                  <c:v>2001</c:v>
                </c:pt>
                <c:pt idx="1050">
                  <c:v>2001</c:v>
                </c:pt>
                <c:pt idx="1051">
                  <c:v>2001</c:v>
                </c:pt>
                <c:pt idx="1052">
                  <c:v>2001</c:v>
                </c:pt>
                <c:pt idx="1053">
                  <c:v>2001</c:v>
                </c:pt>
                <c:pt idx="1054">
                  <c:v>2001</c:v>
                </c:pt>
                <c:pt idx="1055">
                  <c:v>2001</c:v>
                </c:pt>
                <c:pt idx="1056">
                  <c:v>2001</c:v>
                </c:pt>
                <c:pt idx="1057">
                  <c:v>2001</c:v>
                </c:pt>
                <c:pt idx="1058">
                  <c:v>2002</c:v>
                </c:pt>
                <c:pt idx="1059">
                  <c:v>2002</c:v>
                </c:pt>
                <c:pt idx="1060">
                  <c:v>2002</c:v>
                </c:pt>
                <c:pt idx="1061">
                  <c:v>2002</c:v>
                </c:pt>
                <c:pt idx="1062">
                  <c:v>2002</c:v>
                </c:pt>
                <c:pt idx="1063">
                  <c:v>2002</c:v>
                </c:pt>
                <c:pt idx="1064">
                  <c:v>2002</c:v>
                </c:pt>
                <c:pt idx="1065">
                  <c:v>2002</c:v>
                </c:pt>
                <c:pt idx="1066">
                  <c:v>2002</c:v>
                </c:pt>
                <c:pt idx="1067">
                  <c:v>2002</c:v>
                </c:pt>
                <c:pt idx="1068">
                  <c:v>2002</c:v>
                </c:pt>
                <c:pt idx="1069">
                  <c:v>2002</c:v>
                </c:pt>
                <c:pt idx="1070">
                  <c:v>2002</c:v>
                </c:pt>
                <c:pt idx="1071">
                  <c:v>2002</c:v>
                </c:pt>
                <c:pt idx="1072">
                  <c:v>2002</c:v>
                </c:pt>
                <c:pt idx="1073">
                  <c:v>2002</c:v>
                </c:pt>
                <c:pt idx="1074">
                  <c:v>2002</c:v>
                </c:pt>
                <c:pt idx="1075">
                  <c:v>2002</c:v>
                </c:pt>
                <c:pt idx="1076">
                  <c:v>2002</c:v>
                </c:pt>
                <c:pt idx="1077">
                  <c:v>2002</c:v>
                </c:pt>
                <c:pt idx="1078">
                  <c:v>2002</c:v>
                </c:pt>
                <c:pt idx="1079">
                  <c:v>2002</c:v>
                </c:pt>
                <c:pt idx="1080">
                  <c:v>2002</c:v>
                </c:pt>
                <c:pt idx="1081">
                  <c:v>2002</c:v>
                </c:pt>
                <c:pt idx="1082">
                  <c:v>2002</c:v>
                </c:pt>
                <c:pt idx="1083">
                  <c:v>2002</c:v>
                </c:pt>
                <c:pt idx="1084">
                  <c:v>2002</c:v>
                </c:pt>
                <c:pt idx="1085">
                  <c:v>2002</c:v>
                </c:pt>
                <c:pt idx="1086">
                  <c:v>2002</c:v>
                </c:pt>
                <c:pt idx="1087">
                  <c:v>2002</c:v>
                </c:pt>
                <c:pt idx="1088">
                  <c:v>2002</c:v>
                </c:pt>
                <c:pt idx="1089">
                  <c:v>2002</c:v>
                </c:pt>
                <c:pt idx="1090">
                  <c:v>2002</c:v>
                </c:pt>
                <c:pt idx="1091">
                  <c:v>2002</c:v>
                </c:pt>
                <c:pt idx="1092">
                  <c:v>2002</c:v>
                </c:pt>
                <c:pt idx="1093">
                  <c:v>2002</c:v>
                </c:pt>
                <c:pt idx="1094">
                  <c:v>2002</c:v>
                </c:pt>
                <c:pt idx="1095">
                  <c:v>2002</c:v>
                </c:pt>
                <c:pt idx="1096">
                  <c:v>2002</c:v>
                </c:pt>
                <c:pt idx="1097">
                  <c:v>2002</c:v>
                </c:pt>
                <c:pt idx="1098">
                  <c:v>2002</c:v>
                </c:pt>
                <c:pt idx="1099">
                  <c:v>2002</c:v>
                </c:pt>
                <c:pt idx="1100">
                  <c:v>2002</c:v>
                </c:pt>
                <c:pt idx="1101">
                  <c:v>2002</c:v>
                </c:pt>
                <c:pt idx="1102">
                  <c:v>2002</c:v>
                </c:pt>
                <c:pt idx="1103">
                  <c:v>2002</c:v>
                </c:pt>
                <c:pt idx="1104">
                  <c:v>2002</c:v>
                </c:pt>
                <c:pt idx="1105">
                  <c:v>2002</c:v>
                </c:pt>
                <c:pt idx="1106">
                  <c:v>2002</c:v>
                </c:pt>
                <c:pt idx="1107">
                  <c:v>2002</c:v>
                </c:pt>
                <c:pt idx="1108">
                  <c:v>2002</c:v>
                </c:pt>
                <c:pt idx="1109">
                  <c:v>2002</c:v>
                </c:pt>
                <c:pt idx="1110">
                  <c:v>2003</c:v>
                </c:pt>
                <c:pt idx="1111">
                  <c:v>2003</c:v>
                </c:pt>
                <c:pt idx="1112">
                  <c:v>2003</c:v>
                </c:pt>
                <c:pt idx="1113">
                  <c:v>2003</c:v>
                </c:pt>
                <c:pt idx="1114">
                  <c:v>2003</c:v>
                </c:pt>
                <c:pt idx="1115">
                  <c:v>2003</c:v>
                </c:pt>
                <c:pt idx="1116">
                  <c:v>2003</c:v>
                </c:pt>
                <c:pt idx="1117">
                  <c:v>2003</c:v>
                </c:pt>
                <c:pt idx="1118">
                  <c:v>2003</c:v>
                </c:pt>
                <c:pt idx="1119">
                  <c:v>2003</c:v>
                </c:pt>
                <c:pt idx="1120">
                  <c:v>2003</c:v>
                </c:pt>
                <c:pt idx="1121">
                  <c:v>2003</c:v>
                </c:pt>
                <c:pt idx="1122">
                  <c:v>2003</c:v>
                </c:pt>
                <c:pt idx="1123">
                  <c:v>2003</c:v>
                </c:pt>
                <c:pt idx="1124">
                  <c:v>2003</c:v>
                </c:pt>
                <c:pt idx="1125">
                  <c:v>2003</c:v>
                </c:pt>
                <c:pt idx="1126">
                  <c:v>2003</c:v>
                </c:pt>
                <c:pt idx="1127">
                  <c:v>2003</c:v>
                </c:pt>
                <c:pt idx="1128">
                  <c:v>2003</c:v>
                </c:pt>
                <c:pt idx="1129">
                  <c:v>2003</c:v>
                </c:pt>
                <c:pt idx="1130">
                  <c:v>2003</c:v>
                </c:pt>
                <c:pt idx="1131">
                  <c:v>2003</c:v>
                </c:pt>
                <c:pt idx="1132">
                  <c:v>2003</c:v>
                </c:pt>
                <c:pt idx="1133">
                  <c:v>2003</c:v>
                </c:pt>
                <c:pt idx="1134">
                  <c:v>2003</c:v>
                </c:pt>
                <c:pt idx="1135">
                  <c:v>2003</c:v>
                </c:pt>
                <c:pt idx="1136">
                  <c:v>2003</c:v>
                </c:pt>
                <c:pt idx="1137">
                  <c:v>2003</c:v>
                </c:pt>
                <c:pt idx="1138">
                  <c:v>2003</c:v>
                </c:pt>
                <c:pt idx="1139">
                  <c:v>2003</c:v>
                </c:pt>
                <c:pt idx="1140">
                  <c:v>2003</c:v>
                </c:pt>
                <c:pt idx="1141">
                  <c:v>2003</c:v>
                </c:pt>
                <c:pt idx="1142">
                  <c:v>2003</c:v>
                </c:pt>
                <c:pt idx="1143">
                  <c:v>2003</c:v>
                </c:pt>
                <c:pt idx="1144">
                  <c:v>2003</c:v>
                </c:pt>
                <c:pt idx="1145">
                  <c:v>2003</c:v>
                </c:pt>
                <c:pt idx="1146">
                  <c:v>2003</c:v>
                </c:pt>
                <c:pt idx="1147">
                  <c:v>2003</c:v>
                </c:pt>
                <c:pt idx="1148">
                  <c:v>2003</c:v>
                </c:pt>
                <c:pt idx="1149">
                  <c:v>2003</c:v>
                </c:pt>
                <c:pt idx="1150">
                  <c:v>2003</c:v>
                </c:pt>
                <c:pt idx="1151">
                  <c:v>2003</c:v>
                </c:pt>
                <c:pt idx="1152">
                  <c:v>2003</c:v>
                </c:pt>
                <c:pt idx="1153">
                  <c:v>2003</c:v>
                </c:pt>
                <c:pt idx="1154">
                  <c:v>2003</c:v>
                </c:pt>
                <c:pt idx="1155">
                  <c:v>2003</c:v>
                </c:pt>
                <c:pt idx="1156">
                  <c:v>2003</c:v>
                </c:pt>
                <c:pt idx="1157">
                  <c:v>2003</c:v>
                </c:pt>
                <c:pt idx="1158">
                  <c:v>2003</c:v>
                </c:pt>
                <c:pt idx="1159">
                  <c:v>2003</c:v>
                </c:pt>
                <c:pt idx="1160">
                  <c:v>2003</c:v>
                </c:pt>
                <c:pt idx="1161">
                  <c:v>2003</c:v>
                </c:pt>
                <c:pt idx="1162">
                  <c:v>2004</c:v>
                </c:pt>
                <c:pt idx="1163">
                  <c:v>2004</c:v>
                </c:pt>
                <c:pt idx="1164">
                  <c:v>2004</c:v>
                </c:pt>
                <c:pt idx="1165">
                  <c:v>2004</c:v>
                </c:pt>
                <c:pt idx="1166">
                  <c:v>2004</c:v>
                </c:pt>
                <c:pt idx="1167">
                  <c:v>2004</c:v>
                </c:pt>
                <c:pt idx="1168">
                  <c:v>2004</c:v>
                </c:pt>
                <c:pt idx="1169">
                  <c:v>2004</c:v>
                </c:pt>
                <c:pt idx="1170">
                  <c:v>2004</c:v>
                </c:pt>
                <c:pt idx="1171">
                  <c:v>2004</c:v>
                </c:pt>
                <c:pt idx="1172">
                  <c:v>2004</c:v>
                </c:pt>
                <c:pt idx="1173">
                  <c:v>2004</c:v>
                </c:pt>
                <c:pt idx="1174">
                  <c:v>2004</c:v>
                </c:pt>
                <c:pt idx="1175">
                  <c:v>2004</c:v>
                </c:pt>
                <c:pt idx="1176">
                  <c:v>2004</c:v>
                </c:pt>
                <c:pt idx="1177">
                  <c:v>2004</c:v>
                </c:pt>
                <c:pt idx="1178">
                  <c:v>2004</c:v>
                </c:pt>
                <c:pt idx="1179">
                  <c:v>2004</c:v>
                </c:pt>
                <c:pt idx="1180">
                  <c:v>2004</c:v>
                </c:pt>
                <c:pt idx="1181">
                  <c:v>2004</c:v>
                </c:pt>
                <c:pt idx="1182">
                  <c:v>2004</c:v>
                </c:pt>
                <c:pt idx="1183">
                  <c:v>2004</c:v>
                </c:pt>
                <c:pt idx="1184">
                  <c:v>2004</c:v>
                </c:pt>
                <c:pt idx="1185">
                  <c:v>2004</c:v>
                </c:pt>
                <c:pt idx="1186">
                  <c:v>2004</c:v>
                </c:pt>
                <c:pt idx="1187">
                  <c:v>2004</c:v>
                </c:pt>
                <c:pt idx="1188">
                  <c:v>2004</c:v>
                </c:pt>
                <c:pt idx="1189">
                  <c:v>2004</c:v>
                </c:pt>
                <c:pt idx="1190">
                  <c:v>2004</c:v>
                </c:pt>
                <c:pt idx="1191">
                  <c:v>2004</c:v>
                </c:pt>
                <c:pt idx="1192">
                  <c:v>2004</c:v>
                </c:pt>
                <c:pt idx="1193">
                  <c:v>2004</c:v>
                </c:pt>
                <c:pt idx="1194">
                  <c:v>2004</c:v>
                </c:pt>
                <c:pt idx="1195">
                  <c:v>2004</c:v>
                </c:pt>
                <c:pt idx="1196">
                  <c:v>2004</c:v>
                </c:pt>
                <c:pt idx="1197">
                  <c:v>2004</c:v>
                </c:pt>
                <c:pt idx="1198">
                  <c:v>2004</c:v>
                </c:pt>
                <c:pt idx="1199">
                  <c:v>2004</c:v>
                </c:pt>
                <c:pt idx="1200">
                  <c:v>2004</c:v>
                </c:pt>
                <c:pt idx="1201">
                  <c:v>2004</c:v>
                </c:pt>
                <c:pt idx="1202">
                  <c:v>2004</c:v>
                </c:pt>
                <c:pt idx="1203">
                  <c:v>2004</c:v>
                </c:pt>
                <c:pt idx="1204">
                  <c:v>2004</c:v>
                </c:pt>
                <c:pt idx="1205">
                  <c:v>2004</c:v>
                </c:pt>
                <c:pt idx="1206">
                  <c:v>2004</c:v>
                </c:pt>
                <c:pt idx="1207">
                  <c:v>2004</c:v>
                </c:pt>
                <c:pt idx="1208">
                  <c:v>2004</c:v>
                </c:pt>
                <c:pt idx="1209">
                  <c:v>2004</c:v>
                </c:pt>
                <c:pt idx="1210">
                  <c:v>2004</c:v>
                </c:pt>
                <c:pt idx="1211">
                  <c:v>2004</c:v>
                </c:pt>
                <c:pt idx="1212">
                  <c:v>2004</c:v>
                </c:pt>
                <c:pt idx="1213">
                  <c:v>2004</c:v>
                </c:pt>
                <c:pt idx="1214">
                  <c:v>2005</c:v>
                </c:pt>
                <c:pt idx="1215">
                  <c:v>2005</c:v>
                </c:pt>
                <c:pt idx="1216">
                  <c:v>2005</c:v>
                </c:pt>
                <c:pt idx="1217">
                  <c:v>2005</c:v>
                </c:pt>
                <c:pt idx="1218">
                  <c:v>2005</c:v>
                </c:pt>
                <c:pt idx="1219">
                  <c:v>2005</c:v>
                </c:pt>
                <c:pt idx="1220">
                  <c:v>2005</c:v>
                </c:pt>
                <c:pt idx="1221">
                  <c:v>2005</c:v>
                </c:pt>
                <c:pt idx="1222">
                  <c:v>2005</c:v>
                </c:pt>
                <c:pt idx="1223">
                  <c:v>2005</c:v>
                </c:pt>
                <c:pt idx="1224">
                  <c:v>2005</c:v>
                </c:pt>
                <c:pt idx="1225">
                  <c:v>2005</c:v>
                </c:pt>
                <c:pt idx="1226">
                  <c:v>2005</c:v>
                </c:pt>
                <c:pt idx="1227">
                  <c:v>2005</c:v>
                </c:pt>
                <c:pt idx="1228">
                  <c:v>2005</c:v>
                </c:pt>
                <c:pt idx="1229">
                  <c:v>2005</c:v>
                </c:pt>
                <c:pt idx="1230">
                  <c:v>2005</c:v>
                </c:pt>
                <c:pt idx="1231">
                  <c:v>2005</c:v>
                </c:pt>
                <c:pt idx="1232">
                  <c:v>2005</c:v>
                </c:pt>
                <c:pt idx="1233">
                  <c:v>2005</c:v>
                </c:pt>
                <c:pt idx="1234">
                  <c:v>2005</c:v>
                </c:pt>
                <c:pt idx="1235">
                  <c:v>2005</c:v>
                </c:pt>
                <c:pt idx="1236">
                  <c:v>2005</c:v>
                </c:pt>
                <c:pt idx="1237">
                  <c:v>2005</c:v>
                </c:pt>
                <c:pt idx="1238">
                  <c:v>2005</c:v>
                </c:pt>
                <c:pt idx="1239">
                  <c:v>2005</c:v>
                </c:pt>
                <c:pt idx="1240">
                  <c:v>2005</c:v>
                </c:pt>
                <c:pt idx="1241">
                  <c:v>2005</c:v>
                </c:pt>
                <c:pt idx="1242">
                  <c:v>2005</c:v>
                </c:pt>
                <c:pt idx="1243">
                  <c:v>2005</c:v>
                </c:pt>
                <c:pt idx="1244">
                  <c:v>2005</c:v>
                </c:pt>
                <c:pt idx="1245">
                  <c:v>2005</c:v>
                </c:pt>
                <c:pt idx="1246">
                  <c:v>2005</c:v>
                </c:pt>
                <c:pt idx="1247">
                  <c:v>2005</c:v>
                </c:pt>
                <c:pt idx="1248">
                  <c:v>2005</c:v>
                </c:pt>
                <c:pt idx="1249">
                  <c:v>2005</c:v>
                </c:pt>
                <c:pt idx="1250">
                  <c:v>2005</c:v>
                </c:pt>
                <c:pt idx="1251">
                  <c:v>2005</c:v>
                </c:pt>
                <c:pt idx="1252">
                  <c:v>2005</c:v>
                </c:pt>
                <c:pt idx="1253">
                  <c:v>2005</c:v>
                </c:pt>
                <c:pt idx="1254">
                  <c:v>2005</c:v>
                </c:pt>
                <c:pt idx="1255">
                  <c:v>2005</c:v>
                </c:pt>
                <c:pt idx="1256">
                  <c:v>2005</c:v>
                </c:pt>
                <c:pt idx="1257">
                  <c:v>2005</c:v>
                </c:pt>
                <c:pt idx="1258">
                  <c:v>2005</c:v>
                </c:pt>
                <c:pt idx="1259">
                  <c:v>2005</c:v>
                </c:pt>
                <c:pt idx="1260">
                  <c:v>2005</c:v>
                </c:pt>
                <c:pt idx="1261">
                  <c:v>2005</c:v>
                </c:pt>
                <c:pt idx="1262">
                  <c:v>2005</c:v>
                </c:pt>
                <c:pt idx="1263">
                  <c:v>2005</c:v>
                </c:pt>
                <c:pt idx="1264">
                  <c:v>2005</c:v>
                </c:pt>
                <c:pt idx="1265">
                  <c:v>2005</c:v>
                </c:pt>
                <c:pt idx="1266">
                  <c:v>2006</c:v>
                </c:pt>
                <c:pt idx="1267">
                  <c:v>2006</c:v>
                </c:pt>
                <c:pt idx="1268">
                  <c:v>2006</c:v>
                </c:pt>
                <c:pt idx="1269">
                  <c:v>2006</c:v>
                </c:pt>
                <c:pt idx="1270">
                  <c:v>2006</c:v>
                </c:pt>
                <c:pt idx="1271">
                  <c:v>2006</c:v>
                </c:pt>
                <c:pt idx="1272">
                  <c:v>2006</c:v>
                </c:pt>
                <c:pt idx="1273">
                  <c:v>2006</c:v>
                </c:pt>
                <c:pt idx="1274">
                  <c:v>2006</c:v>
                </c:pt>
                <c:pt idx="1275">
                  <c:v>2006</c:v>
                </c:pt>
                <c:pt idx="1276">
                  <c:v>2006</c:v>
                </c:pt>
                <c:pt idx="1277">
                  <c:v>2006</c:v>
                </c:pt>
                <c:pt idx="1278">
                  <c:v>2006</c:v>
                </c:pt>
                <c:pt idx="1279">
                  <c:v>2006</c:v>
                </c:pt>
                <c:pt idx="1280">
                  <c:v>2006</c:v>
                </c:pt>
                <c:pt idx="1281">
                  <c:v>2006</c:v>
                </c:pt>
                <c:pt idx="1282">
                  <c:v>2006</c:v>
                </c:pt>
                <c:pt idx="1283">
                  <c:v>2006</c:v>
                </c:pt>
                <c:pt idx="1284">
                  <c:v>2006</c:v>
                </c:pt>
                <c:pt idx="1285">
                  <c:v>2006</c:v>
                </c:pt>
                <c:pt idx="1286">
                  <c:v>2006</c:v>
                </c:pt>
                <c:pt idx="1287">
                  <c:v>2006</c:v>
                </c:pt>
                <c:pt idx="1288">
                  <c:v>2006</c:v>
                </c:pt>
                <c:pt idx="1289">
                  <c:v>2006</c:v>
                </c:pt>
                <c:pt idx="1290">
                  <c:v>2006</c:v>
                </c:pt>
                <c:pt idx="1291">
                  <c:v>2006</c:v>
                </c:pt>
                <c:pt idx="1292">
                  <c:v>2006</c:v>
                </c:pt>
                <c:pt idx="1293">
                  <c:v>2006</c:v>
                </c:pt>
                <c:pt idx="1294">
                  <c:v>2006</c:v>
                </c:pt>
                <c:pt idx="1295">
                  <c:v>2006</c:v>
                </c:pt>
                <c:pt idx="1296">
                  <c:v>2006</c:v>
                </c:pt>
                <c:pt idx="1297">
                  <c:v>2006</c:v>
                </c:pt>
                <c:pt idx="1298">
                  <c:v>2006</c:v>
                </c:pt>
                <c:pt idx="1299">
                  <c:v>2006</c:v>
                </c:pt>
                <c:pt idx="1300">
                  <c:v>2006</c:v>
                </c:pt>
                <c:pt idx="1301">
                  <c:v>2006</c:v>
                </c:pt>
                <c:pt idx="1302">
                  <c:v>2006</c:v>
                </c:pt>
                <c:pt idx="1303">
                  <c:v>2006</c:v>
                </c:pt>
                <c:pt idx="1304">
                  <c:v>2006</c:v>
                </c:pt>
                <c:pt idx="1305">
                  <c:v>2006</c:v>
                </c:pt>
                <c:pt idx="1306">
                  <c:v>2006</c:v>
                </c:pt>
                <c:pt idx="1307">
                  <c:v>2006</c:v>
                </c:pt>
                <c:pt idx="1308">
                  <c:v>2006</c:v>
                </c:pt>
                <c:pt idx="1309">
                  <c:v>2006</c:v>
                </c:pt>
                <c:pt idx="1310">
                  <c:v>2006</c:v>
                </c:pt>
                <c:pt idx="1311">
                  <c:v>2006</c:v>
                </c:pt>
                <c:pt idx="1312">
                  <c:v>2006</c:v>
                </c:pt>
                <c:pt idx="1313">
                  <c:v>2006</c:v>
                </c:pt>
                <c:pt idx="1314">
                  <c:v>2006</c:v>
                </c:pt>
                <c:pt idx="1315">
                  <c:v>2006</c:v>
                </c:pt>
                <c:pt idx="1316">
                  <c:v>2006</c:v>
                </c:pt>
                <c:pt idx="1317">
                  <c:v>2006</c:v>
                </c:pt>
                <c:pt idx="1318">
                  <c:v>2007</c:v>
                </c:pt>
                <c:pt idx="1319">
                  <c:v>2007</c:v>
                </c:pt>
                <c:pt idx="1320">
                  <c:v>2007</c:v>
                </c:pt>
                <c:pt idx="1321">
                  <c:v>2007</c:v>
                </c:pt>
                <c:pt idx="1322">
                  <c:v>2007</c:v>
                </c:pt>
                <c:pt idx="1323">
                  <c:v>2007</c:v>
                </c:pt>
                <c:pt idx="1324">
                  <c:v>2007</c:v>
                </c:pt>
                <c:pt idx="1325">
                  <c:v>2007</c:v>
                </c:pt>
                <c:pt idx="1326">
                  <c:v>2007</c:v>
                </c:pt>
                <c:pt idx="1327">
                  <c:v>2007</c:v>
                </c:pt>
                <c:pt idx="1328">
                  <c:v>2007</c:v>
                </c:pt>
                <c:pt idx="1329">
                  <c:v>2007</c:v>
                </c:pt>
                <c:pt idx="1330">
                  <c:v>2007</c:v>
                </c:pt>
                <c:pt idx="1331">
                  <c:v>2007</c:v>
                </c:pt>
                <c:pt idx="1332">
                  <c:v>2007</c:v>
                </c:pt>
                <c:pt idx="1333">
                  <c:v>2007</c:v>
                </c:pt>
                <c:pt idx="1334">
                  <c:v>2007</c:v>
                </c:pt>
                <c:pt idx="1335">
                  <c:v>2007</c:v>
                </c:pt>
                <c:pt idx="1336">
                  <c:v>2007</c:v>
                </c:pt>
                <c:pt idx="1337">
                  <c:v>2007</c:v>
                </c:pt>
                <c:pt idx="1338">
                  <c:v>2007</c:v>
                </c:pt>
                <c:pt idx="1339">
                  <c:v>2007</c:v>
                </c:pt>
                <c:pt idx="1340">
                  <c:v>2007</c:v>
                </c:pt>
                <c:pt idx="1341">
                  <c:v>2007</c:v>
                </c:pt>
                <c:pt idx="1342">
                  <c:v>2007</c:v>
                </c:pt>
                <c:pt idx="1343">
                  <c:v>2007</c:v>
                </c:pt>
                <c:pt idx="1344">
                  <c:v>2007</c:v>
                </c:pt>
                <c:pt idx="1345">
                  <c:v>2007</c:v>
                </c:pt>
                <c:pt idx="1346">
                  <c:v>2007</c:v>
                </c:pt>
                <c:pt idx="1347">
                  <c:v>2007</c:v>
                </c:pt>
                <c:pt idx="1348">
                  <c:v>2007</c:v>
                </c:pt>
                <c:pt idx="1349">
                  <c:v>2007</c:v>
                </c:pt>
                <c:pt idx="1350">
                  <c:v>2007</c:v>
                </c:pt>
                <c:pt idx="1351">
                  <c:v>2007</c:v>
                </c:pt>
                <c:pt idx="1352">
                  <c:v>2007</c:v>
                </c:pt>
                <c:pt idx="1353">
                  <c:v>2007</c:v>
                </c:pt>
                <c:pt idx="1354">
                  <c:v>2007</c:v>
                </c:pt>
                <c:pt idx="1355">
                  <c:v>2007</c:v>
                </c:pt>
                <c:pt idx="1356">
                  <c:v>2007</c:v>
                </c:pt>
                <c:pt idx="1357">
                  <c:v>2007</c:v>
                </c:pt>
                <c:pt idx="1358">
                  <c:v>2007</c:v>
                </c:pt>
                <c:pt idx="1359">
                  <c:v>2007</c:v>
                </c:pt>
                <c:pt idx="1360">
                  <c:v>2007</c:v>
                </c:pt>
                <c:pt idx="1361">
                  <c:v>2007</c:v>
                </c:pt>
                <c:pt idx="1362">
                  <c:v>2007</c:v>
                </c:pt>
                <c:pt idx="1363">
                  <c:v>2007</c:v>
                </c:pt>
                <c:pt idx="1364">
                  <c:v>2007</c:v>
                </c:pt>
                <c:pt idx="1365">
                  <c:v>2007</c:v>
                </c:pt>
                <c:pt idx="1366">
                  <c:v>2007</c:v>
                </c:pt>
                <c:pt idx="1367">
                  <c:v>2007</c:v>
                </c:pt>
                <c:pt idx="1368">
                  <c:v>2007</c:v>
                </c:pt>
                <c:pt idx="1369">
                  <c:v>2007</c:v>
                </c:pt>
                <c:pt idx="1370">
                  <c:v>2008</c:v>
                </c:pt>
                <c:pt idx="1371">
                  <c:v>2008</c:v>
                </c:pt>
                <c:pt idx="1372">
                  <c:v>2008</c:v>
                </c:pt>
                <c:pt idx="1373">
                  <c:v>2008</c:v>
                </c:pt>
                <c:pt idx="1374">
                  <c:v>2008</c:v>
                </c:pt>
                <c:pt idx="1375">
                  <c:v>2008</c:v>
                </c:pt>
                <c:pt idx="1376">
                  <c:v>2008</c:v>
                </c:pt>
                <c:pt idx="1377">
                  <c:v>2008</c:v>
                </c:pt>
                <c:pt idx="1378">
                  <c:v>2008</c:v>
                </c:pt>
                <c:pt idx="1379">
                  <c:v>2008</c:v>
                </c:pt>
                <c:pt idx="1380">
                  <c:v>2008</c:v>
                </c:pt>
                <c:pt idx="1381">
                  <c:v>2008</c:v>
                </c:pt>
                <c:pt idx="1382">
                  <c:v>2008</c:v>
                </c:pt>
                <c:pt idx="1383">
                  <c:v>2008</c:v>
                </c:pt>
                <c:pt idx="1384">
                  <c:v>2008</c:v>
                </c:pt>
                <c:pt idx="1385">
                  <c:v>2008</c:v>
                </c:pt>
                <c:pt idx="1386">
                  <c:v>2008</c:v>
                </c:pt>
                <c:pt idx="1387">
                  <c:v>2008</c:v>
                </c:pt>
                <c:pt idx="1388">
                  <c:v>2008</c:v>
                </c:pt>
                <c:pt idx="1389">
                  <c:v>2008</c:v>
                </c:pt>
                <c:pt idx="1390">
                  <c:v>2008</c:v>
                </c:pt>
                <c:pt idx="1391">
                  <c:v>2008</c:v>
                </c:pt>
                <c:pt idx="1392">
                  <c:v>2008</c:v>
                </c:pt>
                <c:pt idx="1393">
                  <c:v>2008</c:v>
                </c:pt>
                <c:pt idx="1394">
                  <c:v>2008</c:v>
                </c:pt>
                <c:pt idx="1395">
                  <c:v>2008</c:v>
                </c:pt>
                <c:pt idx="1396">
                  <c:v>2008</c:v>
                </c:pt>
                <c:pt idx="1397">
                  <c:v>2008</c:v>
                </c:pt>
                <c:pt idx="1398">
                  <c:v>2008</c:v>
                </c:pt>
                <c:pt idx="1399">
                  <c:v>2008</c:v>
                </c:pt>
                <c:pt idx="1400">
                  <c:v>2008</c:v>
                </c:pt>
                <c:pt idx="1401">
                  <c:v>2008</c:v>
                </c:pt>
                <c:pt idx="1402">
                  <c:v>2008</c:v>
                </c:pt>
                <c:pt idx="1403">
                  <c:v>2008</c:v>
                </c:pt>
                <c:pt idx="1404">
                  <c:v>2008</c:v>
                </c:pt>
                <c:pt idx="1405">
                  <c:v>2008</c:v>
                </c:pt>
                <c:pt idx="1406">
                  <c:v>2008</c:v>
                </c:pt>
                <c:pt idx="1407">
                  <c:v>2008</c:v>
                </c:pt>
                <c:pt idx="1408">
                  <c:v>2008</c:v>
                </c:pt>
                <c:pt idx="1409">
                  <c:v>2008</c:v>
                </c:pt>
                <c:pt idx="1410">
                  <c:v>2008</c:v>
                </c:pt>
                <c:pt idx="1411">
                  <c:v>2008</c:v>
                </c:pt>
                <c:pt idx="1412">
                  <c:v>2008</c:v>
                </c:pt>
                <c:pt idx="1413">
                  <c:v>2008</c:v>
                </c:pt>
                <c:pt idx="1414">
                  <c:v>2008</c:v>
                </c:pt>
                <c:pt idx="1415">
                  <c:v>2008</c:v>
                </c:pt>
                <c:pt idx="1416">
                  <c:v>2008</c:v>
                </c:pt>
                <c:pt idx="1417">
                  <c:v>2008</c:v>
                </c:pt>
                <c:pt idx="1418">
                  <c:v>2008</c:v>
                </c:pt>
                <c:pt idx="1419">
                  <c:v>2008</c:v>
                </c:pt>
                <c:pt idx="1420">
                  <c:v>2008</c:v>
                </c:pt>
                <c:pt idx="1421">
                  <c:v>2008</c:v>
                </c:pt>
                <c:pt idx="1422">
                  <c:v>2009</c:v>
                </c:pt>
                <c:pt idx="1423">
                  <c:v>2009</c:v>
                </c:pt>
                <c:pt idx="1424">
                  <c:v>2009</c:v>
                </c:pt>
                <c:pt idx="1425">
                  <c:v>2009</c:v>
                </c:pt>
                <c:pt idx="1426">
                  <c:v>2009</c:v>
                </c:pt>
                <c:pt idx="1427">
                  <c:v>2009</c:v>
                </c:pt>
                <c:pt idx="1428">
                  <c:v>2009</c:v>
                </c:pt>
                <c:pt idx="1429">
                  <c:v>2009</c:v>
                </c:pt>
                <c:pt idx="1430">
                  <c:v>2009</c:v>
                </c:pt>
                <c:pt idx="1431">
                  <c:v>2009</c:v>
                </c:pt>
                <c:pt idx="1432">
                  <c:v>2009</c:v>
                </c:pt>
                <c:pt idx="1433">
                  <c:v>2009</c:v>
                </c:pt>
                <c:pt idx="1434">
                  <c:v>2009</c:v>
                </c:pt>
                <c:pt idx="1435">
                  <c:v>2009</c:v>
                </c:pt>
                <c:pt idx="1436">
                  <c:v>2009</c:v>
                </c:pt>
                <c:pt idx="1437">
                  <c:v>2009</c:v>
                </c:pt>
                <c:pt idx="1438">
                  <c:v>2009</c:v>
                </c:pt>
                <c:pt idx="1439">
                  <c:v>2009</c:v>
                </c:pt>
                <c:pt idx="1440">
                  <c:v>2009</c:v>
                </c:pt>
                <c:pt idx="1441">
                  <c:v>2009</c:v>
                </c:pt>
                <c:pt idx="1442">
                  <c:v>2009</c:v>
                </c:pt>
                <c:pt idx="1443">
                  <c:v>2009</c:v>
                </c:pt>
                <c:pt idx="1444">
                  <c:v>2009</c:v>
                </c:pt>
                <c:pt idx="1445">
                  <c:v>2009</c:v>
                </c:pt>
                <c:pt idx="1446">
                  <c:v>2009</c:v>
                </c:pt>
                <c:pt idx="1447">
                  <c:v>2009</c:v>
                </c:pt>
                <c:pt idx="1448">
                  <c:v>2009</c:v>
                </c:pt>
                <c:pt idx="1449">
                  <c:v>2009</c:v>
                </c:pt>
                <c:pt idx="1450">
                  <c:v>2009</c:v>
                </c:pt>
                <c:pt idx="1451">
                  <c:v>2009</c:v>
                </c:pt>
                <c:pt idx="1452">
                  <c:v>2009</c:v>
                </c:pt>
                <c:pt idx="1453">
                  <c:v>2009</c:v>
                </c:pt>
                <c:pt idx="1454">
                  <c:v>2009</c:v>
                </c:pt>
                <c:pt idx="1455">
                  <c:v>2009</c:v>
                </c:pt>
                <c:pt idx="1456">
                  <c:v>2009</c:v>
                </c:pt>
                <c:pt idx="1457">
                  <c:v>2009</c:v>
                </c:pt>
                <c:pt idx="1458">
                  <c:v>2009</c:v>
                </c:pt>
                <c:pt idx="1459">
                  <c:v>2009</c:v>
                </c:pt>
                <c:pt idx="1460">
                  <c:v>2009</c:v>
                </c:pt>
                <c:pt idx="1461">
                  <c:v>2009</c:v>
                </c:pt>
                <c:pt idx="1462">
                  <c:v>2009</c:v>
                </c:pt>
                <c:pt idx="1463">
                  <c:v>2009</c:v>
                </c:pt>
                <c:pt idx="1464">
                  <c:v>2009</c:v>
                </c:pt>
                <c:pt idx="1465">
                  <c:v>2009</c:v>
                </c:pt>
                <c:pt idx="1466">
                  <c:v>2009</c:v>
                </c:pt>
                <c:pt idx="1467">
                  <c:v>2009</c:v>
                </c:pt>
                <c:pt idx="1468">
                  <c:v>2009</c:v>
                </c:pt>
                <c:pt idx="1469">
                  <c:v>2009</c:v>
                </c:pt>
                <c:pt idx="1470">
                  <c:v>2009</c:v>
                </c:pt>
                <c:pt idx="1471">
                  <c:v>2009</c:v>
                </c:pt>
                <c:pt idx="1472">
                  <c:v>2009</c:v>
                </c:pt>
                <c:pt idx="1473">
                  <c:v>2009</c:v>
                </c:pt>
                <c:pt idx="1474">
                  <c:v>2010</c:v>
                </c:pt>
                <c:pt idx="1475">
                  <c:v>2010</c:v>
                </c:pt>
                <c:pt idx="1476">
                  <c:v>2010</c:v>
                </c:pt>
                <c:pt idx="1477">
                  <c:v>2010</c:v>
                </c:pt>
                <c:pt idx="1478">
                  <c:v>2010</c:v>
                </c:pt>
                <c:pt idx="1479">
                  <c:v>2010</c:v>
                </c:pt>
                <c:pt idx="1480">
                  <c:v>2010</c:v>
                </c:pt>
                <c:pt idx="1481">
                  <c:v>2010</c:v>
                </c:pt>
                <c:pt idx="1482">
                  <c:v>2010</c:v>
                </c:pt>
                <c:pt idx="1483">
                  <c:v>2010</c:v>
                </c:pt>
                <c:pt idx="1484">
                  <c:v>2010</c:v>
                </c:pt>
                <c:pt idx="1485">
                  <c:v>2010</c:v>
                </c:pt>
                <c:pt idx="1486">
                  <c:v>2010</c:v>
                </c:pt>
                <c:pt idx="1487">
                  <c:v>2010</c:v>
                </c:pt>
                <c:pt idx="1488">
                  <c:v>2010</c:v>
                </c:pt>
                <c:pt idx="1489">
                  <c:v>2010</c:v>
                </c:pt>
                <c:pt idx="1490">
                  <c:v>2010</c:v>
                </c:pt>
                <c:pt idx="1491">
                  <c:v>2010</c:v>
                </c:pt>
                <c:pt idx="1492">
                  <c:v>2010</c:v>
                </c:pt>
                <c:pt idx="1493">
                  <c:v>2010</c:v>
                </c:pt>
                <c:pt idx="1494">
                  <c:v>2010</c:v>
                </c:pt>
                <c:pt idx="1495">
                  <c:v>2010</c:v>
                </c:pt>
                <c:pt idx="1496">
                  <c:v>2010</c:v>
                </c:pt>
                <c:pt idx="1497">
                  <c:v>2010</c:v>
                </c:pt>
                <c:pt idx="1498">
                  <c:v>2010</c:v>
                </c:pt>
                <c:pt idx="1499">
                  <c:v>2010</c:v>
                </c:pt>
                <c:pt idx="1500">
                  <c:v>2010</c:v>
                </c:pt>
                <c:pt idx="1501">
                  <c:v>2010</c:v>
                </c:pt>
                <c:pt idx="1502">
                  <c:v>2010</c:v>
                </c:pt>
                <c:pt idx="1503">
                  <c:v>2010</c:v>
                </c:pt>
                <c:pt idx="1504">
                  <c:v>2010</c:v>
                </c:pt>
                <c:pt idx="1505">
                  <c:v>2010</c:v>
                </c:pt>
                <c:pt idx="1506">
                  <c:v>2010</c:v>
                </c:pt>
                <c:pt idx="1507">
                  <c:v>2010</c:v>
                </c:pt>
                <c:pt idx="1508">
                  <c:v>2010</c:v>
                </c:pt>
                <c:pt idx="1509">
                  <c:v>2010</c:v>
                </c:pt>
                <c:pt idx="1510">
                  <c:v>2010</c:v>
                </c:pt>
                <c:pt idx="1511">
                  <c:v>2010</c:v>
                </c:pt>
                <c:pt idx="1512">
                  <c:v>2010</c:v>
                </c:pt>
                <c:pt idx="1513">
                  <c:v>2010</c:v>
                </c:pt>
                <c:pt idx="1514">
                  <c:v>2010</c:v>
                </c:pt>
                <c:pt idx="1515">
                  <c:v>2010</c:v>
                </c:pt>
                <c:pt idx="1516">
                  <c:v>2010</c:v>
                </c:pt>
                <c:pt idx="1517">
                  <c:v>2010</c:v>
                </c:pt>
                <c:pt idx="1518">
                  <c:v>2010</c:v>
                </c:pt>
                <c:pt idx="1519">
                  <c:v>2010</c:v>
                </c:pt>
                <c:pt idx="1520">
                  <c:v>2010</c:v>
                </c:pt>
                <c:pt idx="1521">
                  <c:v>2010</c:v>
                </c:pt>
                <c:pt idx="1522">
                  <c:v>2010</c:v>
                </c:pt>
                <c:pt idx="1523">
                  <c:v>2010</c:v>
                </c:pt>
                <c:pt idx="1524">
                  <c:v>2010</c:v>
                </c:pt>
                <c:pt idx="1525">
                  <c:v>2010</c:v>
                </c:pt>
                <c:pt idx="1526">
                  <c:v>2011</c:v>
                </c:pt>
                <c:pt idx="1527">
                  <c:v>2011</c:v>
                </c:pt>
                <c:pt idx="1528">
                  <c:v>2011</c:v>
                </c:pt>
                <c:pt idx="1529">
                  <c:v>2011</c:v>
                </c:pt>
                <c:pt idx="1530">
                  <c:v>2011</c:v>
                </c:pt>
                <c:pt idx="1531">
                  <c:v>2011</c:v>
                </c:pt>
                <c:pt idx="1532">
                  <c:v>2011</c:v>
                </c:pt>
                <c:pt idx="1533">
                  <c:v>2011</c:v>
                </c:pt>
                <c:pt idx="1534">
                  <c:v>2011</c:v>
                </c:pt>
                <c:pt idx="1535">
                  <c:v>2011</c:v>
                </c:pt>
                <c:pt idx="1536">
                  <c:v>2011</c:v>
                </c:pt>
                <c:pt idx="1537">
                  <c:v>2011</c:v>
                </c:pt>
                <c:pt idx="1538">
                  <c:v>2011</c:v>
                </c:pt>
                <c:pt idx="1539">
                  <c:v>2011</c:v>
                </c:pt>
                <c:pt idx="1540">
                  <c:v>2011</c:v>
                </c:pt>
                <c:pt idx="1541">
                  <c:v>2011</c:v>
                </c:pt>
                <c:pt idx="1542">
                  <c:v>2011</c:v>
                </c:pt>
                <c:pt idx="1543">
                  <c:v>2011</c:v>
                </c:pt>
                <c:pt idx="1544">
                  <c:v>2011</c:v>
                </c:pt>
                <c:pt idx="1545">
                  <c:v>2011</c:v>
                </c:pt>
                <c:pt idx="1546">
                  <c:v>2011</c:v>
                </c:pt>
                <c:pt idx="1547">
                  <c:v>2011</c:v>
                </c:pt>
                <c:pt idx="1548">
                  <c:v>2011</c:v>
                </c:pt>
                <c:pt idx="1549">
                  <c:v>2011</c:v>
                </c:pt>
                <c:pt idx="1550">
                  <c:v>2011</c:v>
                </c:pt>
                <c:pt idx="1551">
                  <c:v>2011</c:v>
                </c:pt>
                <c:pt idx="1552">
                  <c:v>2011</c:v>
                </c:pt>
                <c:pt idx="1553">
                  <c:v>2011</c:v>
                </c:pt>
                <c:pt idx="1554">
                  <c:v>2011</c:v>
                </c:pt>
                <c:pt idx="1555">
                  <c:v>2011</c:v>
                </c:pt>
                <c:pt idx="1556">
                  <c:v>2011</c:v>
                </c:pt>
                <c:pt idx="1557">
                  <c:v>2011</c:v>
                </c:pt>
                <c:pt idx="1558">
                  <c:v>2011</c:v>
                </c:pt>
                <c:pt idx="1559">
                  <c:v>2011</c:v>
                </c:pt>
                <c:pt idx="1560">
                  <c:v>2011</c:v>
                </c:pt>
                <c:pt idx="1561">
                  <c:v>2011</c:v>
                </c:pt>
                <c:pt idx="1562">
                  <c:v>2011</c:v>
                </c:pt>
                <c:pt idx="1563">
                  <c:v>2011</c:v>
                </c:pt>
                <c:pt idx="1564">
                  <c:v>2011</c:v>
                </c:pt>
                <c:pt idx="1565">
                  <c:v>2011</c:v>
                </c:pt>
                <c:pt idx="1566">
                  <c:v>2011</c:v>
                </c:pt>
                <c:pt idx="1567">
                  <c:v>2011</c:v>
                </c:pt>
                <c:pt idx="1568">
                  <c:v>2011</c:v>
                </c:pt>
                <c:pt idx="1569">
                  <c:v>2011</c:v>
                </c:pt>
                <c:pt idx="1570">
                  <c:v>2011</c:v>
                </c:pt>
                <c:pt idx="1571">
                  <c:v>2011</c:v>
                </c:pt>
                <c:pt idx="1572">
                  <c:v>2011</c:v>
                </c:pt>
                <c:pt idx="1573">
                  <c:v>2011</c:v>
                </c:pt>
                <c:pt idx="1574">
                  <c:v>2011</c:v>
                </c:pt>
                <c:pt idx="1575">
                  <c:v>2011</c:v>
                </c:pt>
                <c:pt idx="1576">
                  <c:v>2011</c:v>
                </c:pt>
                <c:pt idx="1577">
                  <c:v>2011</c:v>
                </c:pt>
                <c:pt idx="1578">
                  <c:v>2012</c:v>
                </c:pt>
                <c:pt idx="1579">
                  <c:v>2012</c:v>
                </c:pt>
                <c:pt idx="1580">
                  <c:v>2012</c:v>
                </c:pt>
                <c:pt idx="1581">
                  <c:v>2012</c:v>
                </c:pt>
                <c:pt idx="1582">
                  <c:v>2012</c:v>
                </c:pt>
                <c:pt idx="1583">
                  <c:v>2012</c:v>
                </c:pt>
                <c:pt idx="1584">
                  <c:v>2012</c:v>
                </c:pt>
                <c:pt idx="1585">
                  <c:v>2012</c:v>
                </c:pt>
                <c:pt idx="1586">
                  <c:v>2012</c:v>
                </c:pt>
                <c:pt idx="1587">
                  <c:v>2012</c:v>
                </c:pt>
                <c:pt idx="1588">
                  <c:v>2012</c:v>
                </c:pt>
                <c:pt idx="1589">
                  <c:v>2012</c:v>
                </c:pt>
                <c:pt idx="1590">
                  <c:v>2012</c:v>
                </c:pt>
                <c:pt idx="1591">
                  <c:v>2012</c:v>
                </c:pt>
                <c:pt idx="1592">
                  <c:v>2012</c:v>
                </c:pt>
                <c:pt idx="1593">
                  <c:v>2012</c:v>
                </c:pt>
                <c:pt idx="1594">
                  <c:v>2012</c:v>
                </c:pt>
                <c:pt idx="1595">
                  <c:v>2012</c:v>
                </c:pt>
                <c:pt idx="1596">
                  <c:v>2012</c:v>
                </c:pt>
                <c:pt idx="1597">
                  <c:v>2012</c:v>
                </c:pt>
                <c:pt idx="1598">
                  <c:v>2012</c:v>
                </c:pt>
                <c:pt idx="1599">
                  <c:v>2012</c:v>
                </c:pt>
                <c:pt idx="1600">
                  <c:v>2012</c:v>
                </c:pt>
                <c:pt idx="1601">
                  <c:v>2012</c:v>
                </c:pt>
                <c:pt idx="1602">
                  <c:v>2012</c:v>
                </c:pt>
                <c:pt idx="1603">
                  <c:v>2012</c:v>
                </c:pt>
                <c:pt idx="1604">
                  <c:v>2012</c:v>
                </c:pt>
                <c:pt idx="1605">
                  <c:v>2012</c:v>
                </c:pt>
                <c:pt idx="1606">
                  <c:v>2012</c:v>
                </c:pt>
                <c:pt idx="1607">
                  <c:v>2012</c:v>
                </c:pt>
                <c:pt idx="1608">
                  <c:v>2012</c:v>
                </c:pt>
                <c:pt idx="1609">
                  <c:v>2012</c:v>
                </c:pt>
                <c:pt idx="1610">
                  <c:v>2012</c:v>
                </c:pt>
                <c:pt idx="1611">
                  <c:v>2012</c:v>
                </c:pt>
                <c:pt idx="1612">
                  <c:v>2012</c:v>
                </c:pt>
                <c:pt idx="1613">
                  <c:v>2012</c:v>
                </c:pt>
                <c:pt idx="1614">
                  <c:v>2012</c:v>
                </c:pt>
                <c:pt idx="1615">
                  <c:v>2012</c:v>
                </c:pt>
                <c:pt idx="1616">
                  <c:v>2012</c:v>
                </c:pt>
                <c:pt idx="1617">
                  <c:v>2012</c:v>
                </c:pt>
                <c:pt idx="1618">
                  <c:v>2012</c:v>
                </c:pt>
                <c:pt idx="1619">
                  <c:v>2012</c:v>
                </c:pt>
                <c:pt idx="1620">
                  <c:v>2012</c:v>
                </c:pt>
                <c:pt idx="1621">
                  <c:v>2012</c:v>
                </c:pt>
                <c:pt idx="1622">
                  <c:v>2012</c:v>
                </c:pt>
                <c:pt idx="1623">
                  <c:v>2012</c:v>
                </c:pt>
                <c:pt idx="1624">
                  <c:v>2012</c:v>
                </c:pt>
                <c:pt idx="1625">
                  <c:v>2012</c:v>
                </c:pt>
                <c:pt idx="1626">
                  <c:v>2012</c:v>
                </c:pt>
                <c:pt idx="1627">
                  <c:v>2012</c:v>
                </c:pt>
                <c:pt idx="1628">
                  <c:v>2012</c:v>
                </c:pt>
                <c:pt idx="1629">
                  <c:v>2012</c:v>
                </c:pt>
                <c:pt idx="1630">
                  <c:v>2013</c:v>
                </c:pt>
                <c:pt idx="1631">
                  <c:v>2013</c:v>
                </c:pt>
                <c:pt idx="1632">
                  <c:v>2013</c:v>
                </c:pt>
                <c:pt idx="1633">
                  <c:v>2013</c:v>
                </c:pt>
                <c:pt idx="1634">
                  <c:v>2013</c:v>
                </c:pt>
                <c:pt idx="1635">
                  <c:v>2013</c:v>
                </c:pt>
                <c:pt idx="1636">
                  <c:v>2013</c:v>
                </c:pt>
                <c:pt idx="1637">
                  <c:v>2013</c:v>
                </c:pt>
                <c:pt idx="1638">
                  <c:v>2013</c:v>
                </c:pt>
                <c:pt idx="1639">
                  <c:v>2013</c:v>
                </c:pt>
                <c:pt idx="1640">
                  <c:v>2013</c:v>
                </c:pt>
                <c:pt idx="1641">
                  <c:v>2013</c:v>
                </c:pt>
                <c:pt idx="1642">
                  <c:v>2013</c:v>
                </c:pt>
                <c:pt idx="1643">
                  <c:v>2013</c:v>
                </c:pt>
                <c:pt idx="1644">
                  <c:v>2013</c:v>
                </c:pt>
                <c:pt idx="1645">
                  <c:v>2013</c:v>
                </c:pt>
                <c:pt idx="1646">
                  <c:v>2013</c:v>
                </c:pt>
                <c:pt idx="1647">
                  <c:v>2013</c:v>
                </c:pt>
                <c:pt idx="1648">
                  <c:v>2013</c:v>
                </c:pt>
                <c:pt idx="1649">
                  <c:v>2013</c:v>
                </c:pt>
                <c:pt idx="1650">
                  <c:v>2013</c:v>
                </c:pt>
                <c:pt idx="1651">
                  <c:v>2013</c:v>
                </c:pt>
                <c:pt idx="1652">
                  <c:v>2013</c:v>
                </c:pt>
                <c:pt idx="1653">
                  <c:v>2013</c:v>
                </c:pt>
                <c:pt idx="1654">
                  <c:v>2013</c:v>
                </c:pt>
                <c:pt idx="1655">
                  <c:v>2013</c:v>
                </c:pt>
                <c:pt idx="1656">
                  <c:v>2013</c:v>
                </c:pt>
                <c:pt idx="1657">
                  <c:v>2013</c:v>
                </c:pt>
                <c:pt idx="1658">
                  <c:v>2013</c:v>
                </c:pt>
                <c:pt idx="1659">
                  <c:v>2013</c:v>
                </c:pt>
                <c:pt idx="1660">
                  <c:v>2013</c:v>
                </c:pt>
                <c:pt idx="1661">
                  <c:v>2013</c:v>
                </c:pt>
                <c:pt idx="1662">
                  <c:v>2013</c:v>
                </c:pt>
                <c:pt idx="1663">
                  <c:v>2013</c:v>
                </c:pt>
                <c:pt idx="1664">
                  <c:v>2013</c:v>
                </c:pt>
                <c:pt idx="1665">
                  <c:v>2013</c:v>
                </c:pt>
                <c:pt idx="1666">
                  <c:v>2013</c:v>
                </c:pt>
                <c:pt idx="1667">
                  <c:v>2013</c:v>
                </c:pt>
                <c:pt idx="1668">
                  <c:v>2013</c:v>
                </c:pt>
                <c:pt idx="1669">
                  <c:v>2013</c:v>
                </c:pt>
                <c:pt idx="1670">
                  <c:v>2013</c:v>
                </c:pt>
                <c:pt idx="1671">
                  <c:v>2013</c:v>
                </c:pt>
                <c:pt idx="1672">
                  <c:v>2013</c:v>
                </c:pt>
                <c:pt idx="1673">
                  <c:v>2013</c:v>
                </c:pt>
                <c:pt idx="1674">
                  <c:v>2013</c:v>
                </c:pt>
                <c:pt idx="1675">
                  <c:v>2013</c:v>
                </c:pt>
                <c:pt idx="1676">
                  <c:v>2013</c:v>
                </c:pt>
                <c:pt idx="1677">
                  <c:v>2013</c:v>
                </c:pt>
                <c:pt idx="1678">
                  <c:v>2013</c:v>
                </c:pt>
                <c:pt idx="1679">
                  <c:v>2013</c:v>
                </c:pt>
                <c:pt idx="1680">
                  <c:v>2013</c:v>
                </c:pt>
                <c:pt idx="1681">
                  <c:v>2013</c:v>
                </c:pt>
                <c:pt idx="1682">
                  <c:v>2014</c:v>
                </c:pt>
                <c:pt idx="1683">
                  <c:v>2014</c:v>
                </c:pt>
                <c:pt idx="1684">
                  <c:v>2014</c:v>
                </c:pt>
                <c:pt idx="1685">
                  <c:v>2014</c:v>
                </c:pt>
                <c:pt idx="1686">
                  <c:v>2014</c:v>
                </c:pt>
                <c:pt idx="1687">
                  <c:v>2014</c:v>
                </c:pt>
                <c:pt idx="1688">
                  <c:v>2014</c:v>
                </c:pt>
                <c:pt idx="1689">
                  <c:v>2014</c:v>
                </c:pt>
                <c:pt idx="1690">
                  <c:v>2014</c:v>
                </c:pt>
                <c:pt idx="1691">
                  <c:v>2014</c:v>
                </c:pt>
                <c:pt idx="1692">
                  <c:v>2014</c:v>
                </c:pt>
                <c:pt idx="1693">
                  <c:v>2014</c:v>
                </c:pt>
                <c:pt idx="1694">
                  <c:v>2014</c:v>
                </c:pt>
                <c:pt idx="1695">
                  <c:v>2014</c:v>
                </c:pt>
                <c:pt idx="1696">
                  <c:v>2014</c:v>
                </c:pt>
                <c:pt idx="1697">
                  <c:v>2014</c:v>
                </c:pt>
                <c:pt idx="1698">
                  <c:v>2014</c:v>
                </c:pt>
                <c:pt idx="1699">
                  <c:v>2014</c:v>
                </c:pt>
                <c:pt idx="1700">
                  <c:v>2014</c:v>
                </c:pt>
                <c:pt idx="1701">
                  <c:v>2014</c:v>
                </c:pt>
                <c:pt idx="1702">
                  <c:v>2014</c:v>
                </c:pt>
                <c:pt idx="1703">
                  <c:v>2014</c:v>
                </c:pt>
                <c:pt idx="1704">
                  <c:v>2014</c:v>
                </c:pt>
                <c:pt idx="1705">
                  <c:v>2014</c:v>
                </c:pt>
                <c:pt idx="1706">
                  <c:v>2014</c:v>
                </c:pt>
                <c:pt idx="1707">
                  <c:v>2014</c:v>
                </c:pt>
                <c:pt idx="1708">
                  <c:v>2014</c:v>
                </c:pt>
                <c:pt idx="1709">
                  <c:v>2014</c:v>
                </c:pt>
                <c:pt idx="1710">
                  <c:v>2014</c:v>
                </c:pt>
                <c:pt idx="1711">
                  <c:v>2014</c:v>
                </c:pt>
                <c:pt idx="1712">
                  <c:v>2014</c:v>
                </c:pt>
                <c:pt idx="1713">
                  <c:v>2014</c:v>
                </c:pt>
                <c:pt idx="1714">
                  <c:v>2014</c:v>
                </c:pt>
                <c:pt idx="1715">
                  <c:v>2014</c:v>
                </c:pt>
                <c:pt idx="1716">
                  <c:v>2014</c:v>
                </c:pt>
                <c:pt idx="1717">
                  <c:v>2014</c:v>
                </c:pt>
                <c:pt idx="1718">
                  <c:v>2014</c:v>
                </c:pt>
                <c:pt idx="1719">
                  <c:v>2014</c:v>
                </c:pt>
                <c:pt idx="1720">
                  <c:v>2014</c:v>
                </c:pt>
                <c:pt idx="1721">
                  <c:v>2014</c:v>
                </c:pt>
                <c:pt idx="1722">
                  <c:v>2014</c:v>
                </c:pt>
                <c:pt idx="1723">
                  <c:v>2014</c:v>
                </c:pt>
                <c:pt idx="1724">
                  <c:v>2014</c:v>
                </c:pt>
                <c:pt idx="1725">
                  <c:v>2014</c:v>
                </c:pt>
                <c:pt idx="1726">
                  <c:v>2014</c:v>
                </c:pt>
                <c:pt idx="1727">
                  <c:v>2014</c:v>
                </c:pt>
                <c:pt idx="1728">
                  <c:v>2014</c:v>
                </c:pt>
                <c:pt idx="1729">
                  <c:v>2014</c:v>
                </c:pt>
                <c:pt idx="1730">
                  <c:v>2014</c:v>
                </c:pt>
                <c:pt idx="1731">
                  <c:v>2014</c:v>
                </c:pt>
                <c:pt idx="1732">
                  <c:v>2014</c:v>
                </c:pt>
                <c:pt idx="1733">
                  <c:v>2014</c:v>
                </c:pt>
                <c:pt idx="1734">
                  <c:v>2015</c:v>
                </c:pt>
                <c:pt idx="1735">
                  <c:v>2015</c:v>
                </c:pt>
                <c:pt idx="1736">
                  <c:v>2015</c:v>
                </c:pt>
                <c:pt idx="1737">
                  <c:v>2015</c:v>
                </c:pt>
                <c:pt idx="1738">
                  <c:v>2015</c:v>
                </c:pt>
                <c:pt idx="1739">
                  <c:v>2015</c:v>
                </c:pt>
                <c:pt idx="1740">
                  <c:v>2015</c:v>
                </c:pt>
                <c:pt idx="1741">
                  <c:v>2015</c:v>
                </c:pt>
                <c:pt idx="1742">
                  <c:v>2015</c:v>
                </c:pt>
                <c:pt idx="1743">
                  <c:v>2015</c:v>
                </c:pt>
                <c:pt idx="1744">
                  <c:v>2015</c:v>
                </c:pt>
                <c:pt idx="1745">
                  <c:v>2015</c:v>
                </c:pt>
                <c:pt idx="1746">
                  <c:v>2015</c:v>
                </c:pt>
                <c:pt idx="1747">
                  <c:v>2015</c:v>
                </c:pt>
                <c:pt idx="1748">
                  <c:v>2015</c:v>
                </c:pt>
                <c:pt idx="1749">
                  <c:v>2015</c:v>
                </c:pt>
              </c:numCache>
            </c:numRef>
          </c:cat>
          <c:val>
            <c:numRef>
              <c:f>Лист2!$V$2:$V$1753</c:f>
              <c:numCache>
                <c:formatCode>General</c:formatCode>
                <c:ptCount val="1752"/>
                <c:pt idx="0">
                  <c:v>51.4</c:v>
                </c:pt>
                <c:pt idx="1">
                  <c:v>50.46</c:v>
                </c:pt>
                <c:pt idx="2">
                  <c:v>49.839999999999996</c:v>
                </c:pt>
                <c:pt idx="3">
                  <c:v>48.02</c:v>
                </c:pt>
                <c:pt idx="4">
                  <c:v>45.75</c:v>
                </c:pt>
                <c:pt idx="5">
                  <c:v>44.04</c:v>
                </c:pt>
                <c:pt idx="6">
                  <c:v>42.97</c:v>
                </c:pt>
                <c:pt idx="7">
                  <c:v>40.349999999999994</c:v>
                </c:pt>
                <c:pt idx="8">
                  <c:v>37.61</c:v>
                </c:pt>
                <c:pt idx="9">
                  <c:v>35.870000000000005</c:v>
                </c:pt>
                <c:pt idx="10">
                  <c:v>35.090000000000003</c:v>
                </c:pt>
                <c:pt idx="11">
                  <c:v>33.65</c:v>
                </c:pt>
                <c:pt idx="12">
                  <c:v>33.49</c:v>
                </c:pt>
                <c:pt idx="13">
                  <c:v>34.349999999999994</c:v>
                </c:pt>
                <c:pt idx="14">
                  <c:v>34.96</c:v>
                </c:pt>
                <c:pt idx="15">
                  <c:v>36.68</c:v>
                </c:pt>
                <c:pt idx="16">
                  <c:v>36.550000000000004</c:v>
                </c:pt>
                <c:pt idx="17">
                  <c:v>36.99</c:v>
                </c:pt>
                <c:pt idx="18">
                  <c:v>38.08</c:v>
                </c:pt>
                <c:pt idx="19">
                  <c:v>35.690000000000005</c:v>
                </c:pt>
                <c:pt idx="20">
                  <c:v>34.03</c:v>
                </c:pt>
                <c:pt idx="21">
                  <c:v>33.24</c:v>
                </c:pt>
                <c:pt idx="22">
                  <c:v>33.56</c:v>
                </c:pt>
                <c:pt idx="23">
                  <c:v>34.050000000000004</c:v>
                </c:pt>
                <c:pt idx="24">
                  <c:v>32.730000000000011</c:v>
                </c:pt>
                <c:pt idx="25">
                  <c:v>32.910000000000004</c:v>
                </c:pt>
                <c:pt idx="26">
                  <c:v>35.94</c:v>
                </c:pt>
                <c:pt idx="27">
                  <c:v>35.67</c:v>
                </c:pt>
                <c:pt idx="28">
                  <c:v>35.520000000000003</c:v>
                </c:pt>
                <c:pt idx="29">
                  <c:v>35.220000000000006</c:v>
                </c:pt>
                <c:pt idx="30">
                  <c:v>34.49</c:v>
                </c:pt>
                <c:pt idx="31">
                  <c:v>35.15</c:v>
                </c:pt>
                <c:pt idx="32">
                  <c:v>34.090000000000003</c:v>
                </c:pt>
                <c:pt idx="33">
                  <c:v>35.770000000000003</c:v>
                </c:pt>
                <c:pt idx="34">
                  <c:v>39.03</c:v>
                </c:pt>
                <c:pt idx="35">
                  <c:v>42.160000000000004</c:v>
                </c:pt>
                <c:pt idx="36">
                  <c:v>45.7</c:v>
                </c:pt>
                <c:pt idx="37">
                  <c:v>44.93</c:v>
                </c:pt>
                <c:pt idx="38">
                  <c:v>47.33</c:v>
                </c:pt>
                <c:pt idx="39">
                  <c:v>49.9</c:v>
                </c:pt>
                <c:pt idx="40">
                  <c:v>54.32</c:v>
                </c:pt>
                <c:pt idx="41">
                  <c:v>56.879999999999995</c:v>
                </c:pt>
                <c:pt idx="42">
                  <c:v>56.5</c:v>
                </c:pt>
                <c:pt idx="43">
                  <c:v>57.77</c:v>
                </c:pt>
                <c:pt idx="44">
                  <c:v>58.720000000000006</c:v>
                </c:pt>
                <c:pt idx="45">
                  <c:v>58.68</c:v>
                </c:pt>
                <c:pt idx="46">
                  <c:v>57.120000000000005</c:v>
                </c:pt>
                <c:pt idx="47">
                  <c:v>58.849999999999994</c:v>
                </c:pt>
                <c:pt idx="48">
                  <c:v>59.06</c:v>
                </c:pt>
                <c:pt idx="49">
                  <c:v>59.57</c:v>
                </c:pt>
                <c:pt idx="50">
                  <c:v>60.05</c:v>
                </c:pt>
                <c:pt idx="51">
                  <c:v>58.18</c:v>
                </c:pt>
                <c:pt idx="52">
                  <c:v>55.2</c:v>
                </c:pt>
                <c:pt idx="53">
                  <c:v>53.809999999999995</c:v>
                </c:pt>
                <c:pt idx="54">
                  <c:v>52.349999999999994</c:v>
                </c:pt>
                <c:pt idx="55">
                  <c:v>49.97</c:v>
                </c:pt>
                <c:pt idx="56">
                  <c:v>47.92</c:v>
                </c:pt>
                <c:pt idx="57">
                  <c:v>47.809999999999995</c:v>
                </c:pt>
                <c:pt idx="58">
                  <c:v>46.59</c:v>
                </c:pt>
                <c:pt idx="59">
                  <c:v>42.39</c:v>
                </c:pt>
                <c:pt idx="60">
                  <c:v>38.590000000000003</c:v>
                </c:pt>
                <c:pt idx="61">
                  <c:v>36.349999999999994</c:v>
                </c:pt>
                <c:pt idx="62">
                  <c:v>35.28</c:v>
                </c:pt>
                <c:pt idx="63">
                  <c:v>36.32</c:v>
                </c:pt>
                <c:pt idx="64">
                  <c:v>37.4</c:v>
                </c:pt>
                <c:pt idx="65">
                  <c:v>37.51</c:v>
                </c:pt>
                <c:pt idx="66">
                  <c:v>37.760000000000005</c:v>
                </c:pt>
                <c:pt idx="67">
                  <c:v>35.379999999999995</c:v>
                </c:pt>
                <c:pt idx="68">
                  <c:v>32.200000000000003</c:v>
                </c:pt>
                <c:pt idx="69">
                  <c:v>31.25</c:v>
                </c:pt>
                <c:pt idx="70">
                  <c:v>32.300000000000011</c:v>
                </c:pt>
                <c:pt idx="71">
                  <c:v>32.65</c:v>
                </c:pt>
                <c:pt idx="72">
                  <c:v>31.87</c:v>
                </c:pt>
                <c:pt idx="73">
                  <c:v>30.419999999999998</c:v>
                </c:pt>
                <c:pt idx="74">
                  <c:v>29.19</c:v>
                </c:pt>
                <c:pt idx="75">
                  <c:v>28.56</c:v>
                </c:pt>
                <c:pt idx="76">
                  <c:v>30.5</c:v>
                </c:pt>
                <c:pt idx="77">
                  <c:v>33</c:v>
                </c:pt>
                <c:pt idx="78">
                  <c:v>36.51</c:v>
                </c:pt>
                <c:pt idx="79">
                  <c:v>35.6</c:v>
                </c:pt>
                <c:pt idx="80">
                  <c:v>32.54</c:v>
                </c:pt>
                <c:pt idx="81">
                  <c:v>29.479999999999997</c:v>
                </c:pt>
                <c:pt idx="82">
                  <c:v>27.419999999999998</c:v>
                </c:pt>
                <c:pt idx="83">
                  <c:v>27.39</c:v>
                </c:pt>
                <c:pt idx="84">
                  <c:v>28.69</c:v>
                </c:pt>
                <c:pt idx="85">
                  <c:v>31.34</c:v>
                </c:pt>
                <c:pt idx="86">
                  <c:v>33.879999999999995</c:v>
                </c:pt>
                <c:pt idx="87">
                  <c:v>35.760000000000005</c:v>
                </c:pt>
                <c:pt idx="88">
                  <c:v>37.18</c:v>
                </c:pt>
                <c:pt idx="89">
                  <c:v>39.36</c:v>
                </c:pt>
                <c:pt idx="90">
                  <c:v>42.36</c:v>
                </c:pt>
                <c:pt idx="91">
                  <c:v>45.949999999999996</c:v>
                </c:pt>
                <c:pt idx="92">
                  <c:v>49.63</c:v>
                </c:pt>
                <c:pt idx="93">
                  <c:v>52.25</c:v>
                </c:pt>
                <c:pt idx="94">
                  <c:v>54.52</c:v>
                </c:pt>
                <c:pt idx="95">
                  <c:v>55.54</c:v>
                </c:pt>
                <c:pt idx="96">
                  <c:v>56.24</c:v>
                </c:pt>
                <c:pt idx="97">
                  <c:v>55.64</c:v>
                </c:pt>
                <c:pt idx="98">
                  <c:v>54.809999999999995</c:v>
                </c:pt>
                <c:pt idx="99">
                  <c:v>57.949999999999996</c:v>
                </c:pt>
                <c:pt idx="100">
                  <c:v>58.720000000000006</c:v>
                </c:pt>
                <c:pt idx="101">
                  <c:v>58</c:v>
                </c:pt>
                <c:pt idx="102">
                  <c:v>57.44</c:v>
                </c:pt>
                <c:pt idx="103">
                  <c:v>58.13</c:v>
                </c:pt>
                <c:pt idx="104">
                  <c:v>58.309999999999995</c:v>
                </c:pt>
                <c:pt idx="105">
                  <c:v>57.47</c:v>
                </c:pt>
                <c:pt idx="106">
                  <c:v>56.02</c:v>
                </c:pt>
                <c:pt idx="107">
                  <c:v>54.33</c:v>
                </c:pt>
                <c:pt idx="108">
                  <c:v>54.77</c:v>
                </c:pt>
                <c:pt idx="109">
                  <c:v>54.04</c:v>
                </c:pt>
                <c:pt idx="110">
                  <c:v>50.64</c:v>
                </c:pt>
                <c:pt idx="111">
                  <c:v>47.43</c:v>
                </c:pt>
                <c:pt idx="112">
                  <c:v>44.83</c:v>
                </c:pt>
                <c:pt idx="113">
                  <c:v>43.720000000000006</c:v>
                </c:pt>
                <c:pt idx="114">
                  <c:v>43.68</c:v>
                </c:pt>
                <c:pt idx="115">
                  <c:v>44.54</c:v>
                </c:pt>
                <c:pt idx="116">
                  <c:v>45.28</c:v>
                </c:pt>
                <c:pt idx="117">
                  <c:v>45.11</c:v>
                </c:pt>
                <c:pt idx="118">
                  <c:v>42.27</c:v>
                </c:pt>
                <c:pt idx="119">
                  <c:v>40.11</c:v>
                </c:pt>
                <c:pt idx="120">
                  <c:v>38.190000000000005</c:v>
                </c:pt>
                <c:pt idx="121">
                  <c:v>36.78</c:v>
                </c:pt>
                <c:pt idx="122">
                  <c:v>34.760000000000005</c:v>
                </c:pt>
                <c:pt idx="123">
                  <c:v>32.86</c:v>
                </c:pt>
                <c:pt idx="124">
                  <c:v>34.370000000000005</c:v>
                </c:pt>
                <c:pt idx="125">
                  <c:v>36.300000000000011</c:v>
                </c:pt>
                <c:pt idx="126">
                  <c:v>37.660000000000004</c:v>
                </c:pt>
                <c:pt idx="127">
                  <c:v>39.410000000000004</c:v>
                </c:pt>
                <c:pt idx="128">
                  <c:v>41.82</c:v>
                </c:pt>
                <c:pt idx="129">
                  <c:v>44.220000000000006</c:v>
                </c:pt>
                <c:pt idx="130">
                  <c:v>46.75</c:v>
                </c:pt>
                <c:pt idx="131">
                  <c:v>45.87</c:v>
                </c:pt>
                <c:pt idx="132">
                  <c:v>44.449999999999996</c:v>
                </c:pt>
                <c:pt idx="133">
                  <c:v>41.04</c:v>
                </c:pt>
                <c:pt idx="134">
                  <c:v>38.51</c:v>
                </c:pt>
                <c:pt idx="135">
                  <c:v>37.32</c:v>
                </c:pt>
                <c:pt idx="136">
                  <c:v>36.92</c:v>
                </c:pt>
                <c:pt idx="137">
                  <c:v>38.870000000000005</c:v>
                </c:pt>
                <c:pt idx="138">
                  <c:v>40.03</c:v>
                </c:pt>
                <c:pt idx="139">
                  <c:v>39.01</c:v>
                </c:pt>
                <c:pt idx="140">
                  <c:v>38.33</c:v>
                </c:pt>
                <c:pt idx="141">
                  <c:v>39.770000000000003</c:v>
                </c:pt>
                <c:pt idx="142">
                  <c:v>41.309999999999995</c:v>
                </c:pt>
                <c:pt idx="143">
                  <c:v>41.87</c:v>
                </c:pt>
                <c:pt idx="144">
                  <c:v>42.59</c:v>
                </c:pt>
                <c:pt idx="145">
                  <c:v>44.5</c:v>
                </c:pt>
                <c:pt idx="146">
                  <c:v>46.25</c:v>
                </c:pt>
                <c:pt idx="147">
                  <c:v>47.78</c:v>
                </c:pt>
                <c:pt idx="148">
                  <c:v>49.3</c:v>
                </c:pt>
                <c:pt idx="149">
                  <c:v>51.06</c:v>
                </c:pt>
                <c:pt idx="150">
                  <c:v>51.17</c:v>
                </c:pt>
                <c:pt idx="151">
                  <c:v>53.53</c:v>
                </c:pt>
                <c:pt idx="152">
                  <c:v>54.33</c:v>
                </c:pt>
                <c:pt idx="153">
                  <c:v>54.18</c:v>
                </c:pt>
                <c:pt idx="154">
                  <c:v>55.4</c:v>
                </c:pt>
                <c:pt idx="155">
                  <c:v>56.379999999999995</c:v>
                </c:pt>
                <c:pt idx="156">
                  <c:v>56.32</c:v>
                </c:pt>
                <c:pt idx="157">
                  <c:v>53.61</c:v>
                </c:pt>
                <c:pt idx="158">
                  <c:v>51.7</c:v>
                </c:pt>
                <c:pt idx="159">
                  <c:v>50.42</c:v>
                </c:pt>
                <c:pt idx="160">
                  <c:v>49.41</c:v>
                </c:pt>
                <c:pt idx="161">
                  <c:v>50.65</c:v>
                </c:pt>
                <c:pt idx="162">
                  <c:v>51.37</c:v>
                </c:pt>
                <c:pt idx="163">
                  <c:v>52.8</c:v>
                </c:pt>
                <c:pt idx="164">
                  <c:v>52.05</c:v>
                </c:pt>
                <c:pt idx="165">
                  <c:v>51.36</c:v>
                </c:pt>
                <c:pt idx="166">
                  <c:v>51.74</c:v>
                </c:pt>
                <c:pt idx="167">
                  <c:v>53.36</c:v>
                </c:pt>
                <c:pt idx="168">
                  <c:v>55.9</c:v>
                </c:pt>
                <c:pt idx="169">
                  <c:v>58.25</c:v>
                </c:pt>
                <c:pt idx="170">
                  <c:v>57.809999999999995</c:v>
                </c:pt>
                <c:pt idx="171">
                  <c:v>57.42</c:v>
                </c:pt>
                <c:pt idx="172">
                  <c:v>56.98</c:v>
                </c:pt>
                <c:pt idx="173">
                  <c:v>57.09</c:v>
                </c:pt>
                <c:pt idx="174">
                  <c:v>58.56</c:v>
                </c:pt>
                <c:pt idx="175">
                  <c:v>58.57</c:v>
                </c:pt>
                <c:pt idx="176">
                  <c:v>58.33</c:v>
                </c:pt>
                <c:pt idx="177">
                  <c:v>55.33</c:v>
                </c:pt>
                <c:pt idx="178">
                  <c:v>53.620000000000005</c:v>
                </c:pt>
                <c:pt idx="188">
                  <c:v>41.71</c:v>
                </c:pt>
                <c:pt idx="189">
                  <c:v>42.21</c:v>
                </c:pt>
                <c:pt idx="190">
                  <c:v>40.56</c:v>
                </c:pt>
                <c:pt idx="191">
                  <c:v>41.730000000000004</c:v>
                </c:pt>
                <c:pt idx="192">
                  <c:v>43.47</c:v>
                </c:pt>
                <c:pt idx="193">
                  <c:v>37.620000000000005</c:v>
                </c:pt>
                <c:pt idx="194">
                  <c:v>38.370000000000005</c:v>
                </c:pt>
                <c:pt idx="195">
                  <c:v>39.020000000000003</c:v>
                </c:pt>
                <c:pt idx="196">
                  <c:v>40.17</c:v>
                </c:pt>
                <c:pt idx="197">
                  <c:v>39.349999999999994</c:v>
                </c:pt>
                <c:pt idx="198">
                  <c:v>34.879999999999995</c:v>
                </c:pt>
                <c:pt idx="199">
                  <c:v>31.72</c:v>
                </c:pt>
                <c:pt idx="200">
                  <c:v>30.25</c:v>
                </c:pt>
                <c:pt idx="201">
                  <c:v>28</c:v>
                </c:pt>
                <c:pt idx="202">
                  <c:v>26.05</c:v>
                </c:pt>
                <c:pt idx="203">
                  <c:v>26.87</c:v>
                </c:pt>
                <c:pt idx="204">
                  <c:v>25.86</c:v>
                </c:pt>
                <c:pt idx="205">
                  <c:v>24.75</c:v>
                </c:pt>
                <c:pt idx="206">
                  <c:v>22.97</c:v>
                </c:pt>
                <c:pt idx="207">
                  <c:v>21.5</c:v>
                </c:pt>
                <c:pt idx="208">
                  <c:v>20.8</c:v>
                </c:pt>
                <c:pt idx="209">
                  <c:v>20.57</c:v>
                </c:pt>
                <c:pt idx="210">
                  <c:v>20.759999999999998</c:v>
                </c:pt>
                <c:pt idx="211">
                  <c:v>21.35</c:v>
                </c:pt>
                <c:pt idx="212">
                  <c:v>21.439999999999998</c:v>
                </c:pt>
                <c:pt idx="213">
                  <c:v>21.47</c:v>
                </c:pt>
                <c:pt idx="214">
                  <c:v>22.03</c:v>
                </c:pt>
                <c:pt idx="215">
                  <c:v>22.150000000000002</c:v>
                </c:pt>
                <c:pt idx="216">
                  <c:v>22.91</c:v>
                </c:pt>
                <c:pt idx="217">
                  <c:v>23.66</c:v>
                </c:pt>
                <c:pt idx="218">
                  <c:v>24.08</c:v>
                </c:pt>
                <c:pt idx="219">
                  <c:v>26.01</c:v>
                </c:pt>
                <c:pt idx="220">
                  <c:v>28.7</c:v>
                </c:pt>
                <c:pt idx="221">
                  <c:v>31.43</c:v>
                </c:pt>
                <c:pt idx="222">
                  <c:v>33.339999999999996</c:v>
                </c:pt>
                <c:pt idx="223">
                  <c:v>34.730000000000011</c:v>
                </c:pt>
                <c:pt idx="224">
                  <c:v>36.97</c:v>
                </c:pt>
                <c:pt idx="225">
                  <c:v>38.67</c:v>
                </c:pt>
                <c:pt idx="226">
                  <c:v>40.08</c:v>
                </c:pt>
                <c:pt idx="227">
                  <c:v>40.15</c:v>
                </c:pt>
                <c:pt idx="228">
                  <c:v>40.61</c:v>
                </c:pt>
                <c:pt idx="229">
                  <c:v>39.08</c:v>
                </c:pt>
                <c:pt idx="230">
                  <c:v>34.75</c:v>
                </c:pt>
                <c:pt idx="231">
                  <c:v>29.919999999999998</c:v>
                </c:pt>
                <c:pt idx="232">
                  <c:v>27.39</c:v>
                </c:pt>
                <c:pt idx="233">
                  <c:v>25.630000000000003</c:v>
                </c:pt>
                <c:pt idx="234">
                  <c:v>25.85</c:v>
                </c:pt>
                <c:pt idx="235">
                  <c:v>24.02</c:v>
                </c:pt>
                <c:pt idx="236">
                  <c:v>23.330000000000002</c:v>
                </c:pt>
                <c:pt idx="237">
                  <c:v>23.630000000000003</c:v>
                </c:pt>
                <c:pt idx="238">
                  <c:v>24.5</c:v>
                </c:pt>
                <c:pt idx="239">
                  <c:v>26.57</c:v>
                </c:pt>
                <c:pt idx="240">
                  <c:v>29.959999999999997</c:v>
                </c:pt>
                <c:pt idx="241">
                  <c:v>34.520000000000003</c:v>
                </c:pt>
                <c:pt idx="242">
                  <c:v>36.349999999999994</c:v>
                </c:pt>
                <c:pt idx="243">
                  <c:v>36.6</c:v>
                </c:pt>
                <c:pt idx="244">
                  <c:v>38.480000000000004</c:v>
                </c:pt>
                <c:pt idx="245">
                  <c:v>38.78</c:v>
                </c:pt>
                <c:pt idx="246">
                  <c:v>40.370000000000005</c:v>
                </c:pt>
                <c:pt idx="247">
                  <c:v>42.14</c:v>
                </c:pt>
                <c:pt idx="248">
                  <c:v>44.58</c:v>
                </c:pt>
                <c:pt idx="249">
                  <c:v>48.74</c:v>
                </c:pt>
                <c:pt idx="250">
                  <c:v>51.44</c:v>
                </c:pt>
                <c:pt idx="251">
                  <c:v>51.49</c:v>
                </c:pt>
                <c:pt idx="252">
                  <c:v>51.46</c:v>
                </c:pt>
                <c:pt idx="253">
                  <c:v>51.2</c:v>
                </c:pt>
                <c:pt idx="254">
                  <c:v>49.230000000000004</c:v>
                </c:pt>
                <c:pt idx="255">
                  <c:v>52.11</c:v>
                </c:pt>
                <c:pt idx="256">
                  <c:v>50.99</c:v>
                </c:pt>
                <c:pt idx="257">
                  <c:v>49.18</c:v>
                </c:pt>
                <c:pt idx="258">
                  <c:v>47.220000000000006</c:v>
                </c:pt>
                <c:pt idx="259">
                  <c:v>44.260000000000005</c:v>
                </c:pt>
                <c:pt idx="260">
                  <c:v>41.230000000000004</c:v>
                </c:pt>
                <c:pt idx="261">
                  <c:v>39.28</c:v>
                </c:pt>
                <c:pt idx="262">
                  <c:v>39.260000000000005</c:v>
                </c:pt>
                <c:pt idx="263">
                  <c:v>40.690000000000005</c:v>
                </c:pt>
                <c:pt idx="264">
                  <c:v>41.87</c:v>
                </c:pt>
                <c:pt idx="265">
                  <c:v>42.99</c:v>
                </c:pt>
                <c:pt idx="266">
                  <c:v>44.86</c:v>
                </c:pt>
                <c:pt idx="267">
                  <c:v>42.96</c:v>
                </c:pt>
                <c:pt idx="268">
                  <c:v>38.74</c:v>
                </c:pt>
                <c:pt idx="269">
                  <c:v>38.36</c:v>
                </c:pt>
                <c:pt idx="270">
                  <c:v>39.28</c:v>
                </c:pt>
                <c:pt idx="271">
                  <c:v>41.14</c:v>
                </c:pt>
                <c:pt idx="272">
                  <c:v>42.75</c:v>
                </c:pt>
                <c:pt idx="273">
                  <c:v>43.58</c:v>
                </c:pt>
                <c:pt idx="274">
                  <c:v>45.9</c:v>
                </c:pt>
                <c:pt idx="275">
                  <c:v>49.18</c:v>
                </c:pt>
                <c:pt idx="276">
                  <c:v>52.309999999999995</c:v>
                </c:pt>
                <c:pt idx="277">
                  <c:v>54.949999999999996</c:v>
                </c:pt>
                <c:pt idx="278">
                  <c:v>56.339999999999996</c:v>
                </c:pt>
                <c:pt idx="279">
                  <c:v>56.660000000000004</c:v>
                </c:pt>
                <c:pt idx="280">
                  <c:v>54.949999999999996</c:v>
                </c:pt>
                <c:pt idx="281">
                  <c:v>51.92</c:v>
                </c:pt>
                <c:pt idx="282">
                  <c:v>49.4</c:v>
                </c:pt>
                <c:pt idx="283">
                  <c:v>46.809999999999995</c:v>
                </c:pt>
                <c:pt idx="284">
                  <c:v>45.309999999999995</c:v>
                </c:pt>
                <c:pt idx="285">
                  <c:v>45.54</c:v>
                </c:pt>
                <c:pt idx="286">
                  <c:v>47.120000000000005</c:v>
                </c:pt>
                <c:pt idx="287">
                  <c:v>46.41</c:v>
                </c:pt>
                <c:pt idx="288">
                  <c:v>46.06</c:v>
                </c:pt>
                <c:pt idx="289">
                  <c:v>44.74</c:v>
                </c:pt>
                <c:pt idx="290">
                  <c:v>42.94</c:v>
                </c:pt>
                <c:pt idx="291">
                  <c:v>42.51</c:v>
                </c:pt>
                <c:pt idx="292">
                  <c:v>42.09</c:v>
                </c:pt>
                <c:pt idx="293">
                  <c:v>42.160000000000004</c:v>
                </c:pt>
                <c:pt idx="294">
                  <c:v>40.770000000000003</c:v>
                </c:pt>
                <c:pt idx="295">
                  <c:v>38.15</c:v>
                </c:pt>
                <c:pt idx="296">
                  <c:v>36.07</c:v>
                </c:pt>
                <c:pt idx="297">
                  <c:v>35.879999999999995</c:v>
                </c:pt>
                <c:pt idx="298">
                  <c:v>36.96</c:v>
                </c:pt>
                <c:pt idx="299">
                  <c:v>37.03</c:v>
                </c:pt>
                <c:pt idx="300">
                  <c:v>37.56</c:v>
                </c:pt>
                <c:pt idx="301">
                  <c:v>38.58</c:v>
                </c:pt>
                <c:pt idx="302">
                  <c:v>38.879999999999995</c:v>
                </c:pt>
                <c:pt idx="303">
                  <c:v>39.08</c:v>
                </c:pt>
                <c:pt idx="304">
                  <c:v>38.67</c:v>
                </c:pt>
                <c:pt idx="305">
                  <c:v>40.120000000000005</c:v>
                </c:pt>
                <c:pt idx="306">
                  <c:v>39.89</c:v>
                </c:pt>
                <c:pt idx="307">
                  <c:v>41.94</c:v>
                </c:pt>
                <c:pt idx="308">
                  <c:v>43.94</c:v>
                </c:pt>
                <c:pt idx="309">
                  <c:v>45.43</c:v>
                </c:pt>
                <c:pt idx="310">
                  <c:v>47.57</c:v>
                </c:pt>
                <c:pt idx="311">
                  <c:v>49.260000000000005</c:v>
                </c:pt>
                <c:pt idx="312">
                  <c:v>50.47</c:v>
                </c:pt>
                <c:pt idx="313">
                  <c:v>51.949999999999996</c:v>
                </c:pt>
                <c:pt idx="314">
                  <c:v>54.82</c:v>
                </c:pt>
                <c:pt idx="315">
                  <c:v>55.82</c:v>
                </c:pt>
                <c:pt idx="316">
                  <c:v>54.6</c:v>
                </c:pt>
                <c:pt idx="317">
                  <c:v>52.96</c:v>
                </c:pt>
                <c:pt idx="318">
                  <c:v>50.56</c:v>
                </c:pt>
                <c:pt idx="319">
                  <c:v>47.32</c:v>
                </c:pt>
                <c:pt idx="320">
                  <c:v>44.07</c:v>
                </c:pt>
                <c:pt idx="321">
                  <c:v>42.06</c:v>
                </c:pt>
                <c:pt idx="322">
                  <c:v>41.28</c:v>
                </c:pt>
                <c:pt idx="323">
                  <c:v>41.07</c:v>
                </c:pt>
                <c:pt idx="324">
                  <c:v>43.760000000000005</c:v>
                </c:pt>
                <c:pt idx="325">
                  <c:v>49.7</c:v>
                </c:pt>
                <c:pt idx="326">
                  <c:v>56.98</c:v>
                </c:pt>
                <c:pt idx="327">
                  <c:v>62.17</c:v>
                </c:pt>
                <c:pt idx="328">
                  <c:v>63.17</c:v>
                </c:pt>
                <c:pt idx="329">
                  <c:v>62.379999999999995</c:v>
                </c:pt>
                <c:pt idx="330">
                  <c:v>61.790000000000006</c:v>
                </c:pt>
                <c:pt idx="331">
                  <c:v>60.17</c:v>
                </c:pt>
                <c:pt idx="332">
                  <c:v>58.36</c:v>
                </c:pt>
                <c:pt idx="333">
                  <c:v>56.349999999999994</c:v>
                </c:pt>
                <c:pt idx="334">
                  <c:v>55.82</c:v>
                </c:pt>
                <c:pt idx="335">
                  <c:v>55.83</c:v>
                </c:pt>
                <c:pt idx="336">
                  <c:v>54.260000000000005</c:v>
                </c:pt>
                <c:pt idx="337">
                  <c:v>53.93</c:v>
                </c:pt>
                <c:pt idx="338">
                  <c:v>56.91</c:v>
                </c:pt>
                <c:pt idx="339">
                  <c:v>56.54</c:v>
                </c:pt>
                <c:pt idx="340">
                  <c:v>56.290000000000006</c:v>
                </c:pt>
                <c:pt idx="341">
                  <c:v>54.379999999999995</c:v>
                </c:pt>
                <c:pt idx="342">
                  <c:v>51.83</c:v>
                </c:pt>
                <c:pt idx="343">
                  <c:v>51.790000000000006</c:v>
                </c:pt>
                <c:pt idx="344">
                  <c:v>51.74</c:v>
                </c:pt>
                <c:pt idx="345">
                  <c:v>52.220000000000006</c:v>
                </c:pt>
                <c:pt idx="346">
                  <c:v>50.28</c:v>
                </c:pt>
                <c:pt idx="347">
                  <c:v>49.68</c:v>
                </c:pt>
                <c:pt idx="348">
                  <c:v>50.39</c:v>
                </c:pt>
                <c:pt idx="349">
                  <c:v>46.47</c:v>
                </c:pt>
                <c:pt idx="350">
                  <c:v>48.96</c:v>
                </c:pt>
                <c:pt idx="351">
                  <c:v>51.94</c:v>
                </c:pt>
                <c:pt idx="352">
                  <c:v>55.24</c:v>
                </c:pt>
                <c:pt idx="353">
                  <c:v>58.71</c:v>
                </c:pt>
                <c:pt idx="354">
                  <c:v>61.44</c:v>
                </c:pt>
                <c:pt idx="355">
                  <c:v>63.44</c:v>
                </c:pt>
                <c:pt idx="356">
                  <c:v>65.940000000000012</c:v>
                </c:pt>
                <c:pt idx="357">
                  <c:v>69.36</c:v>
                </c:pt>
                <c:pt idx="358">
                  <c:v>71.099999999999994</c:v>
                </c:pt>
                <c:pt idx="359">
                  <c:v>77.959999999999994</c:v>
                </c:pt>
                <c:pt idx="360">
                  <c:v>80.63</c:v>
                </c:pt>
                <c:pt idx="361">
                  <c:v>82.6</c:v>
                </c:pt>
                <c:pt idx="362">
                  <c:v>84.82</c:v>
                </c:pt>
                <c:pt idx="363">
                  <c:v>86.910000000000011</c:v>
                </c:pt>
                <c:pt idx="364">
                  <c:v>88.01</c:v>
                </c:pt>
                <c:pt idx="365">
                  <c:v>88.52</c:v>
                </c:pt>
                <c:pt idx="366">
                  <c:v>87.42</c:v>
                </c:pt>
                <c:pt idx="367">
                  <c:v>84.27</c:v>
                </c:pt>
                <c:pt idx="368">
                  <c:v>78.56</c:v>
                </c:pt>
                <c:pt idx="369">
                  <c:v>71.290000000000006</c:v>
                </c:pt>
                <c:pt idx="370">
                  <c:v>64.75</c:v>
                </c:pt>
                <c:pt idx="371">
                  <c:v>57.690000000000005</c:v>
                </c:pt>
                <c:pt idx="372">
                  <c:v>50.230000000000004</c:v>
                </c:pt>
                <c:pt idx="373">
                  <c:v>45.09</c:v>
                </c:pt>
                <c:pt idx="375">
                  <c:v>40.74</c:v>
                </c:pt>
                <c:pt idx="376">
                  <c:v>39.720000000000006</c:v>
                </c:pt>
                <c:pt idx="377">
                  <c:v>38.6</c:v>
                </c:pt>
                <c:pt idx="378">
                  <c:v>38.33</c:v>
                </c:pt>
                <c:pt idx="379">
                  <c:v>38.43</c:v>
                </c:pt>
                <c:pt idx="380">
                  <c:v>38.28</c:v>
                </c:pt>
                <c:pt idx="381">
                  <c:v>36.49</c:v>
                </c:pt>
                <c:pt idx="382">
                  <c:v>34.300000000000011</c:v>
                </c:pt>
                <c:pt idx="383">
                  <c:v>30.479999999999997</c:v>
                </c:pt>
                <c:pt idx="384">
                  <c:v>26.39</c:v>
                </c:pt>
                <c:pt idx="385">
                  <c:v>23.2</c:v>
                </c:pt>
                <c:pt idx="386">
                  <c:v>21.51</c:v>
                </c:pt>
                <c:pt idx="387">
                  <c:v>20.279999999999998</c:v>
                </c:pt>
                <c:pt idx="388">
                  <c:v>20.45</c:v>
                </c:pt>
                <c:pt idx="389">
                  <c:v>23.57</c:v>
                </c:pt>
                <c:pt idx="390">
                  <c:v>30.97</c:v>
                </c:pt>
                <c:pt idx="391">
                  <c:v>35.800000000000011</c:v>
                </c:pt>
                <c:pt idx="392">
                  <c:v>39.800000000000011</c:v>
                </c:pt>
                <c:pt idx="393">
                  <c:v>43.02</c:v>
                </c:pt>
                <c:pt idx="394">
                  <c:v>45.42</c:v>
                </c:pt>
                <c:pt idx="395">
                  <c:v>47.620000000000005</c:v>
                </c:pt>
                <c:pt idx="396">
                  <c:v>48.660000000000004</c:v>
                </c:pt>
                <c:pt idx="397">
                  <c:v>48.809999999999995</c:v>
                </c:pt>
                <c:pt idx="398">
                  <c:v>48.14</c:v>
                </c:pt>
                <c:pt idx="399">
                  <c:v>46.87</c:v>
                </c:pt>
                <c:pt idx="400">
                  <c:v>44.39</c:v>
                </c:pt>
                <c:pt idx="401">
                  <c:v>31.6</c:v>
                </c:pt>
                <c:pt idx="402">
                  <c:v>29.01</c:v>
                </c:pt>
                <c:pt idx="403">
                  <c:v>25.75</c:v>
                </c:pt>
                <c:pt idx="404">
                  <c:v>21.91</c:v>
                </c:pt>
                <c:pt idx="405">
                  <c:v>18.439999999999998</c:v>
                </c:pt>
                <c:pt idx="406">
                  <c:v>15.370000000000001</c:v>
                </c:pt>
                <c:pt idx="407">
                  <c:v>12.43</c:v>
                </c:pt>
                <c:pt idx="408">
                  <c:v>10.29</c:v>
                </c:pt>
                <c:pt idx="409">
                  <c:v>9.120000000000001</c:v>
                </c:pt>
                <c:pt idx="410">
                  <c:v>8.2299999999999986</c:v>
                </c:pt>
                <c:pt idx="411">
                  <c:v>7.57</c:v>
                </c:pt>
                <c:pt idx="412">
                  <c:v>7.45</c:v>
                </c:pt>
                <c:pt idx="413">
                  <c:v>7.8</c:v>
                </c:pt>
                <c:pt idx="414">
                  <c:v>8.11</c:v>
                </c:pt>
                <c:pt idx="415">
                  <c:v>8.52</c:v>
                </c:pt>
                <c:pt idx="416">
                  <c:v>9.32</c:v>
                </c:pt>
                <c:pt idx="417">
                  <c:v>11.11</c:v>
                </c:pt>
                <c:pt idx="418">
                  <c:v>14.350000000000001</c:v>
                </c:pt>
                <c:pt idx="419">
                  <c:v>18.610000000000003</c:v>
                </c:pt>
                <c:pt idx="420">
                  <c:v>22.419999999999998</c:v>
                </c:pt>
                <c:pt idx="421">
                  <c:v>27.08</c:v>
                </c:pt>
                <c:pt idx="422">
                  <c:v>30.64</c:v>
                </c:pt>
                <c:pt idx="423">
                  <c:v>30.9</c:v>
                </c:pt>
                <c:pt idx="424">
                  <c:v>29.91</c:v>
                </c:pt>
                <c:pt idx="425">
                  <c:v>30.3</c:v>
                </c:pt>
                <c:pt idx="426">
                  <c:v>30.71</c:v>
                </c:pt>
                <c:pt idx="427">
                  <c:v>32.770000000000003</c:v>
                </c:pt>
                <c:pt idx="428">
                  <c:v>35.200000000000003</c:v>
                </c:pt>
                <c:pt idx="429">
                  <c:v>36.08</c:v>
                </c:pt>
                <c:pt idx="430">
                  <c:v>33.849999999999994</c:v>
                </c:pt>
                <c:pt idx="431">
                  <c:v>31.35</c:v>
                </c:pt>
                <c:pt idx="432">
                  <c:v>29.27</c:v>
                </c:pt>
                <c:pt idx="433">
                  <c:v>28.5</c:v>
                </c:pt>
                <c:pt idx="434">
                  <c:v>27.47</c:v>
                </c:pt>
                <c:pt idx="435">
                  <c:v>25.37</c:v>
                </c:pt>
                <c:pt idx="436">
                  <c:v>24.22</c:v>
                </c:pt>
                <c:pt idx="437">
                  <c:v>23.93</c:v>
                </c:pt>
                <c:pt idx="438">
                  <c:v>23.72</c:v>
                </c:pt>
                <c:pt idx="439">
                  <c:v>21.759999999999998</c:v>
                </c:pt>
                <c:pt idx="440">
                  <c:v>21.810000000000002</c:v>
                </c:pt>
                <c:pt idx="441">
                  <c:v>23.62</c:v>
                </c:pt>
                <c:pt idx="442">
                  <c:v>28.110000000000003</c:v>
                </c:pt>
                <c:pt idx="443">
                  <c:v>29.630000000000003</c:v>
                </c:pt>
                <c:pt idx="444">
                  <c:v>31.57</c:v>
                </c:pt>
                <c:pt idx="445">
                  <c:v>32.17</c:v>
                </c:pt>
                <c:pt idx="446">
                  <c:v>33.24</c:v>
                </c:pt>
                <c:pt idx="447">
                  <c:v>36.379999999999995</c:v>
                </c:pt>
                <c:pt idx="448">
                  <c:v>38.349999999999994</c:v>
                </c:pt>
                <c:pt idx="449">
                  <c:v>41.54</c:v>
                </c:pt>
                <c:pt idx="450">
                  <c:v>43.51</c:v>
                </c:pt>
                <c:pt idx="451">
                  <c:v>43.25</c:v>
                </c:pt>
                <c:pt idx="452">
                  <c:v>42.33</c:v>
                </c:pt>
                <c:pt idx="453">
                  <c:v>36.770000000000003</c:v>
                </c:pt>
                <c:pt idx="454">
                  <c:v>36.260000000000005</c:v>
                </c:pt>
                <c:pt idx="455">
                  <c:v>35.4</c:v>
                </c:pt>
                <c:pt idx="456">
                  <c:v>34.15</c:v>
                </c:pt>
                <c:pt idx="457">
                  <c:v>31.59</c:v>
                </c:pt>
                <c:pt idx="458">
                  <c:v>29.22</c:v>
                </c:pt>
                <c:pt idx="459">
                  <c:v>26.85</c:v>
                </c:pt>
                <c:pt idx="460">
                  <c:v>24.43</c:v>
                </c:pt>
                <c:pt idx="461">
                  <c:v>22.17</c:v>
                </c:pt>
                <c:pt idx="462">
                  <c:v>20.14</c:v>
                </c:pt>
                <c:pt idx="463">
                  <c:v>21.97</c:v>
                </c:pt>
                <c:pt idx="464">
                  <c:v>22.29</c:v>
                </c:pt>
                <c:pt idx="465">
                  <c:v>23</c:v>
                </c:pt>
                <c:pt idx="466">
                  <c:v>23.69</c:v>
                </c:pt>
                <c:pt idx="467">
                  <c:v>24.37</c:v>
                </c:pt>
                <c:pt idx="468">
                  <c:v>25.4</c:v>
                </c:pt>
                <c:pt idx="469">
                  <c:v>25.64</c:v>
                </c:pt>
                <c:pt idx="470">
                  <c:v>25.86</c:v>
                </c:pt>
                <c:pt idx="471">
                  <c:v>26.779999999999998</c:v>
                </c:pt>
                <c:pt idx="472">
                  <c:v>29.03</c:v>
                </c:pt>
                <c:pt idx="473">
                  <c:v>32.1</c:v>
                </c:pt>
                <c:pt idx="474">
                  <c:v>34.56</c:v>
                </c:pt>
                <c:pt idx="475">
                  <c:v>36.25</c:v>
                </c:pt>
                <c:pt idx="476">
                  <c:v>37.56</c:v>
                </c:pt>
                <c:pt idx="477">
                  <c:v>38.770000000000003</c:v>
                </c:pt>
                <c:pt idx="478">
                  <c:v>39.480000000000004</c:v>
                </c:pt>
                <c:pt idx="479">
                  <c:v>41.06</c:v>
                </c:pt>
                <c:pt idx="480">
                  <c:v>42.96</c:v>
                </c:pt>
                <c:pt idx="481">
                  <c:v>45.44</c:v>
                </c:pt>
                <c:pt idx="482">
                  <c:v>46.49</c:v>
                </c:pt>
                <c:pt idx="483">
                  <c:v>45.92</c:v>
                </c:pt>
                <c:pt idx="484">
                  <c:v>45.27</c:v>
                </c:pt>
                <c:pt idx="485">
                  <c:v>45.44</c:v>
                </c:pt>
                <c:pt idx="486">
                  <c:v>46</c:v>
                </c:pt>
                <c:pt idx="487">
                  <c:v>44.690000000000005</c:v>
                </c:pt>
                <c:pt idx="488">
                  <c:v>46.11</c:v>
                </c:pt>
                <c:pt idx="489">
                  <c:v>45.52</c:v>
                </c:pt>
                <c:pt idx="490">
                  <c:v>44.25</c:v>
                </c:pt>
                <c:pt idx="491">
                  <c:v>43.09</c:v>
                </c:pt>
                <c:pt idx="492">
                  <c:v>42.67</c:v>
                </c:pt>
                <c:pt idx="493">
                  <c:v>44.25</c:v>
                </c:pt>
                <c:pt idx="494">
                  <c:v>48.58</c:v>
                </c:pt>
                <c:pt idx="495">
                  <c:v>49.36</c:v>
                </c:pt>
                <c:pt idx="496">
                  <c:v>50.839999999999996</c:v>
                </c:pt>
                <c:pt idx="497">
                  <c:v>51.9</c:v>
                </c:pt>
                <c:pt idx="498">
                  <c:v>51.65</c:v>
                </c:pt>
                <c:pt idx="499">
                  <c:v>50.05</c:v>
                </c:pt>
                <c:pt idx="500">
                  <c:v>48.92</c:v>
                </c:pt>
                <c:pt idx="501">
                  <c:v>49.9</c:v>
                </c:pt>
                <c:pt idx="502">
                  <c:v>48.3</c:v>
                </c:pt>
                <c:pt idx="503">
                  <c:v>46.25</c:v>
                </c:pt>
                <c:pt idx="504">
                  <c:v>44.879999999999995</c:v>
                </c:pt>
                <c:pt idx="505">
                  <c:v>38.86</c:v>
                </c:pt>
                <c:pt idx="506">
                  <c:v>40.910000000000004</c:v>
                </c:pt>
                <c:pt idx="507">
                  <c:v>41.1</c:v>
                </c:pt>
                <c:pt idx="508">
                  <c:v>40.94</c:v>
                </c:pt>
                <c:pt idx="509">
                  <c:v>41.27</c:v>
                </c:pt>
                <c:pt idx="510">
                  <c:v>40.120000000000005</c:v>
                </c:pt>
                <c:pt idx="511">
                  <c:v>39.53</c:v>
                </c:pt>
                <c:pt idx="512">
                  <c:v>38.64</c:v>
                </c:pt>
                <c:pt idx="513">
                  <c:v>36.790000000000006</c:v>
                </c:pt>
                <c:pt idx="514">
                  <c:v>34.790000000000006</c:v>
                </c:pt>
                <c:pt idx="515">
                  <c:v>36.11</c:v>
                </c:pt>
                <c:pt idx="516">
                  <c:v>35.700000000000003</c:v>
                </c:pt>
                <c:pt idx="517">
                  <c:v>35.5</c:v>
                </c:pt>
                <c:pt idx="518">
                  <c:v>35.090000000000003</c:v>
                </c:pt>
                <c:pt idx="519">
                  <c:v>34.68</c:v>
                </c:pt>
                <c:pt idx="520">
                  <c:v>34.08</c:v>
                </c:pt>
                <c:pt idx="521">
                  <c:v>32.370000000000005</c:v>
                </c:pt>
                <c:pt idx="522">
                  <c:v>31.779999999999998</c:v>
                </c:pt>
                <c:pt idx="523">
                  <c:v>30.979999999999997</c:v>
                </c:pt>
                <c:pt idx="524">
                  <c:v>29.86</c:v>
                </c:pt>
                <c:pt idx="525">
                  <c:v>28.91</c:v>
                </c:pt>
                <c:pt idx="526">
                  <c:v>29.279999999999998</c:v>
                </c:pt>
                <c:pt idx="527">
                  <c:v>29.68</c:v>
                </c:pt>
                <c:pt idx="528">
                  <c:v>29.27</c:v>
                </c:pt>
                <c:pt idx="529">
                  <c:v>28.88</c:v>
                </c:pt>
                <c:pt idx="530">
                  <c:v>30.74</c:v>
                </c:pt>
                <c:pt idx="531">
                  <c:v>34.28</c:v>
                </c:pt>
                <c:pt idx="532">
                  <c:v>37.44</c:v>
                </c:pt>
                <c:pt idx="533">
                  <c:v>41.06</c:v>
                </c:pt>
                <c:pt idx="534">
                  <c:v>44.01</c:v>
                </c:pt>
                <c:pt idx="535">
                  <c:v>45.720000000000006</c:v>
                </c:pt>
                <c:pt idx="536">
                  <c:v>47.809999999999995</c:v>
                </c:pt>
                <c:pt idx="537">
                  <c:v>48.620000000000005</c:v>
                </c:pt>
                <c:pt idx="538">
                  <c:v>51.65</c:v>
                </c:pt>
                <c:pt idx="539">
                  <c:v>54.2</c:v>
                </c:pt>
                <c:pt idx="540">
                  <c:v>56.46</c:v>
                </c:pt>
                <c:pt idx="541">
                  <c:v>56.3</c:v>
                </c:pt>
                <c:pt idx="542">
                  <c:v>54.64</c:v>
                </c:pt>
                <c:pt idx="543">
                  <c:v>54.4</c:v>
                </c:pt>
                <c:pt idx="544">
                  <c:v>54.379999999999995</c:v>
                </c:pt>
                <c:pt idx="545">
                  <c:v>52.6</c:v>
                </c:pt>
                <c:pt idx="546">
                  <c:v>51.75</c:v>
                </c:pt>
                <c:pt idx="547">
                  <c:v>47.86</c:v>
                </c:pt>
                <c:pt idx="548">
                  <c:v>45.760000000000005</c:v>
                </c:pt>
                <c:pt idx="549">
                  <c:v>44.01</c:v>
                </c:pt>
                <c:pt idx="550">
                  <c:v>40.720000000000006</c:v>
                </c:pt>
                <c:pt idx="551">
                  <c:v>38.46</c:v>
                </c:pt>
                <c:pt idx="552">
                  <c:v>36.349999999999994</c:v>
                </c:pt>
                <c:pt idx="553">
                  <c:v>34.75</c:v>
                </c:pt>
                <c:pt idx="554">
                  <c:v>33.480000000000004</c:v>
                </c:pt>
                <c:pt idx="555">
                  <c:v>32.870000000000005</c:v>
                </c:pt>
                <c:pt idx="556">
                  <c:v>34.99</c:v>
                </c:pt>
                <c:pt idx="557">
                  <c:v>36.78</c:v>
                </c:pt>
                <c:pt idx="558">
                  <c:v>39.910000000000004</c:v>
                </c:pt>
                <c:pt idx="559">
                  <c:v>43.48</c:v>
                </c:pt>
                <c:pt idx="560">
                  <c:v>46.71</c:v>
                </c:pt>
                <c:pt idx="561">
                  <c:v>51.59</c:v>
                </c:pt>
                <c:pt idx="562">
                  <c:v>56.44</c:v>
                </c:pt>
                <c:pt idx="563">
                  <c:v>58.98</c:v>
                </c:pt>
                <c:pt idx="564">
                  <c:v>60.879999999999995</c:v>
                </c:pt>
                <c:pt idx="565">
                  <c:v>62.41</c:v>
                </c:pt>
                <c:pt idx="566">
                  <c:v>62.82</c:v>
                </c:pt>
                <c:pt idx="567">
                  <c:v>69.179999999999993</c:v>
                </c:pt>
                <c:pt idx="568">
                  <c:v>71.099999999999994</c:v>
                </c:pt>
                <c:pt idx="569">
                  <c:v>72.13</c:v>
                </c:pt>
                <c:pt idx="570">
                  <c:v>72.53</c:v>
                </c:pt>
                <c:pt idx="571">
                  <c:v>72.52</c:v>
                </c:pt>
                <c:pt idx="572">
                  <c:v>71.39</c:v>
                </c:pt>
                <c:pt idx="573">
                  <c:v>69.459999999999994</c:v>
                </c:pt>
                <c:pt idx="574">
                  <c:v>66.540000000000006</c:v>
                </c:pt>
                <c:pt idx="575">
                  <c:v>66.989999999999995</c:v>
                </c:pt>
                <c:pt idx="576">
                  <c:v>66.66</c:v>
                </c:pt>
                <c:pt idx="577">
                  <c:v>63.190000000000005</c:v>
                </c:pt>
                <c:pt idx="578">
                  <c:v>58.93</c:v>
                </c:pt>
                <c:pt idx="579">
                  <c:v>52.74</c:v>
                </c:pt>
                <c:pt idx="580">
                  <c:v>47.379999999999995</c:v>
                </c:pt>
                <c:pt idx="581">
                  <c:v>45.339999999999996</c:v>
                </c:pt>
                <c:pt idx="582">
                  <c:v>45.77</c:v>
                </c:pt>
                <c:pt idx="583">
                  <c:v>48.120000000000005</c:v>
                </c:pt>
                <c:pt idx="584">
                  <c:v>51.67</c:v>
                </c:pt>
                <c:pt idx="585">
                  <c:v>54.760000000000005</c:v>
                </c:pt>
                <c:pt idx="586">
                  <c:v>57.91</c:v>
                </c:pt>
                <c:pt idx="587">
                  <c:v>59.309999999999995</c:v>
                </c:pt>
                <c:pt idx="588">
                  <c:v>60.04</c:v>
                </c:pt>
                <c:pt idx="589">
                  <c:v>61.21</c:v>
                </c:pt>
                <c:pt idx="590">
                  <c:v>63.660000000000004</c:v>
                </c:pt>
                <c:pt idx="591">
                  <c:v>65.05</c:v>
                </c:pt>
                <c:pt idx="592">
                  <c:v>66.58</c:v>
                </c:pt>
                <c:pt idx="593">
                  <c:v>67.81</c:v>
                </c:pt>
                <c:pt idx="594">
                  <c:v>68.52</c:v>
                </c:pt>
                <c:pt idx="595">
                  <c:v>68.16</c:v>
                </c:pt>
                <c:pt idx="596">
                  <c:v>67.040000000000006</c:v>
                </c:pt>
                <c:pt idx="597">
                  <c:v>67.84</c:v>
                </c:pt>
                <c:pt idx="598">
                  <c:v>69.63</c:v>
                </c:pt>
                <c:pt idx="599">
                  <c:v>66.319999999999993</c:v>
                </c:pt>
                <c:pt idx="600">
                  <c:v>61.760000000000005</c:v>
                </c:pt>
                <c:pt idx="601">
                  <c:v>56.720000000000006</c:v>
                </c:pt>
                <c:pt idx="602">
                  <c:v>52.230000000000004</c:v>
                </c:pt>
                <c:pt idx="603">
                  <c:v>49.48</c:v>
                </c:pt>
                <c:pt idx="604">
                  <c:v>48.379999999999995</c:v>
                </c:pt>
                <c:pt idx="605">
                  <c:v>51.51</c:v>
                </c:pt>
                <c:pt idx="606">
                  <c:v>51.57</c:v>
                </c:pt>
                <c:pt idx="607">
                  <c:v>50.63</c:v>
                </c:pt>
                <c:pt idx="608">
                  <c:v>51.09</c:v>
                </c:pt>
                <c:pt idx="609">
                  <c:v>49.98</c:v>
                </c:pt>
                <c:pt idx="610">
                  <c:v>54.47</c:v>
                </c:pt>
                <c:pt idx="611">
                  <c:v>60.3</c:v>
                </c:pt>
                <c:pt idx="612">
                  <c:v>64.430000000000007</c:v>
                </c:pt>
                <c:pt idx="613">
                  <c:v>68.89</c:v>
                </c:pt>
                <c:pt idx="614">
                  <c:v>72.260000000000005</c:v>
                </c:pt>
                <c:pt idx="615">
                  <c:v>72.92</c:v>
                </c:pt>
                <c:pt idx="616">
                  <c:v>74.099999999999994</c:v>
                </c:pt>
                <c:pt idx="617">
                  <c:v>73.3</c:v>
                </c:pt>
                <c:pt idx="618">
                  <c:v>70.86999999999999</c:v>
                </c:pt>
                <c:pt idx="619">
                  <c:v>75.849999999999994</c:v>
                </c:pt>
                <c:pt idx="620">
                  <c:v>75.410000000000011</c:v>
                </c:pt>
                <c:pt idx="621">
                  <c:v>74.849999999999994</c:v>
                </c:pt>
                <c:pt idx="622">
                  <c:v>74.61</c:v>
                </c:pt>
                <c:pt idx="623">
                  <c:v>74.569999999999993</c:v>
                </c:pt>
                <c:pt idx="624">
                  <c:v>73.489999999999995</c:v>
                </c:pt>
                <c:pt idx="625">
                  <c:v>72.440000000000012</c:v>
                </c:pt>
                <c:pt idx="626">
                  <c:v>72.489999999999995</c:v>
                </c:pt>
                <c:pt idx="627">
                  <c:v>72.88</c:v>
                </c:pt>
                <c:pt idx="628">
                  <c:v>75.489999999999995</c:v>
                </c:pt>
                <c:pt idx="629">
                  <c:v>76.38</c:v>
                </c:pt>
                <c:pt idx="630">
                  <c:v>74.410000000000011</c:v>
                </c:pt>
                <c:pt idx="631">
                  <c:v>69.849999999999994</c:v>
                </c:pt>
                <c:pt idx="632">
                  <c:v>64.28</c:v>
                </c:pt>
                <c:pt idx="633">
                  <c:v>61.07</c:v>
                </c:pt>
                <c:pt idx="634">
                  <c:v>61.25</c:v>
                </c:pt>
                <c:pt idx="635">
                  <c:v>63.33</c:v>
                </c:pt>
                <c:pt idx="636">
                  <c:v>64.64</c:v>
                </c:pt>
                <c:pt idx="637">
                  <c:v>66.08</c:v>
                </c:pt>
                <c:pt idx="638">
                  <c:v>66.440000000000012</c:v>
                </c:pt>
                <c:pt idx="639">
                  <c:v>65.569999999999993</c:v>
                </c:pt>
                <c:pt idx="640">
                  <c:v>65.31</c:v>
                </c:pt>
                <c:pt idx="641">
                  <c:v>66.28</c:v>
                </c:pt>
                <c:pt idx="642">
                  <c:v>68.260000000000005</c:v>
                </c:pt>
                <c:pt idx="643">
                  <c:v>68.940000000000012</c:v>
                </c:pt>
                <c:pt idx="644">
                  <c:v>69.679999999999993</c:v>
                </c:pt>
                <c:pt idx="645">
                  <c:v>68.459999999999994</c:v>
                </c:pt>
                <c:pt idx="646">
                  <c:v>67.72</c:v>
                </c:pt>
                <c:pt idx="647">
                  <c:v>68.790000000000006</c:v>
                </c:pt>
                <c:pt idx="648">
                  <c:v>70.11</c:v>
                </c:pt>
                <c:pt idx="649">
                  <c:v>70.739999999999995</c:v>
                </c:pt>
                <c:pt idx="650">
                  <c:v>75.53</c:v>
                </c:pt>
                <c:pt idx="651">
                  <c:v>75.459999999999994</c:v>
                </c:pt>
                <c:pt idx="652">
                  <c:v>74.63</c:v>
                </c:pt>
                <c:pt idx="653">
                  <c:v>72.63</c:v>
                </c:pt>
                <c:pt idx="654">
                  <c:v>69.31</c:v>
                </c:pt>
                <c:pt idx="655">
                  <c:v>64.48</c:v>
                </c:pt>
                <c:pt idx="656">
                  <c:v>60.06</c:v>
                </c:pt>
                <c:pt idx="657">
                  <c:v>61.39</c:v>
                </c:pt>
                <c:pt idx="658">
                  <c:v>61.94</c:v>
                </c:pt>
                <c:pt idx="659">
                  <c:v>61.56</c:v>
                </c:pt>
                <c:pt idx="660">
                  <c:v>62.98</c:v>
                </c:pt>
                <c:pt idx="661">
                  <c:v>54.09</c:v>
                </c:pt>
                <c:pt idx="662">
                  <c:v>56.2</c:v>
                </c:pt>
                <c:pt idx="663">
                  <c:v>60.36</c:v>
                </c:pt>
                <c:pt idx="664">
                  <c:v>64.010000000000005</c:v>
                </c:pt>
                <c:pt idx="665">
                  <c:v>67.040000000000006</c:v>
                </c:pt>
                <c:pt idx="666">
                  <c:v>68.169999999999987</c:v>
                </c:pt>
                <c:pt idx="667">
                  <c:v>67.849999999999994</c:v>
                </c:pt>
                <c:pt idx="668">
                  <c:v>67</c:v>
                </c:pt>
                <c:pt idx="669">
                  <c:v>65.88</c:v>
                </c:pt>
                <c:pt idx="670">
                  <c:v>64.649999999999991</c:v>
                </c:pt>
                <c:pt idx="671">
                  <c:v>68.66</c:v>
                </c:pt>
                <c:pt idx="672">
                  <c:v>68.89</c:v>
                </c:pt>
                <c:pt idx="673">
                  <c:v>68.290000000000006</c:v>
                </c:pt>
                <c:pt idx="674">
                  <c:v>68.19</c:v>
                </c:pt>
                <c:pt idx="675">
                  <c:v>68.19</c:v>
                </c:pt>
                <c:pt idx="676">
                  <c:v>67.88</c:v>
                </c:pt>
                <c:pt idx="677">
                  <c:v>67.709999999999994</c:v>
                </c:pt>
                <c:pt idx="700">
                  <c:v>21.62</c:v>
                </c:pt>
                <c:pt idx="701">
                  <c:v>22.9</c:v>
                </c:pt>
                <c:pt idx="702">
                  <c:v>25.66</c:v>
                </c:pt>
                <c:pt idx="703">
                  <c:v>28.39</c:v>
                </c:pt>
                <c:pt idx="704">
                  <c:v>32.480000000000004</c:v>
                </c:pt>
                <c:pt idx="705">
                  <c:v>36.92</c:v>
                </c:pt>
                <c:pt idx="706">
                  <c:v>40.18</c:v>
                </c:pt>
                <c:pt idx="707">
                  <c:v>42.120000000000005</c:v>
                </c:pt>
                <c:pt idx="708">
                  <c:v>44.33</c:v>
                </c:pt>
                <c:pt idx="709">
                  <c:v>46.09</c:v>
                </c:pt>
                <c:pt idx="710">
                  <c:v>48.27</c:v>
                </c:pt>
                <c:pt idx="711">
                  <c:v>49.44</c:v>
                </c:pt>
                <c:pt idx="712">
                  <c:v>49.42</c:v>
                </c:pt>
                <c:pt idx="713">
                  <c:v>46.55</c:v>
                </c:pt>
                <c:pt idx="714">
                  <c:v>49.190000000000005</c:v>
                </c:pt>
                <c:pt idx="715">
                  <c:v>50.49</c:v>
                </c:pt>
                <c:pt idx="716">
                  <c:v>52.09</c:v>
                </c:pt>
                <c:pt idx="717">
                  <c:v>54.59</c:v>
                </c:pt>
                <c:pt idx="718">
                  <c:v>56.120000000000005</c:v>
                </c:pt>
                <c:pt idx="719">
                  <c:v>56.37</c:v>
                </c:pt>
                <c:pt idx="720">
                  <c:v>55.47</c:v>
                </c:pt>
                <c:pt idx="721">
                  <c:v>54.4</c:v>
                </c:pt>
                <c:pt idx="722">
                  <c:v>52.39</c:v>
                </c:pt>
                <c:pt idx="723">
                  <c:v>55.42</c:v>
                </c:pt>
                <c:pt idx="724">
                  <c:v>54.11</c:v>
                </c:pt>
                <c:pt idx="725">
                  <c:v>52.43</c:v>
                </c:pt>
                <c:pt idx="726">
                  <c:v>51.09</c:v>
                </c:pt>
                <c:pt idx="727">
                  <c:v>50.06</c:v>
                </c:pt>
                <c:pt idx="728">
                  <c:v>49.03</c:v>
                </c:pt>
                <c:pt idx="729">
                  <c:v>48.3</c:v>
                </c:pt>
                <c:pt idx="730">
                  <c:v>50.83</c:v>
                </c:pt>
                <c:pt idx="731">
                  <c:v>55.59</c:v>
                </c:pt>
                <c:pt idx="732">
                  <c:v>57.75</c:v>
                </c:pt>
                <c:pt idx="733">
                  <c:v>57.879999999999995</c:v>
                </c:pt>
                <c:pt idx="734">
                  <c:v>55.849999999999994</c:v>
                </c:pt>
                <c:pt idx="735">
                  <c:v>51.74</c:v>
                </c:pt>
                <c:pt idx="736">
                  <c:v>47.7</c:v>
                </c:pt>
                <c:pt idx="737">
                  <c:v>44.620000000000005</c:v>
                </c:pt>
                <c:pt idx="738">
                  <c:v>41.3</c:v>
                </c:pt>
                <c:pt idx="739">
                  <c:v>40.220000000000006</c:v>
                </c:pt>
                <c:pt idx="740">
                  <c:v>41.1</c:v>
                </c:pt>
                <c:pt idx="741">
                  <c:v>41.28</c:v>
                </c:pt>
                <c:pt idx="742">
                  <c:v>41.13</c:v>
                </c:pt>
                <c:pt idx="743">
                  <c:v>40.020000000000003</c:v>
                </c:pt>
                <c:pt idx="744">
                  <c:v>38.44</c:v>
                </c:pt>
                <c:pt idx="745">
                  <c:v>36.200000000000003</c:v>
                </c:pt>
                <c:pt idx="746">
                  <c:v>33.17</c:v>
                </c:pt>
                <c:pt idx="747">
                  <c:v>29.5</c:v>
                </c:pt>
                <c:pt idx="748">
                  <c:v>26.650000000000002</c:v>
                </c:pt>
                <c:pt idx="749">
                  <c:v>23.959999999999997</c:v>
                </c:pt>
                <c:pt idx="750">
                  <c:v>22.45</c:v>
                </c:pt>
                <c:pt idx="751">
                  <c:v>20.95</c:v>
                </c:pt>
                <c:pt idx="752">
                  <c:v>20.45</c:v>
                </c:pt>
                <c:pt idx="753">
                  <c:v>21.5</c:v>
                </c:pt>
                <c:pt idx="754">
                  <c:v>23.74</c:v>
                </c:pt>
                <c:pt idx="755">
                  <c:v>24.759999999999998</c:v>
                </c:pt>
                <c:pt idx="756">
                  <c:v>27.16</c:v>
                </c:pt>
                <c:pt idx="757">
                  <c:v>28.54</c:v>
                </c:pt>
                <c:pt idx="758">
                  <c:v>30.89</c:v>
                </c:pt>
                <c:pt idx="759">
                  <c:v>32.6</c:v>
                </c:pt>
                <c:pt idx="760">
                  <c:v>34.910000000000004</c:v>
                </c:pt>
                <c:pt idx="761">
                  <c:v>37.949999999999996</c:v>
                </c:pt>
                <c:pt idx="762">
                  <c:v>38.630000000000003</c:v>
                </c:pt>
                <c:pt idx="763">
                  <c:v>38.5</c:v>
                </c:pt>
                <c:pt idx="764">
                  <c:v>39.24</c:v>
                </c:pt>
                <c:pt idx="765">
                  <c:v>37.17</c:v>
                </c:pt>
                <c:pt idx="766">
                  <c:v>40.270000000000003</c:v>
                </c:pt>
                <c:pt idx="767">
                  <c:v>44.43</c:v>
                </c:pt>
                <c:pt idx="768">
                  <c:v>45.67</c:v>
                </c:pt>
                <c:pt idx="769">
                  <c:v>46.55</c:v>
                </c:pt>
                <c:pt idx="770">
                  <c:v>46.949999999999996</c:v>
                </c:pt>
                <c:pt idx="771">
                  <c:v>46.21</c:v>
                </c:pt>
                <c:pt idx="772">
                  <c:v>44.92</c:v>
                </c:pt>
                <c:pt idx="773">
                  <c:v>43.11</c:v>
                </c:pt>
                <c:pt idx="774">
                  <c:v>41.720000000000006</c:v>
                </c:pt>
                <c:pt idx="775">
                  <c:v>45.160000000000004</c:v>
                </c:pt>
                <c:pt idx="776">
                  <c:v>43.74</c:v>
                </c:pt>
                <c:pt idx="777">
                  <c:v>42.120000000000005</c:v>
                </c:pt>
                <c:pt idx="778">
                  <c:v>41.18</c:v>
                </c:pt>
                <c:pt idx="779">
                  <c:v>40.700000000000003</c:v>
                </c:pt>
                <c:pt idx="780">
                  <c:v>40.660000000000004</c:v>
                </c:pt>
                <c:pt idx="781">
                  <c:v>39.46</c:v>
                </c:pt>
                <c:pt idx="782">
                  <c:v>39.220000000000006</c:v>
                </c:pt>
                <c:pt idx="783">
                  <c:v>39.050000000000004</c:v>
                </c:pt>
                <c:pt idx="784">
                  <c:v>38.480000000000004</c:v>
                </c:pt>
                <c:pt idx="785">
                  <c:v>38.54</c:v>
                </c:pt>
                <c:pt idx="786">
                  <c:v>37.54</c:v>
                </c:pt>
                <c:pt idx="787">
                  <c:v>35.879999999999995</c:v>
                </c:pt>
                <c:pt idx="788">
                  <c:v>34.879999999999995</c:v>
                </c:pt>
                <c:pt idx="789">
                  <c:v>33.61</c:v>
                </c:pt>
                <c:pt idx="790">
                  <c:v>32.67</c:v>
                </c:pt>
                <c:pt idx="791">
                  <c:v>33.190000000000005</c:v>
                </c:pt>
                <c:pt idx="792">
                  <c:v>33.790000000000006</c:v>
                </c:pt>
                <c:pt idx="793">
                  <c:v>34.620000000000005</c:v>
                </c:pt>
                <c:pt idx="794">
                  <c:v>34.67</c:v>
                </c:pt>
                <c:pt idx="795">
                  <c:v>35.550000000000004</c:v>
                </c:pt>
                <c:pt idx="796">
                  <c:v>35.71</c:v>
                </c:pt>
                <c:pt idx="797">
                  <c:v>35.54</c:v>
                </c:pt>
                <c:pt idx="798">
                  <c:v>35.4</c:v>
                </c:pt>
                <c:pt idx="799">
                  <c:v>34.839999999999996</c:v>
                </c:pt>
                <c:pt idx="800">
                  <c:v>33.94</c:v>
                </c:pt>
                <c:pt idx="801">
                  <c:v>33.309999999999995</c:v>
                </c:pt>
                <c:pt idx="802">
                  <c:v>32.18</c:v>
                </c:pt>
                <c:pt idx="803">
                  <c:v>31.17</c:v>
                </c:pt>
                <c:pt idx="804">
                  <c:v>30.59</c:v>
                </c:pt>
                <c:pt idx="805">
                  <c:v>31.52</c:v>
                </c:pt>
                <c:pt idx="806">
                  <c:v>35.220000000000006</c:v>
                </c:pt>
                <c:pt idx="807">
                  <c:v>36.090000000000003</c:v>
                </c:pt>
                <c:pt idx="808">
                  <c:v>36.15</c:v>
                </c:pt>
                <c:pt idx="809">
                  <c:v>36.28</c:v>
                </c:pt>
                <c:pt idx="810">
                  <c:v>34.480000000000004</c:v>
                </c:pt>
                <c:pt idx="811">
                  <c:v>34.54</c:v>
                </c:pt>
                <c:pt idx="812">
                  <c:v>35.28</c:v>
                </c:pt>
                <c:pt idx="813">
                  <c:v>36.06</c:v>
                </c:pt>
                <c:pt idx="814">
                  <c:v>35.290000000000006</c:v>
                </c:pt>
                <c:pt idx="815">
                  <c:v>35.61</c:v>
                </c:pt>
                <c:pt idx="816">
                  <c:v>36.49</c:v>
                </c:pt>
                <c:pt idx="817">
                  <c:v>37.25</c:v>
                </c:pt>
                <c:pt idx="818">
                  <c:v>39.53</c:v>
                </c:pt>
                <c:pt idx="819">
                  <c:v>43.33</c:v>
                </c:pt>
                <c:pt idx="820">
                  <c:v>46.96</c:v>
                </c:pt>
                <c:pt idx="821">
                  <c:v>50.63</c:v>
                </c:pt>
                <c:pt idx="822">
                  <c:v>53.3</c:v>
                </c:pt>
                <c:pt idx="823">
                  <c:v>56.77</c:v>
                </c:pt>
                <c:pt idx="824">
                  <c:v>60.82</c:v>
                </c:pt>
                <c:pt idx="825">
                  <c:v>61.620000000000005</c:v>
                </c:pt>
                <c:pt idx="826">
                  <c:v>60.64</c:v>
                </c:pt>
                <c:pt idx="827">
                  <c:v>66.540000000000006</c:v>
                </c:pt>
                <c:pt idx="828">
                  <c:v>65.940000000000012</c:v>
                </c:pt>
                <c:pt idx="829">
                  <c:v>64.849999999999994</c:v>
                </c:pt>
                <c:pt idx="830">
                  <c:v>64.33</c:v>
                </c:pt>
                <c:pt idx="831">
                  <c:v>64.34</c:v>
                </c:pt>
                <c:pt idx="832">
                  <c:v>64.3</c:v>
                </c:pt>
                <c:pt idx="833">
                  <c:v>63.99</c:v>
                </c:pt>
                <c:pt idx="834">
                  <c:v>64.14</c:v>
                </c:pt>
                <c:pt idx="835">
                  <c:v>63.13</c:v>
                </c:pt>
                <c:pt idx="836">
                  <c:v>61.32</c:v>
                </c:pt>
                <c:pt idx="837">
                  <c:v>58.54</c:v>
                </c:pt>
                <c:pt idx="838">
                  <c:v>55.06</c:v>
                </c:pt>
                <c:pt idx="839">
                  <c:v>51.94</c:v>
                </c:pt>
                <c:pt idx="840">
                  <c:v>48.68</c:v>
                </c:pt>
                <c:pt idx="841">
                  <c:v>45.849999999999994</c:v>
                </c:pt>
                <c:pt idx="842">
                  <c:v>43.59</c:v>
                </c:pt>
                <c:pt idx="843">
                  <c:v>43.61</c:v>
                </c:pt>
                <c:pt idx="844">
                  <c:v>45.96</c:v>
                </c:pt>
                <c:pt idx="845">
                  <c:v>46.49</c:v>
                </c:pt>
                <c:pt idx="846">
                  <c:v>45.56</c:v>
                </c:pt>
                <c:pt idx="847">
                  <c:v>45.05</c:v>
                </c:pt>
                <c:pt idx="848">
                  <c:v>44.120000000000005</c:v>
                </c:pt>
                <c:pt idx="849">
                  <c:v>43.53</c:v>
                </c:pt>
                <c:pt idx="850">
                  <c:v>42.690000000000005</c:v>
                </c:pt>
                <c:pt idx="851">
                  <c:v>41.620000000000005</c:v>
                </c:pt>
                <c:pt idx="852">
                  <c:v>41.690000000000005</c:v>
                </c:pt>
                <c:pt idx="853">
                  <c:v>41.660000000000004</c:v>
                </c:pt>
                <c:pt idx="854">
                  <c:v>42.05</c:v>
                </c:pt>
                <c:pt idx="855">
                  <c:v>40.53</c:v>
                </c:pt>
                <c:pt idx="856">
                  <c:v>39.44</c:v>
                </c:pt>
                <c:pt idx="857">
                  <c:v>40.9</c:v>
                </c:pt>
                <c:pt idx="858">
                  <c:v>44.86</c:v>
                </c:pt>
                <c:pt idx="859">
                  <c:v>46.13</c:v>
                </c:pt>
                <c:pt idx="860">
                  <c:v>48.65</c:v>
                </c:pt>
                <c:pt idx="861">
                  <c:v>52.24</c:v>
                </c:pt>
                <c:pt idx="862">
                  <c:v>53.53</c:v>
                </c:pt>
                <c:pt idx="863">
                  <c:v>52.63</c:v>
                </c:pt>
                <c:pt idx="864">
                  <c:v>51.06</c:v>
                </c:pt>
                <c:pt idx="865">
                  <c:v>51.64</c:v>
                </c:pt>
                <c:pt idx="866">
                  <c:v>54.47</c:v>
                </c:pt>
                <c:pt idx="867">
                  <c:v>56.89</c:v>
                </c:pt>
                <c:pt idx="868">
                  <c:v>58.339999999999996</c:v>
                </c:pt>
                <c:pt idx="869">
                  <c:v>50.89</c:v>
                </c:pt>
                <c:pt idx="870">
                  <c:v>53.55</c:v>
                </c:pt>
                <c:pt idx="871">
                  <c:v>58.120000000000005</c:v>
                </c:pt>
                <c:pt idx="872">
                  <c:v>63.78</c:v>
                </c:pt>
                <c:pt idx="873">
                  <c:v>67.64</c:v>
                </c:pt>
                <c:pt idx="874">
                  <c:v>68.73</c:v>
                </c:pt>
                <c:pt idx="875">
                  <c:v>70.27</c:v>
                </c:pt>
                <c:pt idx="876">
                  <c:v>73.099999999999994</c:v>
                </c:pt>
                <c:pt idx="877">
                  <c:v>75.14</c:v>
                </c:pt>
                <c:pt idx="878">
                  <c:v>76.430000000000007</c:v>
                </c:pt>
                <c:pt idx="879">
                  <c:v>60.02</c:v>
                </c:pt>
                <c:pt idx="880">
                  <c:v>58.74</c:v>
                </c:pt>
                <c:pt idx="881">
                  <c:v>57.1</c:v>
                </c:pt>
                <c:pt idx="882">
                  <c:v>56.190000000000005</c:v>
                </c:pt>
                <c:pt idx="883">
                  <c:v>55.77</c:v>
                </c:pt>
                <c:pt idx="884">
                  <c:v>54.53</c:v>
                </c:pt>
                <c:pt idx="885">
                  <c:v>52.67</c:v>
                </c:pt>
                <c:pt idx="886">
                  <c:v>51.07</c:v>
                </c:pt>
                <c:pt idx="887">
                  <c:v>50.13</c:v>
                </c:pt>
                <c:pt idx="888">
                  <c:v>49.94</c:v>
                </c:pt>
                <c:pt idx="889">
                  <c:v>48.87</c:v>
                </c:pt>
                <c:pt idx="890">
                  <c:v>46.879999999999995</c:v>
                </c:pt>
                <c:pt idx="891">
                  <c:v>44.46</c:v>
                </c:pt>
                <c:pt idx="892">
                  <c:v>42.04</c:v>
                </c:pt>
                <c:pt idx="893">
                  <c:v>40.349999999999994</c:v>
                </c:pt>
                <c:pt idx="894">
                  <c:v>40.03</c:v>
                </c:pt>
                <c:pt idx="895">
                  <c:v>41.44</c:v>
                </c:pt>
                <c:pt idx="896">
                  <c:v>43.04</c:v>
                </c:pt>
                <c:pt idx="897">
                  <c:v>44.809999999999995</c:v>
                </c:pt>
                <c:pt idx="898">
                  <c:v>47.08</c:v>
                </c:pt>
                <c:pt idx="899">
                  <c:v>47.949999999999996</c:v>
                </c:pt>
                <c:pt idx="900">
                  <c:v>48.8</c:v>
                </c:pt>
                <c:pt idx="901">
                  <c:v>49.760000000000005</c:v>
                </c:pt>
                <c:pt idx="902">
                  <c:v>51.28</c:v>
                </c:pt>
                <c:pt idx="903">
                  <c:v>52.06</c:v>
                </c:pt>
                <c:pt idx="904">
                  <c:v>51.94</c:v>
                </c:pt>
                <c:pt idx="905">
                  <c:v>52.379999999999995</c:v>
                </c:pt>
                <c:pt idx="906">
                  <c:v>53.06</c:v>
                </c:pt>
                <c:pt idx="907">
                  <c:v>53.77</c:v>
                </c:pt>
                <c:pt idx="908">
                  <c:v>54.690000000000005</c:v>
                </c:pt>
                <c:pt idx="909">
                  <c:v>55.78</c:v>
                </c:pt>
                <c:pt idx="910">
                  <c:v>57.93</c:v>
                </c:pt>
                <c:pt idx="911">
                  <c:v>56.87</c:v>
                </c:pt>
                <c:pt idx="912">
                  <c:v>56.04</c:v>
                </c:pt>
                <c:pt idx="913">
                  <c:v>54.8</c:v>
                </c:pt>
                <c:pt idx="914">
                  <c:v>54.27</c:v>
                </c:pt>
                <c:pt idx="915">
                  <c:v>54.08</c:v>
                </c:pt>
                <c:pt idx="916">
                  <c:v>52.849999999999994</c:v>
                </c:pt>
                <c:pt idx="917">
                  <c:v>51.03</c:v>
                </c:pt>
                <c:pt idx="918">
                  <c:v>49.61</c:v>
                </c:pt>
                <c:pt idx="919">
                  <c:v>49.690000000000005</c:v>
                </c:pt>
                <c:pt idx="920">
                  <c:v>50.67</c:v>
                </c:pt>
                <c:pt idx="921">
                  <c:v>44.220000000000006</c:v>
                </c:pt>
                <c:pt idx="922">
                  <c:v>46.53</c:v>
                </c:pt>
                <c:pt idx="923">
                  <c:v>49.949999999999996</c:v>
                </c:pt>
                <c:pt idx="924">
                  <c:v>53.06</c:v>
                </c:pt>
                <c:pt idx="925">
                  <c:v>56.03</c:v>
                </c:pt>
                <c:pt idx="926">
                  <c:v>59.59</c:v>
                </c:pt>
                <c:pt idx="927">
                  <c:v>62.43</c:v>
                </c:pt>
                <c:pt idx="928">
                  <c:v>63.220000000000006</c:v>
                </c:pt>
                <c:pt idx="929">
                  <c:v>63.620000000000005</c:v>
                </c:pt>
                <c:pt idx="930">
                  <c:v>63.120000000000005</c:v>
                </c:pt>
                <c:pt idx="931">
                  <c:v>67.28</c:v>
                </c:pt>
                <c:pt idx="932">
                  <c:v>67.169999999999987</c:v>
                </c:pt>
                <c:pt idx="933">
                  <c:v>66.709999999999994</c:v>
                </c:pt>
                <c:pt idx="934">
                  <c:v>66.599999999999994</c:v>
                </c:pt>
                <c:pt idx="935">
                  <c:v>67.149999999999991</c:v>
                </c:pt>
                <c:pt idx="936">
                  <c:v>68.069999999999993</c:v>
                </c:pt>
                <c:pt idx="937">
                  <c:v>68.669999999999987</c:v>
                </c:pt>
                <c:pt idx="938">
                  <c:v>68.89</c:v>
                </c:pt>
                <c:pt idx="939">
                  <c:v>68.940000000000012</c:v>
                </c:pt>
                <c:pt idx="940">
                  <c:v>69.099999999999994</c:v>
                </c:pt>
                <c:pt idx="941">
                  <c:v>68.400000000000006</c:v>
                </c:pt>
                <c:pt idx="942">
                  <c:v>67.34</c:v>
                </c:pt>
                <c:pt idx="943">
                  <c:v>62.98</c:v>
                </c:pt>
                <c:pt idx="944">
                  <c:v>56.4</c:v>
                </c:pt>
                <c:pt idx="945">
                  <c:v>52.32</c:v>
                </c:pt>
                <c:pt idx="946">
                  <c:v>51.08</c:v>
                </c:pt>
                <c:pt idx="947">
                  <c:v>51.730000000000004</c:v>
                </c:pt>
                <c:pt idx="948">
                  <c:v>51.64</c:v>
                </c:pt>
                <c:pt idx="949">
                  <c:v>51.379999999999995</c:v>
                </c:pt>
                <c:pt idx="950">
                  <c:v>51.120000000000005</c:v>
                </c:pt>
                <c:pt idx="951">
                  <c:v>48.790000000000006</c:v>
                </c:pt>
                <c:pt idx="952">
                  <c:v>48.05</c:v>
                </c:pt>
                <c:pt idx="953">
                  <c:v>49.86</c:v>
                </c:pt>
                <c:pt idx="954">
                  <c:v>52.04</c:v>
                </c:pt>
                <c:pt idx="955">
                  <c:v>52.18</c:v>
                </c:pt>
                <c:pt idx="956">
                  <c:v>51.190000000000005</c:v>
                </c:pt>
                <c:pt idx="957">
                  <c:v>49.660000000000004</c:v>
                </c:pt>
                <c:pt idx="958">
                  <c:v>48.64</c:v>
                </c:pt>
                <c:pt idx="959">
                  <c:v>45.75</c:v>
                </c:pt>
                <c:pt idx="960">
                  <c:v>43</c:v>
                </c:pt>
                <c:pt idx="961">
                  <c:v>41.32</c:v>
                </c:pt>
                <c:pt idx="962">
                  <c:v>42.97</c:v>
                </c:pt>
                <c:pt idx="963">
                  <c:v>41.5</c:v>
                </c:pt>
                <c:pt idx="964">
                  <c:v>38.800000000000011</c:v>
                </c:pt>
                <c:pt idx="965">
                  <c:v>39.06</c:v>
                </c:pt>
                <c:pt idx="966">
                  <c:v>38.51</c:v>
                </c:pt>
                <c:pt idx="967">
                  <c:v>38.349999999999994</c:v>
                </c:pt>
                <c:pt idx="968">
                  <c:v>41.260000000000005</c:v>
                </c:pt>
                <c:pt idx="969">
                  <c:v>44.349999999999994</c:v>
                </c:pt>
                <c:pt idx="970">
                  <c:v>47.809999999999995</c:v>
                </c:pt>
                <c:pt idx="971">
                  <c:v>50.78</c:v>
                </c:pt>
                <c:pt idx="972">
                  <c:v>53.13</c:v>
                </c:pt>
                <c:pt idx="973">
                  <c:v>48.349999999999994</c:v>
                </c:pt>
                <c:pt idx="974">
                  <c:v>52.05</c:v>
                </c:pt>
                <c:pt idx="975">
                  <c:v>54.75</c:v>
                </c:pt>
                <c:pt idx="976">
                  <c:v>56.18</c:v>
                </c:pt>
                <c:pt idx="977">
                  <c:v>56.78</c:v>
                </c:pt>
                <c:pt idx="978">
                  <c:v>55.9</c:v>
                </c:pt>
                <c:pt idx="979">
                  <c:v>52.83</c:v>
                </c:pt>
                <c:pt idx="980">
                  <c:v>48.08</c:v>
                </c:pt>
                <c:pt idx="981">
                  <c:v>43.4</c:v>
                </c:pt>
                <c:pt idx="982">
                  <c:v>39.870000000000005</c:v>
                </c:pt>
                <c:pt idx="983">
                  <c:v>39.849999999999994</c:v>
                </c:pt>
                <c:pt idx="984">
                  <c:v>39.290000000000006</c:v>
                </c:pt>
                <c:pt idx="985">
                  <c:v>39.4</c:v>
                </c:pt>
                <c:pt idx="986">
                  <c:v>41.09</c:v>
                </c:pt>
                <c:pt idx="987">
                  <c:v>43.43</c:v>
                </c:pt>
                <c:pt idx="988">
                  <c:v>45.17</c:v>
                </c:pt>
                <c:pt idx="989">
                  <c:v>47.1</c:v>
                </c:pt>
                <c:pt idx="990">
                  <c:v>48.41</c:v>
                </c:pt>
                <c:pt idx="991">
                  <c:v>49.14</c:v>
                </c:pt>
                <c:pt idx="992">
                  <c:v>49.68</c:v>
                </c:pt>
                <c:pt idx="993">
                  <c:v>49.87</c:v>
                </c:pt>
                <c:pt idx="994">
                  <c:v>49.949999999999996</c:v>
                </c:pt>
                <c:pt idx="995">
                  <c:v>47.8</c:v>
                </c:pt>
                <c:pt idx="996">
                  <c:v>44.14</c:v>
                </c:pt>
                <c:pt idx="997">
                  <c:v>40.9</c:v>
                </c:pt>
                <c:pt idx="998">
                  <c:v>38.78</c:v>
                </c:pt>
                <c:pt idx="999">
                  <c:v>37.94</c:v>
                </c:pt>
                <c:pt idx="1000">
                  <c:v>36.720000000000006</c:v>
                </c:pt>
                <c:pt idx="1001">
                  <c:v>36.78</c:v>
                </c:pt>
                <c:pt idx="1002">
                  <c:v>36.480000000000004</c:v>
                </c:pt>
                <c:pt idx="1003">
                  <c:v>35.879999999999995</c:v>
                </c:pt>
                <c:pt idx="1004">
                  <c:v>34.96</c:v>
                </c:pt>
                <c:pt idx="1005">
                  <c:v>33.92</c:v>
                </c:pt>
                <c:pt idx="1006">
                  <c:v>35.28</c:v>
                </c:pt>
                <c:pt idx="1007">
                  <c:v>36.190000000000005</c:v>
                </c:pt>
                <c:pt idx="1008">
                  <c:v>34.18</c:v>
                </c:pt>
                <c:pt idx="1009">
                  <c:v>33.1</c:v>
                </c:pt>
                <c:pt idx="1010">
                  <c:v>35.050000000000004</c:v>
                </c:pt>
                <c:pt idx="1011">
                  <c:v>37.620000000000005</c:v>
                </c:pt>
                <c:pt idx="1012">
                  <c:v>41.83</c:v>
                </c:pt>
                <c:pt idx="1013">
                  <c:v>46.97</c:v>
                </c:pt>
                <c:pt idx="1014">
                  <c:v>52.77</c:v>
                </c:pt>
                <c:pt idx="1015">
                  <c:v>55</c:v>
                </c:pt>
                <c:pt idx="1016">
                  <c:v>54.3</c:v>
                </c:pt>
                <c:pt idx="1017">
                  <c:v>53.720000000000006</c:v>
                </c:pt>
                <c:pt idx="1018">
                  <c:v>53.93</c:v>
                </c:pt>
                <c:pt idx="1019">
                  <c:v>54.849999999999994</c:v>
                </c:pt>
                <c:pt idx="1020">
                  <c:v>54.06</c:v>
                </c:pt>
                <c:pt idx="1021">
                  <c:v>52.28</c:v>
                </c:pt>
                <c:pt idx="1022">
                  <c:v>50.379999999999995</c:v>
                </c:pt>
                <c:pt idx="1023">
                  <c:v>49.83</c:v>
                </c:pt>
                <c:pt idx="1024">
                  <c:v>48.190000000000005</c:v>
                </c:pt>
                <c:pt idx="1025">
                  <c:v>40.32</c:v>
                </c:pt>
                <c:pt idx="1026">
                  <c:v>41.08</c:v>
                </c:pt>
                <c:pt idx="1027">
                  <c:v>41.58</c:v>
                </c:pt>
                <c:pt idx="1028">
                  <c:v>41.190000000000005</c:v>
                </c:pt>
                <c:pt idx="1029">
                  <c:v>39.53</c:v>
                </c:pt>
                <c:pt idx="1030">
                  <c:v>38.28</c:v>
                </c:pt>
                <c:pt idx="1031">
                  <c:v>37.04</c:v>
                </c:pt>
                <c:pt idx="1032">
                  <c:v>36.36</c:v>
                </c:pt>
                <c:pt idx="1033">
                  <c:v>35.39</c:v>
                </c:pt>
                <c:pt idx="1034">
                  <c:v>33.57</c:v>
                </c:pt>
                <c:pt idx="1035">
                  <c:v>34.339999999999996</c:v>
                </c:pt>
                <c:pt idx="1036">
                  <c:v>33.630000000000003</c:v>
                </c:pt>
                <c:pt idx="1037">
                  <c:v>32.74</c:v>
                </c:pt>
                <c:pt idx="1038">
                  <c:v>32.08</c:v>
                </c:pt>
                <c:pt idx="1039">
                  <c:v>31.150000000000002</c:v>
                </c:pt>
                <c:pt idx="1040">
                  <c:v>30.82</c:v>
                </c:pt>
                <c:pt idx="1041">
                  <c:v>30</c:v>
                </c:pt>
                <c:pt idx="1042">
                  <c:v>29.810000000000002</c:v>
                </c:pt>
                <c:pt idx="1043">
                  <c:v>30.419999999999998</c:v>
                </c:pt>
                <c:pt idx="1044">
                  <c:v>32.160000000000004</c:v>
                </c:pt>
                <c:pt idx="1045">
                  <c:v>36.290000000000006</c:v>
                </c:pt>
                <c:pt idx="1046">
                  <c:v>40.590000000000003</c:v>
                </c:pt>
                <c:pt idx="1047">
                  <c:v>43.04</c:v>
                </c:pt>
                <c:pt idx="1048">
                  <c:v>41.59</c:v>
                </c:pt>
                <c:pt idx="1049">
                  <c:v>40.480000000000004</c:v>
                </c:pt>
                <c:pt idx="1050">
                  <c:v>40.58</c:v>
                </c:pt>
                <c:pt idx="1051">
                  <c:v>42.290000000000006</c:v>
                </c:pt>
                <c:pt idx="1052">
                  <c:v>44.449999999999996</c:v>
                </c:pt>
                <c:pt idx="1053">
                  <c:v>44.6</c:v>
                </c:pt>
                <c:pt idx="1054">
                  <c:v>43.71</c:v>
                </c:pt>
                <c:pt idx="1055">
                  <c:v>43.51</c:v>
                </c:pt>
                <c:pt idx="1056">
                  <c:v>41.46</c:v>
                </c:pt>
                <c:pt idx="1057">
                  <c:v>39.17</c:v>
                </c:pt>
                <c:pt idx="1058">
                  <c:v>36.86</c:v>
                </c:pt>
                <c:pt idx="1059">
                  <c:v>33.770000000000003</c:v>
                </c:pt>
                <c:pt idx="1060">
                  <c:v>32.220000000000006</c:v>
                </c:pt>
                <c:pt idx="1061">
                  <c:v>28.97</c:v>
                </c:pt>
                <c:pt idx="1062">
                  <c:v>27.71</c:v>
                </c:pt>
                <c:pt idx="1063">
                  <c:v>27.77</c:v>
                </c:pt>
                <c:pt idx="1064">
                  <c:v>29.95</c:v>
                </c:pt>
                <c:pt idx="1065">
                  <c:v>33.49</c:v>
                </c:pt>
                <c:pt idx="1066">
                  <c:v>37.47</c:v>
                </c:pt>
                <c:pt idx="1067">
                  <c:v>40.74</c:v>
                </c:pt>
                <c:pt idx="1068">
                  <c:v>44.449999999999996</c:v>
                </c:pt>
                <c:pt idx="1069">
                  <c:v>45.309999999999995</c:v>
                </c:pt>
                <c:pt idx="1070">
                  <c:v>45.849999999999994</c:v>
                </c:pt>
                <c:pt idx="1071">
                  <c:v>47.1</c:v>
                </c:pt>
                <c:pt idx="1072">
                  <c:v>47.349999999999994</c:v>
                </c:pt>
                <c:pt idx="1073">
                  <c:v>50.290000000000006</c:v>
                </c:pt>
                <c:pt idx="1074">
                  <c:v>51.15</c:v>
                </c:pt>
                <c:pt idx="1075">
                  <c:v>52.690000000000005</c:v>
                </c:pt>
                <c:pt idx="1076">
                  <c:v>53.2</c:v>
                </c:pt>
                <c:pt idx="1077">
                  <c:v>50.6</c:v>
                </c:pt>
                <c:pt idx="1078">
                  <c:v>52.379999999999995</c:v>
                </c:pt>
                <c:pt idx="1079">
                  <c:v>54.94</c:v>
                </c:pt>
                <c:pt idx="1080">
                  <c:v>57.68</c:v>
                </c:pt>
                <c:pt idx="1081">
                  <c:v>60.349999999999994</c:v>
                </c:pt>
                <c:pt idx="1082">
                  <c:v>63.06</c:v>
                </c:pt>
                <c:pt idx="1083">
                  <c:v>64.28</c:v>
                </c:pt>
                <c:pt idx="1084">
                  <c:v>65.48</c:v>
                </c:pt>
                <c:pt idx="1085">
                  <c:v>65.92</c:v>
                </c:pt>
                <c:pt idx="1086">
                  <c:v>65.900000000000006</c:v>
                </c:pt>
                <c:pt idx="1087">
                  <c:v>72.430000000000007</c:v>
                </c:pt>
                <c:pt idx="1088">
                  <c:v>73.05</c:v>
                </c:pt>
                <c:pt idx="1089">
                  <c:v>71.86</c:v>
                </c:pt>
                <c:pt idx="1090">
                  <c:v>70.510000000000005</c:v>
                </c:pt>
                <c:pt idx="1091">
                  <c:v>69.59</c:v>
                </c:pt>
                <c:pt idx="1092">
                  <c:v>66.739999999999995</c:v>
                </c:pt>
                <c:pt idx="1093">
                  <c:v>63.91</c:v>
                </c:pt>
                <c:pt idx="1094">
                  <c:v>61.809999999999995</c:v>
                </c:pt>
                <c:pt idx="1095">
                  <c:v>59.74</c:v>
                </c:pt>
                <c:pt idx="1096">
                  <c:v>57.87</c:v>
                </c:pt>
                <c:pt idx="1097">
                  <c:v>56.720000000000006</c:v>
                </c:pt>
                <c:pt idx="1098">
                  <c:v>55.97</c:v>
                </c:pt>
                <c:pt idx="1099">
                  <c:v>55.730000000000004</c:v>
                </c:pt>
                <c:pt idx="1100">
                  <c:v>55.33</c:v>
                </c:pt>
                <c:pt idx="1101">
                  <c:v>55.160000000000004</c:v>
                </c:pt>
                <c:pt idx="1102">
                  <c:v>54.48</c:v>
                </c:pt>
                <c:pt idx="1103">
                  <c:v>54.93</c:v>
                </c:pt>
                <c:pt idx="1104">
                  <c:v>57.379999999999995</c:v>
                </c:pt>
                <c:pt idx="1105">
                  <c:v>57.449999999999996</c:v>
                </c:pt>
                <c:pt idx="1106">
                  <c:v>55.720000000000006</c:v>
                </c:pt>
                <c:pt idx="1107">
                  <c:v>53.65</c:v>
                </c:pt>
                <c:pt idx="1108">
                  <c:v>52.290000000000006</c:v>
                </c:pt>
                <c:pt idx="1109">
                  <c:v>49.879999999999995</c:v>
                </c:pt>
                <c:pt idx="1110">
                  <c:v>47.65</c:v>
                </c:pt>
                <c:pt idx="1111">
                  <c:v>45.98</c:v>
                </c:pt>
                <c:pt idx="1112">
                  <c:v>45.1</c:v>
                </c:pt>
                <c:pt idx="1113">
                  <c:v>45.290000000000006</c:v>
                </c:pt>
                <c:pt idx="1114">
                  <c:v>46.44</c:v>
                </c:pt>
                <c:pt idx="1115">
                  <c:v>48.18</c:v>
                </c:pt>
                <c:pt idx="1116">
                  <c:v>49.8</c:v>
                </c:pt>
                <c:pt idx="1117">
                  <c:v>51.49</c:v>
                </c:pt>
                <c:pt idx="1118">
                  <c:v>53.37</c:v>
                </c:pt>
                <c:pt idx="1119">
                  <c:v>52.59</c:v>
                </c:pt>
                <c:pt idx="1120">
                  <c:v>53.64</c:v>
                </c:pt>
                <c:pt idx="1121">
                  <c:v>54.96</c:v>
                </c:pt>
                <c:pt idx="1122">
                  <c:v>53.63</c:v>
                </c:pt>
                <c:pt idx="1123">
                  <c:v>52.6</c:v>
                </c:pt>
                <c:pt idx="1124">
                  <c:v>50.349999999999994</c:v>
                </c:pt>
                <c:pt idx="1125">
                  <c:v>49.720000000000006</c:v>
                </c:pt>
                <c:pt idx="1126">
                  <c:v>46.27</c:v>
                </c:pt>
                <c:pt idx="1127">
                  <c:v>43.660000000000004</c:v>
                </c:pt>
                <c:pt idx="1128">
                  <c:v>41.28</c:v>
                </c:pt>
                <c:pt idx="1129">
                  <c:v>38.24</c:v>
                </c:pt>
                <c:pt idx="1130">
                  <c:v>37.630000000000003</c:v>
                </c:pt>
                <c:pt idx="1131">
                  <c:v>39.730000000000011</c:v>
                </c:pt>
                <c:pt idx="1132">
                  <c:v>44.839999999999996</c:v>
                </c:pt>
                <c:pt idx="1133">
                  <c:v>46.68</c:v>
                </c:pt>
                <c:pt idx="1134">
                  <c:v>46.68</c:v>
                </c:pt>
                <c:pt idx="1135">
                  <c:v>47.720000000000006</c:v>
                </c:pt>
                <c:pt idx="1136">
                  <c:v>48.82</c:v>
                </c:pt>
                <c:pt idx="1137">
                  <c:v>49.83</c:v>
                </c:pt>
                <c:pt idx="1138">
                  <c:v>49.39</c:v>
                </c:pt>
                <c:pt idx="1139">
                  <c:v>52.89</c:v>
                </c:pt>
                <c:pt idx="1140">
                  <c:v>53.83</c:v>
                </c:pt>
                <c:pt idx="1141">
                  <c:v>54.49</c:v>
                </c:pt>
                <c:pt idx="1142">
                  <c:v>54.17</c:v>
                </c:pt>
                <c:pt idx="1143">
                  <c:v>52.98</c:v>
                </c:pt>
                <c:pt idx="1144">
                  <c:v>52.809999999999995</c:v>
                </c:pt>
                <c:pt idx="1145">
                  <c:v>53.7</c:v>
                </c:pt>
                <c:pt idx="1146">
                  <c:v>54.14</c:v>
                </c:pt>
                <c:pt idx="1147">
                  <c:v>52.28</c:v>
                </c:pt>
                <c:pt idx="1148">
                  <c:v>49.9</c:v>
                </c:pt>
                <c:pt idx="1149">
                  <c:v>48.82</c:v>
                </c:pt>
                <c:pt idx="1150">
                  <c:v>47.24</c:v>
                </c:pt>
                <c:pt idx="1151">
                  <c:v>46.1</c:v>
                </c:pt>
                <c:pt idx="1152">
                  <c:v>44.83</c:v>
                </c:pt>
                <c:pt idx="1153">
                  <c:v>42.57</c:v>
                </c:pt>
                <c:pt idx="1154">
                  <c:v>42.25</c:v>
                </c:pt>
                <c:pt idx="1155">
                  <c:v>42.18</c:v>
                </c:pt>
                <c:pt idx="1156">
                  <c:v>43.18</c:v>
                </c:pt>
                <c:pt idx="1157">
                  <c:v>43.24</c:v>
                </c:pt>
                <c:pt idx="1158">
                  <c:v>41.39</c:v>
                </c:pt>
                <c:pt idx="1159">
                  <c:v>40.230000000000011</c:v>
                </c:pt>
                <c:pt idx="1160">
                  <c:v>40.28</c:v>
                </c:pt>
                <c:pt idx="1161">
                  <c:v>41.04</c:v>
                </c:pt>
                <c:pt idx="1162">
                  <c:v>41.89</c:v>
                </c:pt>
                <c:pt idx="1163">
                  <c:v>41.47</c:v>
                </c:pt>
                <c:pt idx="1164">
                  <c:v>42.53</c:v>
                </c:pt>
                <c:pt idx="1165">
                  <c:v>44.44</c:v>
                </c:pt>
                <c:pt idx="1166">
                  <c:v>45.3</c:v>
                </c:pt>
                <c:pt idx="1167">
                  <c:v>47.83</c:v>
                </c:pt>
                <c:pt idx="1168">
                  <c:v>51.55</c:v>
                </c:pt>
                <c:pt idx="1169">
                  <c:v>56.46</c:v>
                </c:pt>
                <c:pt idx="1170">
                  <c:v>60.93</c:v>
                </c:pt>
                <c:pt idx="1171">
                  <c:v>60.09</c:v>
                </c:pt>
                <c:pt idx="1172">
                  <c:v>57.660000000000004</c:v>
                </c:pt>
                <c:pt idx="1173">
                  <c:v>56.349999999999994</c:v>
                </c:pt>
                <c:pt idx="1174">
                  <c:v>54.06</c:v>
                </c:pt>
                <c:pt idx="1175">
                  <c:v>52.28</c:v>
                </c:pt>
                <c:pt idx="1176">
                  <c:v>50.839999999999996</c:v>
                </c:pt>
                <c:pt idx="1177">
                  <c:v>50.24</c:v>
                </c:pt>
                <c:pt idx="1178">
                  <c:v>49.309999999999995</c:v>
                </c:pt>
                <c:pt idx="1179">
                  <c:v>49.52</c:v>
                </c:pt>
                <c:pt idx="1180">
                  <c:v>50.120000000000005</c:v>
                </c:pt>
                <c:pt idx="1181">
                  <c:v>46.379999999999995</c:v>
                </c:pt>
                <c:pt idx="1182">
                  <c:v>47.8</c:v>
                </c:pt>
                <c:pt idx="1183">
                  <c:v>50.46</c:v>
                </c:pt>
                <c:pt idx="1184">
                  <c:v>54.06</c:v>
                </c:pt>
                <c:pt idx="1185">
                  <c:v>57.59</c:v>
                </c:pt>
                <c:pt idx="1186">
                  <c:v>60.54</c:v>
                </c:pt>
                <c:pt idx="1187">
                  <c:v>64</c:v>
                </c:pt>
                <c:pt idx="1188">
                  <c:v>66.56</c:v>
                </c:pt>
                <c:pt idx="1189">
                  <c:v>66.58</c:v>
                </c:pt>
                <c:pt idx="1190">
                  <c:v>65.08</c:v>
                </c:pt>
                <c:pt idx="1191">
                  <c:v>70.290000000000006</c:v>
                </c:pt>
                <c:pt idx="1192">
                  <c:v>70.22</c:v>
                </c:pt>
                <c:pt idx="1193">
                  <c:v>68.7</c:v>
                </c:pt>
                <c:pt idx="1194">
                  <c:v>66.739999999999995</c:v>
                </c:pt>
                <c:pt idx="1195">
                  <c:v>65.22</c:v>
                </c:pt>
                <c:pt idx="1196">
                  <c:v>61.379999999999995</c:v>
                </c:pt>
                <c:pt idx="1197">
                  <c:v>60.120000000000005</c:v>
                </c:pt>
                <c:pt idx="1198">
                  <c:v>57.92</c:v>
                </c:pt>
                <c:pt idx="1199">
                  <c:v>55.690000000000005</c:v>
                </c:pt>
                <c:pt idx="1200">
                  <c:v>53.58</c:v>
                </c:pt>
                <c:pt idx="1201">
                  <c:v>51.760000000000005</c:v>
                </c:pt>
                <c:pt idx="1202">
                  <c:v>51.87</c:v>
                </c:pt>
                <c:pt idx="1203">
                  <c:v>49.05</c:v>
                </c:pt>
                <c:pt idx="1204">
                  <c:v>45.42</c:v>
                </c:pt>
                <c:pt idx="1205">
                  <c:v>44.449999999999996</c:v>
                </c:pt>
                <c:pt idx="1206">
                  <c:v>43.760000000000005</c:v>
                </c:pt>
                <c:pt idx="1207">
                  <c:v>45.43</c:v>
                </c:pt>
                <c:pt idx="1208">
                  <c:v>46.99</c:v>
                </c:pt>
                <c:pt idx="1209">
                  <c:v>46.39</c:v>
                </c:pt>
                <c:pt idx="1210">
                  <c:v>46.790000000000006</c:v>
                </c:pt>
                <c:pt idx="1211">
                  <c:v>46.190000000000005</c:v>
                </c:pt>
                <c:pt idx="1212">
                  <c:v>43.809999999999995</c:v>
                </c:pt>
                <c:pt idx="1213">
                  <c:v>42.620000000000005</c:v>
                </c:pt>
                <c:pt idx="1214">
                  <c:v>43.87</c:v>
                </c:pt>
                <c:pt idx="1215">
                  <c:v>47.07</c:v>
                </c:pt>
                <c:pt idx="1216">
                  <c:v>49.1</c:v>
                </c:pt>
                <c:pt idx="1217">
                  <c:v>47.65</c:v>
                </c:pt>
                <c:pt idx="1218">
                  <c:v>47.67</c:v>
                </c:pt>
                <c:pt idx="1219">
                  <c:v>47.57</c:v>
                </c:pt>
                <c:pt idx="1220">
                  <c:v>47.44</c:v>
                </c:pt>
                <c:pt idx="1221">
                  <c:v>45.379999999999995</c:v>
                </c:pt>
                <c:pt idx="1222">
                  <c:v>46.220000000000006</c:v>
                </c:pt>
                <c:pt idx="1223">
                  <c:v>48.55</c:v>
                </c:pt>
                <c:pt idx="1224">
                  <c:v>50.07</c:v>
                </c:pt>
                <c:pt idx="1225">
                  <c:v>49.41</c:v>
                </c:pt>
                <c:pt idx="1226">
                  <c:v>46.9</c:v>
                </c:pt>
                <c:pt idx="1227">
                  <c:v>46.53</c:v>
                </c:pt>
                <c:pt idx="1228">
                  <c:v>46.87</c:v>
                </c:pt>
                <c:pt idx="1229">
                  <c:v>46.849999999999994</c:v>
                </c:pt>
                <c:pt idx="1230">
                  <c:v>46.28</c:v>
                </c:pt>
                <c:pt idx="1231">
                  <c:v>47.33</c:v>
                </c:pt>
                <c:pt idx="1232">
                  <c:v>51.32</c:v>
                </c:pt>
                <c:pt idx="1233">
                  <c:v>47.63</c:v>
                </c:pt>
                <c:pt idx="1234">
                  <c:v>51.09</c:v>
                </c:pt>
                <c:pt idx="1235">
                  <c:v>55.78</c:v>
                </c:pt>
                <c:pt idx="1236">
                  <c:v>59.8</c:v>
                </c:pt>
                <c:pt idx="1237">
                  <c:v>63.56</c:v>
                </c:pt>
                <c:pt idx="1238">
                  <c:v>64.900000000000006</c:v>
                </c:pt>
                <c:pt idx="1239">
                  <c:v>65.13</c:v>
                </c:pt>
                <c:pt idx="1240">
                  <c:v>63.37</c:v>
                </c:pt>
                <c:pt idx="1241">
                  <c:v>60.71</c:v>
                </c:pt>
                <c:pt idx="1242">
                  <c:v>58.9</c:v>
                </c:pt>
                <c:pt idx="1243">
                  <c:v>62.449999999999996</c:v>
                </c:pt>
                <c:pt idx="1244">
                  <c:v>61.46</c:v>
                </c:pt>
                <c:pt idx="1245">
                  <c:v>61.46</c:v>
                </c:pt>
                <c:pt idx="1246">
                  <c:v>61.760000000000005</c:v>
                </c:pt>
                <c:pt idx="1247">
                  <c:v>62.55</c:v>
                </c:pt>
                <c:pt idx="1248">
                  <c:v>62.849999999999994</c:v>
                </c:pt>
                <c:pt idx="1249">
                  <c:v>62.14</c:v>
                </c:pt>
                <c:pt idx="1250">
                  <c:v>61.17</c:v>
                </c:pt>
                <c:pt idx="1251">
                  <c:v>60.75</c:v>
                </c:pt>
                <c:pt idx="1252">
                  <c:v>60.730000000000004</c:v>
                </c:pt>
                <c:pt idx="1253">
                  <c:v>60.61</c:v>
                </c:pt>
                <c:pt idx="1254">
                  <c:v>60.63</c:v>
                </c:pt>
                <c:pt idx="1255">
                  <c:v>58.14</c:v>
                </c:pt>
                <c:pt idx="1256">
                  <c:v>54.75</c:v>
                </c:pt>
                <c:pt idx="1257">
                  <c:v>52.08</c:v>
                </c:pt>
                <c:pt idx="1258">
                  <c:v>49.730000000000004</c:v>
                </c:pt>
                <c:pt idx="1259">
                  <c:v>48.49</c:v>
                </c:pt>
                <c:pt idx="1260">
                  <c:v>47.97</c:v>
                </c:pt>
                <c:pt idx="1261">
                  <c:v>47.71</c:v>
                </c:pt>
                <c:pt idx="1262">
                  <c:v>48.07</c:v>
                </c:pt>
                <c:pt idx="1263">
                  <c:v>48.89</c:v>
                </c:pt>
                <c:pt idx="1264">
                  <c:v>49.06</c:v>
                </c:pt>
                <c:pt idx="1265">
                  <c:v>49.75</c:v>
                </c:pt>
                <c:pt idx="1266">
                  <c:v>51.05</c:v>
                </c:pt>
                <c:pt idx="1267">
                  <c:v>50.59</c:v>
                </c:pt>
                <c:pt idx="1268">
                  <c:v>51.690000000000005</c:v>
                </c:pt>
                <c:pt idx="1269">
                  <c:v>52.36</c:v>
                </c:pt>
                <c:pt idx="1270">
                  <c:v>51.160000000000004</c:v>
                </c:pt>
                <c:pt idx="1271">
                  <c:v>47.7</c:v>
                </c:pt>
                <c:pt idx="1272">
                  <c:v>43.5</c:v>
                </c:pt>
                <c:pt idx="1273">
                  <c:v>39.89</c:v>
                </c:pt>
                <c:pt idx="1274">
                  <c:v>40.700000000000003</c:v>
                </c:pt>
                <c:pt idx="1275">
                  <c:v>40.730000000000011</c:v>
                </c:pt>
                <c:pt idx="1276">
                  <c:v>42.339999999999996</c:v>
                </c:pt>
                <c:pt idx="1277">
                  <c:v>46.06</c:v>
                </c:pt>
                <c:pt idx="1278">
                  <c:v>48.67</c:v>
                </c:pt>
                <c:pt idx="1279">
                  <c:v>49.720000000000006</c:v>
                </c:pt>
                <c:pt idx="1280">
                  <c:v>51.48</c:v>
                </c:pt>
                <c:pt idx="1281">
                  <c:v>54.21</c:v>
                </c:pt>
                <c:pt idx="1282">
                  <c:v>54.730000000000004</c:v>
                </c:pt>
                <c:pt idx="1283">
                  <c:v>55.06</c:v>
                </c:pt>
                <c:pt idx="1284">
                  <c:v>54.53</c:v>
                </c:pt>
                <c:pt idx="1285">
                  <c:v>47.52</c:v>
                </c:pt>
                <c:pt idx="1286">
                  <c:v>48.230000000000004</c:v>
                </c:pt>
                <c:pt idx="1287">
                  <c:v>48.120000000000005</c:v>
                </c:pt>
                <c:pt idx="1288">
                  <c:v>47.89</c:v>
                </c:pt>
                <c:pt idx="1289">
                  <c:v>46.809999999999995</c:v>
                </c:pt>
                <c:pt idx="1290">
                  <c:v>44.63</c:v>
                </c:pt>
                <c:pt idx="1291">
                  <c:v>44.01</c:v>
                </c:pt>
                <c:pt idx="1292">
                  <c:v>44.120000000000005</c:v>
                </c:pt>
                <c:pt idx="1293">
                  <c:v>44.230000000000004</c:v>
                </c:pt>
                <c:pt idx="1294">
                  <c:v>42.92</c:v>
                </c:pt>
                <c:pt idx="1295">
                  <c:v>46.07</c:v>
                </c:pt>
                <c:pt idx="1296">
                  <c:v>45.18</c:v>
                </c:pt>
                <c:pt idx="1297">
                  <c:v>42.94</c:v>
                </c:pt>
                <c:pt idx="1298">
                  <c:v>42</c:v>
                </c:pt>
                <c:pt idx="1299">
                  <c:v>42.449999999999996</c:v>
                </c:pt>
                <c:pt idx="1300">
                  <c:v>43.02</c:v>
                </c:pt>
                <c:pt idx="1301">
                  <c:v>43.6</c:v>
                </c:pt>
                <c:pt idx="1302">
                  <c:v>45.660000000000004</c:v>
                </c:pt>
                <c:pt idx="1303">
                  <c:v>47.75</c:v>
                </c:pt>
                <c:pt idx="1304">
                  <c:v>49.18</c:v>
                </c:pt>
                <c:pt idx="1305">
                  <c:v>50.4</c:v>
                </c:pt>
                <c:pt idx="1306">
                  <c:v>51.349999999999994</c:v>
                </c:pt>
                <c:pt idx="1307">
                  <c:v>50.660000000000004</c:v>
                </c:pt>
                <c:pt idx="1308">
                  <c:v>49.790000000000006</c:v>
                </c:pt>
                <c:pt idx="1309">
                  <c:v>49.04</c:v>
                </c:pt>
                <c:pt idx="1310">
                  <c:v>48.27</c:v>
                </c:pt>
                <c:pt idx="1311">
                  <c:v>48.06</c:v>
                </c:pt>
                <c:pt idx="1312">
                  <c:v>46.809999999999995</c:v>
                </c:pt>
                <c:pt idx="1313">
                  <c:v>45.4</c:v>
                </c:pt>
                <c:pt idx="1314">
                  <c:v>45.39</c:v>
                </c:pt>
                <c:pt idx="1315">
                  <c:v>46.98</c:v>
                </c:pt>
                <c:pt idx="1316">
                  <c:v>47.03</c:v>
                </c:pt>
                <c:pt idx="1317">
                  <c:v>46.64</c:v>
                </c:pt>
                <c:pt idx="1318">
                  <c:v>47.28</c:v>
                </c:pt>
                <c:pt idx="1319">
                  <c:v>47.02</c:v>
                </c:pt>
                <c:pt idx="1320">
                  <c:v>46.94</c:v>
                </c:pt>
                <c:pt idx="1321">
                  <c:v>44.98</c:v>
                </c:pt>
                <c:pt idx="1322">
                  <c:v>41.1</c:v>
                </c:pt>
                <c:pt idx="1323">
                  <c:v>38.18</c:v>
                </c:pt>
                <c:pt idx="1324">
                  <c:v>35.42</c:v>
                </c:pt>
                <c:pt idx="1325">
                  <c:v>33.449999999999996</c:v>
                </c:pt>
                <c:pt idx="1326">
                  <c:v>35.21</c:v>
                </c:pt>
                <c:pt idx="1327">
                  <c:v>34.849999999999994</c:v>
                </c:pt>
                <c:pt idx="1328">
                  <c:v>35.839999999999996</c:v>
                </c:pt>
                <c:pt idx="1329">
                  <c:v>36.160000000000004</c:v>
                </c:pt>
                <c:pt idx="1330">
                  <c:v>37.64</c:v>
                </c:pt>
                <c:pt idx="1331">
                  <c:v>40.17</c:v>
                </c:pt>
                <c:pt idx="1332">
                  <c:v>41.620000000000005</c:v>
                </c:pt>
                <c:pt idx="1333">
                  <c:v>46.07</c:v>
                </c:pt>
                <c:pt idx="1334">
                  <c:v>47.78</c:v>
                </c:pt>
                <c:pt idx="1335">
                  <c:v>47.120000000000005</c:v>
                </c:pt>
                <c:pt idx="1336">
                  <c:v>47.2</c:v>
                </c:pt>
                <c:pt idx="1337">
                  <c:v>44.59</c:v>
                </c:pt>
                <c:pt idx="1338">
                  <c:v>45.56</c:v>
                </c:pt>
                <c:pt idx="1339">
                  <c:v>47.33</c:v>
                </c:pt>
                <c:pt idx="1340">
                  <c:v>49.190000000000005</c:v>
                </c:pt>
                <c:pt idx="1341">
                  <c:v>52.790000000000006</c:v>
                </c:pt>
                <c:pt idx="1342">
                  <c:v>55.04</c:v>
                </c:pt>
                <c:pt idx="1343">
                  <c:v>55.56</c:v>
                </c:pt>
                <c:pt idx="1344">
                  <c:v>56.78</c:v>
                </c:pt>
                <c:pt idx="1345">
                  <c:v>57.94</c:v>
                </c:pt>
                <c:pt idx="1346">
                  <c:v>57.660000000000004</c:v>
                </c:pt>
                <c:pt idx="1347">
                  <c:v>63.48</c:v>
                </c:pt>
                <c:pt idx="1348">
                  <c:v>65.910000000000011</c:v>
                </c:pt>
                <c:pt idx="1349">
                  <c:v>67.58</c:v>
                </c:pt>
                <c:pt idx="1350">
                  <c:v>68.430000000000007</c:v>
                </c:pt>
                <c:pt idx="1351">
                  <c:v>68.069999999999993</c:v>
                </c:pt>
                <c:pt idx="1352">
                  <c:v>65.89</c:v>
                </c:pt>
                <c:pt idx="1353">
                  <c:v>61.760000000000005</c:v>
                </c:pt>
                <c:pt idx="1354">
                  <c:v>56.92</c:v>
                </c:pt>
                <c:pt idx="1355">
                  <c:v>52.2</c:v>
                </c:pt>
                <c:pt idx="1356">
                  <c:v>50.32</c:v>
                </c:pt>
                <c:pt idx="1357">
                  <c:v>51.94</c:v>
                </c:pt>
                <c:pt idx="1358">
                  <c:v>47.53</c:v>
                </c:pt>
                <c:pt idx="1359">
                  <c:v>40.349999999999994</c:v>
                </c:pt>
                <c:pt idx="1360">
                  <c:v>40.67</c:v>
                </c:pt>
                <c:pt idx="1361">
                  <c:v>37</c:v>
                </c:pt>
                <c:pt idx="1362">
                  <c:v>35.94</c:v>
                </c:pt>
                <c:pt idx="1363">
                  <c:v>28.37</c:v>
                </c:pt>
                <c:pt idx="1364">
                  <c:v>33.370000000000005</c:v>
                </c:pt>
                <c:pt idx="1365">
                  <c:v>42.33</c:v>
                </c:pt>
                <c:pt idx="1366">
                  <c:v>38.910000000000004</c:v>
                </c:pt>
                <c:pt idx="1367">
                  <c:v>29.610000000000003</c:v>
                </c:pt>
                <c:pt idx="1368">
                  <c:v>33.49</c:v>
                </c:pt>
                <c:pt idx="1369">
                  <c:v>32.050000000000004</c:v>
                </c:pt>
                <c:pt idx="1370">
                  <c:v>32.849999999999994</c:v>
                </c:pt>
                <c:pt idx="1371">
                  <c:v>31.66</c:v>
                </c:pt>
                <c:pt idx="1372">
                  <c:v>27.07</c:v>
                </c:pt>
                <c:pt idx="1373">
                  <c:v>28.37</c:v>
                </c:pt>
                <c:pt idx="1374">
                  <c:v>32.94</c:v>
                </c:pt>
                <c:pt idx="1375">
                  <c:v>28.39</c:v>
                </c:pt>
                <c:pt idx="1376">
                  <c:v>33.78</c:v>
                </c:pt>
                <c:pt idx="1377">
                  <c:v>36.53</c:v>
                </c:pt>
                <c:pt idx="1378">
                  <c:v>43.56</c:v>
                </c:pt>
                <c:pt idx="1379">
                  <c:v>47.33</c:v>
                </c:pt>
                <c:pt idx="1380">
                  <c:v>47.809999999999995</c:v>
                </c:pt>
                <c:pt idx="1381">
                  <c:v>48.78</c:v>
                </c:pt>
                <c:pt idx="1382">
                  <c:v>50.2</c:v>
                </c:pt>
                <c:pt idx="1383">
                  <c:v>50.65</c:v>
                </c:pt>
                <c:pt idx="1384">
                  <c:v>50.27</c:v>
                </c:pt>
                <c:pt idx="1385">
                  <c:v>51.39</c:v>
                </c:pt>
                <c:pt idx="1386">
                  <c:v>52.75</c:v>
                </c:pt>
                <c:pt idx="1387">
                  <c:v>53.230000000000004</c:v>
                </c:pt>
                <c:pt idx="1388">
                  <c:v>52.83</c:v>
                </c:pt>
                <c:pt idx="1389">
                  <c:v>49.03</c:v>
                </c:pt>
                <c:pt idx="1390">
                  <c:v>51.74</c:v>
                </c:pt>
                <c:pt idx="1391">
                  <c:v>53.2</c:v>
                </c:pt>
                <c:pt idx="1392">
                  <c:v>54.46</c:v>
                </c:pt>
                <c:pt idx="1393">
                  <c:v>56.849999999999994</c:v>
                </c:pt>
                <c:pt idx="1394">
                  <c:v>58.64</c:v>
                </c:pt>
                <c:pt idx="1395">
                  <c:v>59.41</c:v>
                </c:pt>
                <c:pt idx="1396">
                  <c:v>60.67</c:v>
                </c:pt>
                <c:pt idx="1397">
                  <c:v>60.89</c:v>
                </c:pt>
                <c:pt idx="1398">
                  <c:v>60.17</c:v>
                </c:pt>
                <c:pt idx="1399">
                  <c:v>65.709999999999994</c:v>
                </c:pt>
                <c:pt idx="1400">
                  <c:v>66.83</c:v>
                </c:pt>
                <c:pt idx="1401">
                  <c:v>65.679999999999993</c:v>
                </c:pt>
                <c:pt idx="1402">
                  <c:v>64.05</c:v>
                </c:pt>
                <c:pt idx="1403">
                  <c:v>62.4</c:v>
                </c:pt>
                <c:pt idx="1404">
                  <c:v>60.37</c:v>
                </c:pt>
                <c:pt idx="1405">
                  <c:v>57.65</c:v>
                </c:pt>
                <c:pt idx="1406">
                  <c:v>56.39</c:v>
                </c:pt>
                <c:pt idx="1407">
                  <c:v>56.1</c:v>
                </c:pt>
                <c:pt idx="1408">
                  <c:v>55.77</c:v>
                </c:pt>
                <c:pt idx="1409">
                  <c:v>54.48</c:v>
                </c:pt>
                <c:pt idx="1410">
                  <c:v>51.949999999999996</c:v>
                </c:pt>
                <c:pt idx="1411">
                  <c:v>49.46</c:v>
                </c:pt>
                <c:pt idx="1412">
                  <c:v>47.58</c:v>
                </c:pt>
                <c:pt idx="1413">
                  <c:v>46.03</c:v>
                </c:pt>
                <c:pt idx="1414">
                  <c:v>44.83</c:v>
                </c:pt>
                <c:pt idx="1415">
                  <c:v>45.4</c:v>
                </c:pt>
                <c:pt idx="1416">
                  <c:v>46.58</c:v>
                </c:pt>
                <c:pt idx="1417">
                  <c:v>46.220000000000006</c:v>
                </c:pt>
                <c:pt idx="1418">
                  <c:v>45.46</c:v>
                </c:pt>
                <c:pt idx="1419">
                  <c:v>44.39</c:v>
                </c:pt>
                <c:pt idx="1420">
                  <c:v>43.37</c:v>
                </c:pt>
                <c:pt idx="1421">
                  <c:v>41.65</c:v>
                </c:pt>
                <c:pt idx="1422">
                  <c:v>39.28</c:v>
                </c:pt>
                <c:pt idx="1423">
                  <c:v>37.120000000000005</c:v>
                </c:pt>
                <c:pt idx="1424">
                  <c:v>36.050000000000004</c:v>
                </c:pt>
                <c:pt idx="1425">
                  <c:v>36.65</c:v>
                </c:pt>
                <c:pt idx="1426">
                  <c:v>38.809999999999995</c:v>
                </c:pt>
                <c:pt idx="1427">
                  <c:v>42.9</c:v>
                </c:pt>
                <c:pt idx="1428">
                  <c:v>48.3</c:v>
                </c:pt>
                <c:pt idx="1429">
                  <c:v>53.53</c:v>
                </c:pt>
                <c:pt idx="1430">
                  <c:v>57.63</c:v>
                </c:pt>
                <c:pt idx="1431">
                  <c:v>56.47</c:v>
                </c:pt>
                <c:pt idx="1432">
                  <c:v>53.99</c:v>
                </c:pt>
                <c:pt idx="1433">
                  <c:v>50.33</c:v>
                </c:pt>
                <c:pt idx="1434">
                  <c:v>46.78</c:v>
                </c:pt>
                <c:pt idx="1435">
                  <c:v>44.44</c:v>
                </c:pt>
                <c:pt idx="1436">
                  <c:v>43.290000000000006</c:v>
                </c:pt>
                <c:pt idx="1437">
                  <c:v>44.53</c:v>
                </c:pt>
                <c:pt idx="1438">
                  <c:v>44.59</c:v>
                </c:pt>
                <c:pt idx="1439">
                  <c:v>43.41</c:v>
                </c:pt>
                <c:pt idx="1440">
                  <c:v>45.02</c:v>
                </c:pt>
                <c:pt idx="1441">
                  <c:v>48.98</c:v>
                </c:pt>
                <c:pt idx="1442">
                  <c:v>49.77</c:v>
                </c:pt>
                <c:pt idx="1443">
                  <c:v>52.17</c:v>
                </c:pt>
                <c:pt idx="1444">
                  <c:v>54.9</c:v>
                </c:pt>
                <c:pt idx="1445">
                  <c:v>57.58</c:v>
                </c:pt>
                <c:pt idx="1446">
                  <c:v>60.82</c:v>
                </c:pt>
                <c:pt idx="1447">
                  <c:v>64.849999999999994</c:v>
                </c:pt>
                <c:pt idx="1448">
                  <c:v>69.97</c:v>
                </c:pt>
                <c:pt idx="1449">
                  <c:v>73.459999999999994</c:v>
                </c:pt>
                <c:pt idx="1450">
                  <c:v>74.540000000000006</c:v>
                </c:pt>
                <c:pt idx="1451">
                  <c:v>83.36</c:v>
                </c:pt>
                <c:pt idx="1452">
                  <c:v>85.39</c:v>
                </c:pt>
                <c:pt idx="1453">
                  <c:v>87.179999999999993</c:v>
                </c:pt>
                <c:pt idx="1454">
                  <c:v>88.45</c:v>
                </c:pt>
                <c:pt idx="1455">
                  <c:v>89.22</c:v>
                </c:pt>
                <c:pt idx="1456">
                  <c:v>89.35</c:v>
                </c:pt>
                <c:pt idx="1457">
                  <c:v>88.32</c:v>
                </c:pt>
                <c:pt idx="1458">
                  <c:v>87.47</c:v>
                </c:pt>
                <c:pt idx="1459">
                  <c:v>86.179999999999993</c:v>
                </c:pt>
                <c:pt idx="1460">
                  <c:v>83.02</c:v>
                </c:pt>
                <c:pt idx="1461">
                  <c:v>79.27</c:v>
                </c:pt>
                <c:pt idx="1462">
                  <c:v>72.790000000000006</c:v>
                </c:pt>
                <c:pt idx="1463">
                  <c:v>64.61999999999999</c:v>
                </c:pt>
                <c:pt idx="1464">
                  <c:v>58.51</c:v>
                </c:pt>
                <c:pt idx="1465">
                  <c:v>54.92</c:v>
                </c:pt>
                <c:pt idx="1466">
                  <c:v>52.56</c:v>
                </c:pt>
                <c:pt idx="1467">
                  <c:v>51.7</c:v>
                </c:pt>
                <c:pt idx="1468">
                  <c:v>51.63</c:v>
                </c:pt>
                <c:pt idx="1469">
                  <c:v>52.67</c:v>
                </c:pt>
                <c:pt idx="1470">
                  <c:v>53.14</c:v>
                </c:pt>
                <c:pt idx="1471">
                  <c:v>53.28</c:v>
                </c:pt>
                <c:pt idx="1472">
                  <c:v>54.58</c:v>
                </c:pt>
                <c:pt idx="1473">
                  <c:v>58.61</c:v>
                </c:pt>
                <c:pt idx="1474">
                  <c:v>62.02</c:v>
                </c:pt>
                <c:pt idx="1475">
                  <c:v>61.99</c:v>
                </c:pt>
                <c:pt idx="1476">
                  <c:v>62.52</c:v>
                </c:pt>
                <c:pt idx="1477">
                  <c:v>62.57</c:v>
                </c:pt>
                <c:pt idx="1478">
                  <c:v>63.42</c:v>
                </c:pt>
                <c:pt idx="1479">
                  <c:v>63.58</c:v>
                </c:pt>
                <c:pt idx="1480">
                  <c:v>65.349999999999994</c:v>
                </c:pt>
                <c:pt idx="1481">
                  <c:v>67.319999999999993</c:v>
                </c:pt>
                <c:pt idx="1482">
                  <c:v>69.13</c:v>
                </c:pt>
                <c:pt idx="1483">
                  <c:v>65.52</c:v>
                </c:pt>
                <c:pt idx="1484">
                  <c:v>61.27</c:v>
                </c:pt>
                <c:pt idx="1485">
                  <c:v>57.63</c:v>
                </c:pt>
                <c:pt idx="1486">
                  <c:v>55.3</c:v>
                </c:pt>
                <c:pt idx="1487">
                  <c:v>52.97</c:v>
                </c:pt>
                <c:pt idx="1488">
                  <c:v>51.879999999999995</c:v>
                </c:pt>
                <c:pt idx="1489">
                  <c:v>55.05</c:v>
                </c:pt>
                <c:pt idx="1490">
                  <c:v>56.61</c:v>
                </c:pt>
                <c:pt idx="1491">
                  <c:v>57.4</c:v>
                </c:pt>
                <c:pt idx="1492">
                  <c:v>59.06</c:v>
                </c:pt>
                <c:pt idx="1493">
                  <c:v>63.77</c:v>
                </c:pt>
                <c:pt idx="1494">
                  <c:v>64.42</c:v>
                </c:pt>
                <c:pt idx="1495">
                  <c:v>65.08</c:v>
                </c:pt>
                <c:pt idx="1496">
                  <c:v>65.64</c:v>
                </c:pt>
                <c:pt idx="1497">
                  <c:v>65.78</c:v>
                </c:pt>
                <c:pt idx="1498">
                  <c:v>64.75</c:v>
                </c:pt>
                <c:pt idx="1499">
                  <c:v>62.75</c:v>
                </c:pt>
                <c:pt idx="1500">
                  <c:v>61.65</c:v>
                </c:pt>
                <c:pt idx="1501">
                  <c:v>60.05</c:v>
                </c:pt>
                <c:pt idx="1502">
                  <c:v>57.449999999999996</c:v>
                </c:pt>
                <c:pt idx="1503">
                  <c:v>62.97</c:v>
                </c:pt>
                <c:pt idx="1504">
                  <c:v>61.5</c:v>
                </c:pt>
                <c:pt idx="1505">
                  <c:v>58.3</c:v>
                </c:pt>
                <c:pt idx="1506">
                  <c:v>56.57</c:v>
                </c:pt>
                <c:pt idx="1507">
                  <c:v>54.52</c:v>
                </c:pt>
                <c:pt idx="1508">
                  <c:v>53.14</c:v>
                </c:pt>
                <c:pt idx="1509">
                  <c:v>52.120000000000005</c:v>
                </c:pt>
                <c:pt idx="1510">
                  <c:v>53.809999999999995</c:v>
                </c:pt>
                <c:pt idx="1511">
                  <c:v>55.55</c:v>
                </c:pt>
                <c:pt idx="1512">
                  <c:v>56.879999999999995</c:v>
                </c:pt>
                <c:pt idx="1513">
                  <c:v>58.54</c:v>
                </c:pt>
                <c:pt idx="1514">
                  <c:v>58.41</c:v>
                </c:pt>
                <c:pt idx="1515">
                  <c:v>55.790000000000006</c:v>
                </c:pt>
                <c:pt idx="1516">
                  <c:v>53.55</c:v>
                </c:pt>
                <c:pt idx="1517">
                  <c:v>51.620000000000005</c:v>
                </c:pt>
                <c:pt idx="1518">
                  <c:v>50.42</c:v>
                </c:pt>
                <c:pt idx="1519">
                  <c:v>50.48</c:v>
                </c:pt>
                <c:pt idx="1520">
                  <c:v>50.349999999999994</c:v>
                </c:pt>
                <c:pt idx="1521">
                  <c:v>50.1</c:v>
                </c:pt>
                <c:pt idx="1522">
                  <c:v>50.08</c:v>
                </c:pt>
                <c:pt idx="1523">
                  <c:v>50.15</c:v>
                </c:pt>
                <c:pt idx="1524">
                  <c:v>50.46</c:v>
                </c:pt>
                <c:pt idx="1525">
                  <c:v>51.15</c:v>
                </c:pt>
                <c:pt idx="1526">
                  <c:v>52.92</c:v>
                </c:pt>
                <c:pt idx="1527">
                  <c:v>53.97</c:v>
                </c:pt>
                <c:pt idx="1528">
                  <c:v>54.53</c:v>
                </c:pt>
                <c:pt idx="1529">
                  <c:v>54.260000000000005</c:v>
                </c:pt>
                <c:pt idx="1530">
                  <c:v>53.41</c:v>
                </c:pt>
                <c:pt idx="1531">
                  <c:v>53.809999999999995</c:v>
                </c:pt>
                <c:pt idx="1532">
                  <c:v>53.58</c:v>
                </c:pt>
                <c:pt idx="1533">
                  <c:v>53.67</c:v>
                </c:pt>
                <c:pt idx="1534">
                  <c:v>55.160000000000004</c:v>
                </c:pt>
                <c:pt idx="1535">
                  <c:v>52.77</c:v>
                </c:pt>
                <c:pt idx="1536">
                  <c:v>51.63</c:v>
                </c:pt>
                <c:pt idx="1537">
                  <c:v>50.730000000000004</c:v>
                </c:pt>
                <c:pt idx="1538">
                  <c:v>48.86</c:v>
                </c:pt>
                <c:pt idx="1539">
                  <c:v>47.94</c:v>
                </c:pt>
                <c:pt idx="1540">
                  <c:v>47.28</c:v>
                </c:pt>
                <c:pt idx="1541">
                  <c:v>51.2</c:v>
                </c:pt>
                <c:pt idx="1542">
                  <c:v>51.93</c:v>
                </c:pt>
                <c:pt idx="1543">
                  <c:v>53.25</c:v>
                </c:pt>
                <c:pt idx="1544">
                  <c:v>55.41</c:v>
                </c:pt>
                <c:pt idx="1545">
                  <c:v>60.160000000000004</c:v>
                </c:pt>
                <c:pt idx="1546">
                  <c:v>62.809999999999995</c:v>
                </c:pt>
                <c:pt idx="1547">
                  <c:v>64.59</c:v>
                </c:pt>
                <c:pt idx="1548">
                  <c:v>66.69</c:v>
                </c:pt>
                <c:pt idx="1549">
                  <c:v>67.319999999999993</c:v>
                </c:pt>
                <c:pt idx="1550">
                  <c:v>67.73</c:v>
                </c:pt>
                <c:pt idx="1551">
                  <c:v>68.75</c:v>
                </c:pt>
                <c:pt idx="1552">
                  <c:v>69.959999999999994</c:v>
                </c:pt>
                <c:pt idx="1553">
                  <c:v>69.679999999999993</c:v>
                </c:pt>
                <c:pt idx="1554">
                  <c:v>68.489999999999995</c:v>
                </c:pt>
                <c:pt idx="1555">
                  <c:v>75.09</c:v>
                </c:pt>
                <c:pt idx="1556">
                  <c:v>74.940000000000012</c:v>
                </c:pt>
                <c:pt idx="1557">
                  <c:v>74.61999999999999</c:v>
                </c:pt>
                <c:pt idx="1558">
                  <c:v>74.669999999999987</c:v>
                </c:pt>
                <c:pt idx="1559">
                  <c:v>74.48</c:v>
                </c:pt>
                <c:pt idx="1560">
                  <c:v>74.11</c:v>
                </c:pt>
                <c:pt idx="1561">
                  <c:v>73.599999999999994</c:v>
                </c:pt>
                <c:pt idx="1562">
                  <c:v>72.72</c:v>
                </c:pt>
                <c:pt idx="1563">
                  <c:v>72.819999999999993</c:v>
                </c:pt>
                <c:pt idx="1564">
                  <c:v>72.86999999999999</c:v>
                </c:pt>
                <c:pt idx="1565">
                  <c:v>71.14</c:v>
                </c:pt>
                <c:pt idx="1566">
                  <c:v>68.11999999999999</c:v>
                </c:pt>
                <c:pt idx="1567">
                  <c:v>62.7</c:v>
                </c:pt>
                <c:pt idx="1568">
                  <c:v>56.75</c:v>
                </c:pt>
                <c:pt idx="1569">
                  <c:v>52.25</c:v>
                </c:pt>
                <c:pt idx="1570">
                  <c:v>49.08</c:v>
                </c:pt>
                <c:pt idx="1571">
                  <c:v>46.339999999999996</c:v>
                </c:pt>
                <c:pt idx="1572">
                  <c:v>44.51</c:v>
                </c:pt>
                <c:pt idx="1573">
                  <c:v>43.65</c:v>
                </c:pt>
                <c:pt idx="1574">
                  <c:v>43.44</c:v>
                </c:pt>
                <c:pt idx="1575">
                  <c:v>43.68</c:v>
                </c:pt>
                <c:pt idx="1576">
                  <c:v>45.25</c:v>
                </c:pt>
                <c:pt idx="1577">
                  <c:v>47.290000000000006</c:v>
                </c:pt>
                <c:pt idx="1578">
                  <c:v>37.06</c:v>
                </c:pt>
                <c:pt idx="1579">
                  <c:v>42.24</c:v>
                </c:pt>
                <c:pt idx="1580">
                  <c:v>50.120000000000005</c:v>
                </c:pt>
                <c:pt idx="1581">
                  <c:v>56.74</c:v>
                </c:pt>
                <c:pt idx="1582">
                  <c:v>60.42</c:v>
                </c:pt>
                <c:pt idx="1583">
                  <c:v>61.7</c:v>
                </c:pt>
                <c:pt idx="1584">
                  <c:v>63</c:v>
                </c:pt>
                <c:pt idx="1585">
                  <c:v>64.05</c:v>
                </c:pt>
                <c:pt idx="1586">
                  <c:v>63.97</c:v>
                </c:pt>
                <c:pt idx="1587">
                  <c:v>61.620000000000005</c:v>
                </c:pt>
                <c:pt idx="1588">
                  <c:v>59.720000000000006</c:v>
                </c:pt>
                <c:pt idx="1589">
                  <c:v>55.54</c:v>
                </c:pt>
                <c:pt idx="1590">
                  <c:v>51.48</c:v>
                </c:pt>
                <c:pt idx="1591">
                  <c:v>47.67</c:v>
                </c:pt>
                <c:pt idx="1592">
                  <c:v>45.93</c:v>
                </c:pt>
                <c:pt idx="1593">
                  <c:v>46.339999999999996</c:v>
                </c:pt>
                <c:pt idx="1594">
                  <c:v>47</c:v>
                </c:pt>
                <c:pt idx="1595">
                  <c:v>48.15</c:v>
                </c:pt>
                <c:pt idx="1596">
                  <c:v>49.54</c:v>
                </c:pt>
                <c:pt idx="1597">
                  <c:v>53.8</c:v>
                </c:pt>
                <c:pt idx="1598">
                  <c:v>57.260000000000005</c:v>
                </c:pt>
                <c:pt idx="1599">
                  <c:v>61.55</c:v>
                </c:pt>
                <c:pt idx="1600">
                  <c:v>64.92</c:v>
                </c:pt>
                <c:pt idx="1601">
                  <c:v>69.25</c:v>
                </c:pt>
                <c:pt idx="1602">
                  <c:v>72.22</c:v>
                </c:pt>
                <c:pt idx="1603">
                  <c:v>74.940000000000012</c:v>
                </c:pt>
                <c:pt idx="1604">
                  <c:v>76</c:v>
                </c:pt>
                <c:pt idx="1605">
                  <c:v>76.31</c:v>
                </c:pt>
                <c:pt idx="1606">
                  <c:v>75.66</c:v>
                </c:pt>
                <c:pt idx="1607">
                  <c:v>74.92</c:v>
                </c:pt>
                <c:pt idx="1608">
                  <c:v>73.11</c:v>
                </c:pt>
                <c:pt idx="1609">
                  <c:v>71.25</c:v>
                </c:pt>
                <c:pt idx="1610">
                  <c:v>70.25</c:v>
                </c:pt>
                <c:pt idx="1611">
                  <c:v>69.92</c:v>
                </c:pt>
                <c:pt idx="1612">
                  <c:v>68.48</c:v>
                </c:pt>
                <c:pt idx="1613">
                  <c:v>66.55</c:v>
                </c:pt>
                <c:pt idx="1614">
                  <c:v>64.36999999999999</c:v>
                </c:pt>
                <c:pt idx="1615">
                  <c:v>62.36</c:v>
                </c:pt>
                <c:pt idx="1616">
                  <c:v>60.52</c:v>
                </c:pt>
                <c:pt idx="1617">
                  <c:v>58.36</c:v>
                </c:pt>
                <c:pt idx="1618">
                  <c:v>55.46</c:v>
                </c:pt>
                <c:pt idx="1619">
                  <c:v>50.49</c:v>
                </c:pt>
                <c:pt idx="1620">
                  <c:v>46.14</c:v>
                </c:pt>
                <c:pt idx="1621">
                  <c:v>44.36</c:v>
                </c:pt>
                <c:pt idx="1622">
                  <c:v>42.02</c:v>
                </c:pt>
                <c:pt idx="1623">
                  <c:v>38.809999999999995</c:v>
                </c:pt>
                <c:pt idx="1624">
                  <c:v>39.86</c:v>
                </c:pt>
                <c:pt idx="1625">
                  <c:v>41.82</c:v>
                </c:pt>
                <c:pt idx="1626">
                  <c:v>42.64</c:v>
                </c:pt>
                <c:pt idx="1627">
                  <c:v>44.25</c:v>
                </c:pt>
                <c:pt idx="1628">
                  <c:v>46.71</c:v>
                </c:pt>
                <c:pt idx="1629">
                  <c:v>51.99</c:v>
                </c:pt>
                <c:pt idx="1630">
                  <c:v>59.13</c:v>
                </c:pt>
                <c:pt idx="1631">
                  <c:v>62.77</c:v>
                </c:pt>
                <c:pt idx="1632">
                  <c:v>64.149999999999991</c:v>
                </c:pt>
                <c:pt idx="1633">
                  <c:v>62.1</c:v>
                </c:pt>
                <c:pt idx="1634">
                  <c:v>58.44</c:v>
                </c:pt>
                <c:pt idx="1635">
                  <c:v>53.56</c:v>
                </c:pt>
                <c:pt idx="1636">
                  <c:v>49.82</c:v>
                </c:pt>
                <c:pt idx="1637">
                  <c:v>50.57</c:v>
                </c:pt>
                <c:pt idx="1638">
                  <c:v>51.89</c:v>
                </c:pt>
                <c:pt idx="1639">
                  <c:v>51.6</c:v>
                </c:pt>
                <c:pt idx="1640">
                  <c:v>51.6</c:v>
                </c:pt>
                <c:pt idx="1641">
                  <c:v>47.55</c:v>
                </c:pt>
                <c:pt idx="1642">
                  <c:v>44.55</c:v>
                </c:pt>
                <c:pt idx="1643">
                  <c:v>43.63</c:v>
                </c:pt>
                <c:pt idx="1644">
                  <c:v>43.83</c:v>
                </c:pt>
                <c:pt idx="1645">
                  <c:v>43.83</c:v>
                </c:pt>
                <c:pt idx="1646">
                  <c:v>46.290000000000006</c:v>
                </c:pt>
                <c:pt idx="1647">
                  <c:v>48.2</c:v>
                </c:pt>
                <c:pt idx="1648">
                  <c:v>48.03</c:v>
                </c:pt>
                <c:pt idx="1649">
                  <c:v>51.82</c:v>
                </c:pt>
                <c:pt idx="1650">
                  <c:v>55.8</c:v>
                </c:pt>
                <c:pt idx="1651">
                  <c:v>62.839999999999996</c:v>
                </c:pt>
                <c:pt idx="1652">
                  <c:v>67.3</c:v>
                </c:pt>
                <c:pt idx="1653">
                  <c:v>70.599999999999994</c:v>
                </c:pt>
                <c:pt idx="1654">
                  <c:v>73.53</c:v>
                </c:pt>
                <c:pt idx="1655">
                  <c:v>75.489999999999995</c:v>
                </c:pt>
                <c:pt idx="1656">
                  <c:v>75.649999999999991</c:v>
                </c:pt>
                <c:pt idx="1657">
                  <c:v>74.61</c:v>
                </c:pt>
                <c:pt idx="1658">
                  <c:v>74.14</c:v>
                </c:pt>
                <c:pt idx="1659">
                  <c:v>72.55</c:v>
                </c:pt>
                <c:pt idx="1660">
                  <c:v>69.52</c:v>
                </c:pt>
                <c:pt idx="1661">
                  <c:v>66.66</c:v>
                </c:pt>
                <c:pt idx="1662">
                  <c:v>65.55</c:v>
                </c:pt>
                <c:pt idx="1663">
                  <c:v>64.61999999999999</c:v>
                </c:pt>
                <c:pt idx="1664">
                  <c:v>62.720000000000006</c:v>
                </c:pt>
                <c:pt idx="1665">
                  <c:v>60.220000000000006</c:v>
                </c:pt>
                <c:pt idx="1666">
                  <c:v>58.720000000000006</c:v>
                </c:pt>
                <c:pt idx="1667">
                  <c:v>56.75</c:v>
                </c:pt>
                <c:pt idx="1668">
                  <c:v>56.18</c:v>
                </c:pt>
                <c:pt idx="1669">
                  <c:v>55.87</c:v>
                </c:pt>
                <c:pt idx="1670">
                  <c:v>56.260000000000005</c:v>
                </c:pt>
                <c:pt idx="1671">
                  <c:v>54.720000000000006</c:v>
                </c:pt>
                <c:pt idx="1672">
                  <c:v>51.57</c:v>
                </c:pt>
                <c:pt idx="1673">
                  <c:v>46.97</c:v>
                </c:pt>
                <c:pt idx="1674">
                  <c:v>43.220000000000006</c:v>
                </c:pt>
                <c:pt idx="1675">
                  <c:v>42.07</c:v>
                </c:pt>
                <c:pt idx="1676">
                  <c:v>41.42</c:v>
                </c:pt>
                <c:pt idx="1677">
                  <c:v>41.290000000000006</c:v>
                </c:pt>
                <c:pt idx="1678">
                  <c:v>39.339999999999996</c:v>
                </c:pt>
                <c:pt idx="1679">
                  <c:v>33.949999999999996</c:v>
                </c:pt>
                <c:pt idx="1680">
                  <c:v>29.03</c:v>
                </c:pt>
                <c:pt idx="1681">
                  <c:v>25.08</c:v>
                </c:pt>
                <c:pt idx="1682">
                  <c:v>26.49</c:v>
                </c:pt>
                <c:pt idx="1683">
                  <c:v>27.36</c:v>
                </c:pt>
                <c:pt idx="1684">
                  <c:v>27.7</c:v>
                </c:pt>
                <c:pt idx="1685">
                  <c:v>26.68</c:v>
                </c:pt>
                <c:pt idx="1686">
                  <c:v>19.309999999999999</c:v>
                </c:pt>
                <c:pt idx="1687">
                  <c:v>18.41</c:v>
                </c:pt>
                <c:pt idx="1688">
                  <c:v>18.66</c:v>
                </c:pt>
                <c:pt idx="1689">
                  <c:v>19.239999999999995</c:v>
                </c:pt>
                <c:pt idx="1690">
                  <c:v>19.920000000000002</c:v>
                </c:pt>
                <c:pt idx="1691">
                  <c:v>20.759999999999998</c:v>
                </c:pt>
                <c:pt idx="1692">
                  <c:v>22.479999999999997</c:v>
                </c:pt>
                <c:pt idx="1693">
                  <c:v>23.21</c:v>
                </c:pt>
                <c:pt idx="1694">
                  <c:v>24.03</c:v>
                </c:pt>
                <c:pt idx="1695">
                  <c:v>26.54</c:v>
                </c:pt>
                <c:pt idx="1696">
                  <c:v>30.3</c:v>
                </c:pt>
                <c:pt idx="1697">
                  <c:v>34.25</c:v>
                </c:pt>
                <c:pt idx="1698">
                  <c:v>37.82</c:v>
                </c:pt>
                <c:pt idx="1699">
                  <c:v>40.75</c:v>
                </c:pt>
                <c:pt idx="1700">
                  <c:v>44.309999999999995</c:v>
                </c:pt>
                <c:pt idx="1701">
                  <c:v>50.349999999999994</c:v>
                </c:pt>
                <c:pt idx="1702">
                  <c:v>53.55</c:v>
                </c:pt>
                <c:pt idx="1703">
                  <c:v>60.98</c:v>
                </c:pt>
                <c:pt idx="1704">
                  <c:v>64.959999999999994</c:v>
                </c:pt>
                <c:pt idx="1705">
                  <c:v>67.39</c:v>
                </c:pt>
                <c:pt idx="1706">
                  <c:v>67.84</c:v>
                </c:pt>
                <c:pt idx="1707">
                  <c:v>66.66</c:v>
                </c:pt>
                <c:pt idx="1708">
                  <c:v>65.040000000000006</c:v>
                </c:pt>
                <c:pt idx="1709">
                  <c:v>63.1</c:v>
                </c:pt>
                <c:pt idx="1710">
                  <c:v>59.92</c:v>
                </c:pt>
                <c:pt idx="1711">
                  <c:v>55.8</c:v>
                </c:pt>
                <c:pt idx="1712">
                  <c:v>50.55</c:v>
                </c:pt>
                <c:pt idx="1713">
                  <c:v>46.379999999999995</c:v>
                </c:pt>
                <c:pt idx="1714">
                  <c:v>42.660000000000004</c:v>
                </c:pt>
                <c:pt idx="1715">
                  <c:v>38.620000000000005</c:v>
                </c:pt>
                <c:pt idx="1716">
                  <c:v>36.370000000000005</c:v>
                </c:pt>
                <c:pt idx="1717">
                  <c:v>36.910000000000004</c:v>
                </c:pt>
                <c:pt idx="1718">
                  <c:v>38.379999999999995</c:v>
                </c:pt>
                <c:pt idx="1719">
                  <c:v>41.120000000000005</c:v>
                </c:pt>
                <c:pt idx="1720">
                  <c:v>43.57</c:v>
                </c:pt>
                <c:pt idx="1721">
                  <c:v>44.68</c:v>
                </c:pt>
                <c:pt idx="1722">
                  <c:v>46.41</c:v>
                </c:pt>
                <c:pt idx="1723">
                  <c:v>45.75</c:v>
                </c:pt>
                <c:pt idx="1724">
                  <c:v>43.93</c:v>
                </c:pt>
                <c:pt idx="1725">
                  <c:v>41.14</c:v>
                </c:pt>
                <c:pt idx="1726">
                  <c:v>39.93</c:v>
                </c:pt>
                <c:pt idx="1727">
                  <c:v>39.770000000000003</c:v>
                </c:pt>
                <c:pt idx="1728">
                  <c:v>40.849999999999994</c:v>
                </c:pt>
                <c:pt idx="1729">
                  <c:v>41</c:v>
                </c:pt>
                <c:pt idx="1730">
                  <c:v>40.04</c:v>
                </c:pt>
                <c:pt idx="1731">
                  <c:v>39.24</c:v>
                </c:pt>
                <c:pt idx="1732">
                  <c:v>38.32</c:v>
                </c:pt>
                <c:pt idx="1733">
                  <c:v>38.04</c:v>
                </c:pt>
                <c:pt idx="1734">
                  <c:v>36.720000000000006</c:v>
                </c:pt>
                <c:pt idx="1735">
                  <c:v>35.9</c:v>
                </c:pt>
                <c:pt idx="1736">
                  <c:v>37.1</c:v>
                </c:pt>
                <c:pt idx="1737">
                  <c:v>38.160000000000004</c:v>
                </c:pt>
                <c:pt idx="1738">
                  <c:v>39.36</c:v>
                </c:pt>
                <c:pt idx="1739">
                  <c:v>39.730000000000011</c:v>
                </c:pt>
                <c:pt idx="1740">
                  <c:v>40.17</c:v>
                </c:pt>
                <c:pt idx="1741">
                  <c:v>41.59</c:v>
                </c:pt>
                <c:pt idx="1742">
                  <c:v>40.290000000000006</c:v>
                </c:pt>
                <c:pt idx="1743">
                  <c:v>37.36</c:v>
                </c:pt>
                <c:pt idx="1744">
                  <c:v>34.480000000000004</c:v>
                </c:pt>
                <c:pt idx="1745">
                  <c:v>32.6</c:v>
                </c:pt>
                <c:pt idx="1746">
                  <c:v>32.520000000000003</c:v>
                </c:pt>
                <c:pt idx="1747">
                  <c:v>33.590000000000003</c:v>
                </c:pt>
                <c:pt idx="1748">
                  <c:v>34.99</c:v>
                </c:pt>
                <c:pt idx="1749">
                  <c:v>34.97</c:v>
                </c:pt>
              </c:numCache>
            </c:numRef>
          </c:val>
          <c:smooth val="0"/>
          <c:extLst>
            <c:ext xmlns:c16="http://schemas.microsoft.com/office/drawing/2014/chart" uri="{C3380CC4-5D6E-409C-BE32-E72D297353CC}">
              <c16:uniqueId val="{00000009-1014-483B-B88B-6E744E012BA3}"/>
            </c:ext>
          </c:extLst>
        </c:ser>
        <c:dLbls>
          <c:showLegendKey val="0"/>
          <c:showVal val="0"/>
          <c:showCatName val="0"/>
          <c:showSerName val="0"/>
          <c:showPercent val="0"/>
          <c:showBubbleSize val="0"/>
        </c:dLbls>
        <c:smooth val="0"/>
        <c:axId val="67331968"/>
        <c:axId val="67333504"/>
      </c:lineChart>
      <c:catAx>
        <c:axId val="67331968"/>
        <c:scaling>
          <c:orientation val="minMax"/>
        </c:scaling>
        <c:delete val="0"/>
        <c:axPos val="b"/>
        <c:numFmt formatCode="General" sourceLinked="1"/>
        <c:majorTickMark val="out"/>
        <c:minorTickMark val="none"/>
        <c:tickLblPos val="nextTo"/>
        <c:txPr>
          <a:bodyPr/>
          <a:lstStyle/>
          <a:p>
            <a:pPr>
              <a:defRPr lang="ru-RU"/>
            </a:pPr>
            <a:endParaRPr lang="ru-RU"/>
          </a:p>
        </c:txPr>
        <c:crossAx val="67333504"/>
        <c:crosses val="autoZero"/>
        <c:auto val="1"/>
        <c:lblAlgn val="ctr"/>
        <c:lblOffset val="100"/>
        <c:noMultiLvlLbl val="0"/>
      </c:catAx>
      <c:valAx>
        <c:axId val="67333504"/>
        <c:scaling>
          <c:orientation val="minMax"/>
        </c:scaling>
        <c:delete val="0"/>
        <c:axPos val="l"/>
        <c:majorGridlines/>
        <c:numFmt formatCode="General" sourceLinked="1"/>
        <c:majorTickMark val="out"/>
        <c:minorTickMark val="none"/>
        <c:tickLblPos val="nextTo"/>
        <c:txPr>
          <a:bodyPr/>
          <a:lstStyle/>
          <a:p>
            <a:pPr>
              <a:defRPr lang="ru-RU"/>
            </a:pPr>
            <a:endParaRPr lang="ru-RU"/>
          </a:p>
        </c:txPr>
        <c:crossAx val="67331968"/>
        <c:crosses val="autoZero"/>
        <c:crossBetween val="between"/>
      </c:valAx>
    </c:plotArea>
    <c:legend>
      <c:legendPos val="r"/>
      <c:layout>
        <c:manualLayout>
          <c:xMode val="edge"/>
          <c:yMode val="edge"/>
          <c:x val="0.80938966315128225"/>
          <c:y val="5.8732786771244383E-2"/>
          <c:w val="0.19061033684871778"/>
          <c:h val="0.88429651048364299"/>
        </c:manualLayout>
      </c:layout>
      <c:overlay val="0"/>
      <c:txPr>
        <a:bodyPr/>
        <a:lstStyle/>
        <a:p>
          <a:pPr>
            <a:defRPr lang="ru-RU"/>
          </a:pPr>
          <a:endParaRPr lang="ru-RU"/>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lang="ru-RU"/>
          </a:pPr>
          <a:endParaRPr lang="ru-RU"/>
        </a:p>
      </c:txPr>
    </c:title>
    <c:autoTitleDeleted val="0"/>
    <c:plotArea>
      <c:layout/>
      <c:lineChart>
        <c:grouping val="standard"/>
        <c:varyColors val="0"/>
        <c:ser>
          <c:idx val="0"/>
          <c:order val="0"/>
          <c:tx>
            <c:strRef>
              <c:f>'\Vahag\HH VEGETATION by RS\NOAA NDVI sharq\[Vegetation 1981-2015 ALL marz.xlsx]Лист5'!$AF$231</c:f>
              <c:strCache>
                <c:ptCount val="1"/>
                <c:pt idx="0">
                  <c:v>VCI veg</c:v>
                </c:pt>
              </c:strCache>
            </c:strRef>
          </c:tx>
          <c:marker>
            <c:symbol val="none"/>
          </c:marker>
          <c:trendline>
            <c:trendlineType val="linear"/>
            <c:dispRSqr val="0"/>
            <c:dispEq val="0"/>
          </c:trendline>
          <c:cat>
            <c:numRef>
              <c:f>'\Vahag\HH VEGETATION by RS\NOAA NDVI sharq\[Vegetation 1981-2015 ALL marz.xlsx]Лист5'!$D$232:$D$264</c:f>
              <c:numCache>
                <c:formatCode>General</c:formatCod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'\Vahag\HH VEGETATION by RS\NOAA NDVI sharq\[Vegetation 1981-2015 ALL marz.xlsx]Лист5'!$AF$232:$AF$264</c:f>
              <c:numCache>
                <c:formatCode>General</c:formatCode>
                <c:ptCount val="33"/>
                <c:pt idx="0">
                  <c:v>27.294</c:v>
                </c:pt>
                <c:pt idx="1">
                  <c:v>35.265571428571491</c:v>
                </c:pt>
                <c:pt idx="2">
                  <c:v>29.472642857142809</c:v>
                </c:pt>
                <c:pt idx="3">
                  <c:v>40.057571428571421</c:v>
                </c:pt>
                <c:pt idx="4">
                  <c:v>40.005071428571419</c:v>
                </c:pt>
                <c:pt idx="5">
                  <c:v>33.945357142857162</c:v>
                </c:pt>
                <c:pt idx="6">
                  <c:v>36.579357142857162</c:v>
                </c:pt>
                <c:pt idx="7">
                  <c:v>44.130214285714274</c:v>
                </c:pt>
                <c:pt idx="8">
                  <c:v>44.795285714285775</c:v>
                </c:pt>
                <c:pt idx="9">
                  <c:v>46.420142857142856</c:v>
                </c:pt>
                <c:pt idx="10">
                  <c:v>37.081214285714225</c:v>
                </c:pt>
                <c:pt idx="11">
                  <c:v>49.401285714285706</c:v>
                </c:pt>
                <c:pt idx="12">
                  <c:v>44.771000000000008</c:v>
                </c:pt>
                <c:pt idx="13">
                  <c:v>68.238357142857041</c:v>
                </c:pt>
                <c:pt idx="14">
                  <c:v>51.59392857142857</c:v>
                </c:pt>
                <c:pt idx="15">
                  <c:v>57.174571428571433</c:v>
                </c:pt>
                <c:pt idx="16">
                  <c:v>72.123714285714271</c:v>
                </c:pt>
                <c:pt idx="17">
                  <c:v>50.197357142857179</c:v>
                </c:pt>
                <c:pt idx="18">
                  <c:v>37.515928571428574</c:v>
                </c:pt>
                <c:pt idx="19">
                  <c:v>55.732785714285775</c:v>
                </c:pt>
                <c:pt idx="20">
                  <c:v>58.362142857142871</c:v>
                </c:pt>
                <c:pt idx="21">
                  <c:v>48.647357142857139</c:v>
                </c:pt>
                <c:pt idx="22">
                  <c:v>62.697000000000003</c:v>
                </c:pt>
                <c:pt idx="23">
                  <c:v>57.159857142857149</c:v>
                </c:pt>
                <c:pt idx="24">
                  <c:v>57.809000000000005</c:v>
                </c:pt>
                <c:pt idx="25">
                  <c:v>58.842285714285708</c:v>
                </c:pt>
                <c:pt idx="26">
                  <c:v>61.432500000000012</c:v>
                </c:pt>
                <c:pt idx="27">
                  <c:v>64.921214285714427</c:v>
                </c:pt>
                <c:pt idx="28">
                  <c:v>73.519142857142853</c:v>
                </c:pt>
                <c:pt idx="29">
                  <c:v>61.69978571428576</c:v>
                </c:pt>
                <c:pt idx="30">
                  <c:v>70.172857142856984</c:v>
                </c:pt>
                <c:pt idx="31">
                  <c:v>74.277714285714296</c:v>
                </c:pt>
                <c:pt idx="32">
                  <c:v>59.012642857142822</c:v>
                </c:pt>
              </c:numCache>
            </c:numRef>
          </c:val>
          <c:smooth val="0"/>
          <c:extLst>
            <c:ext xmlns:c16="http://schemas.microsoft.com/office/drawing/2014/chart" uri="{C3380CC4-5D6E-409C-BE32-E72D297353CC}">
              <c16:uniqueId val="{00000001-BA1D-49AF-A423-8841E13B1598}"/>
            </c:ext>
          </c:extLst>
        </c:ser>
        <c:dLbls>
          <c:showLegendKey val="0"/>
          <c:showVal val="0"/>
          <c:showCatName val="0"/>
          <c:showSerName val="0"/>
          <c:showPercent val="0"/>
          <c:showBubbleSize val="0"/>
        </c:dLbls>
        <c:smooth val="0"/>
        <c:axId val="63844736"/>
        <c:axId val="63846272"/>
      </c:lineChart>
      <c:catAx>
        <c:axId val="63844736"/>
        <c:scaling>
          <c:orientation val="minMax"/>
        </c:scaling>
        <c:delete val="0"/>
        <c:axPos val="b"/>
        <c:numFmt formatCode="General" sourceLinked="1"/>
        <c:majorTickMark val="out"/>
        <c:minorTickMark val="none"/>
        <c:tickLblPos val="nextTo"/>
        <c:txPr>
          <a:bodyPr/>
          <a:lstStyle/>
          <a:p>
            <a:pPr>
              <a:defRPr lang="ru-RU"/>
            </a:pPr>
            <a:endParaRPr lang="ru-RU"/>
          </a:p>
        </c:txPr>
        <c:crossAx val="63846272"/>
        <c:crosses val="autoZero"/>
        <c:auto val="1"/>
        <c:lblAlgn val="ctr"/>
        <c:lblOffset val="100"/>
        <c:noMultiLvlLbl val="0"/>
      </c:catAx>
      <c:valAx>
        <c:axId val="63846272"/>
        <c:scaling>
          <c:orientation val="minMax"/>
        </c:scaling>
        <c:delete val="0"/>
        <c:axPos val="l"/>
        <c:majorGridlines/>
        <c:numFmt formatCode="General" sourceLinked="1"/>
        <c:majorTickMark val="out"/>
        <c:minorTickMark val="none"/>
        <c:tickLblPos val="nextTo"/>
        <c:txPr>
          <a:bodyPr/>
          <a:lstStyle/>
          <a:p>
            <a:pPr>
              <a:defRPr lang="ru-RU"/>
            </a:pPr>
            <a:endParaRPr lang="ru-RU"/>
          </a:p>
        </c:txPr>
        <c:crossAx val="63844736"/>
        <c:crosses val="autoZero"/>
        <c:crossBetween val="between"/>
      </c:valAx>
    </c:plotArea>
    <c:legend>
      <c:legendPos val="r"/>
      <c:layout>
        <c:manualLayout>
          <c:xMode val="edge"/>
          <c:yMode val="edge"/>
          <c:x val="0.65976793308632342"/>
          <c:y val="0.33459551546000676"/>
          <c:w val="0.33677777777777779"/>
          <c:h val="0.42060989125905968"/>
        </c:manualLayout>
      </c:layout>
      <c:overlay val="0"/>
      <c:txPr>
        <a:bodyPr/>
        <a:lstStyle/>
        <a:p>
          <a:pPr>
            <a:defRPr lang="ru-RU"/>
          </a:pPr>
          <a:endParaRPr lang="ru-RU"/>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lang="ru-RU"/>
          </a:pPr>
          <a:endParaRPr lang="ru-RU"/>
        </a:p>
      </c:txPr>
    </c:title>
    <c:autoTitleDeleted val="0"/>
    <c:plotArea>
      <c:layout/>
      <c:lineChart>
        <c:grouping val="standard"/>
        <c:varyColors val="0"/>
        <c:ser>
          <c:idx val="0"/>
          <c:order val="0"/>
          <c:tx>
            <c:strRef>
              <c:f>'\Vahag\HH VEGETATION by RS\NOAA NDVI sharq\[Vegetation 1981-2015 ALL marz.xlsx]Лист5'!$AF$144</c:f>
              <c:strCache>
                <c:ptCount val="1"/>
                <c:pt idx="0">
                  <c:v>TCI veg</c:v>
                </c:pt>
              </c:strCache>
            </c:strRef>
          </c:tx>
          <c:marker>
            <c:symbol val="none"/>
          </c:marker>
          <c:trendline>
            <c:trendlineType val="linear"/>
            <c:dispRSqr val="0"/>
            <c:dispEq val="0"/>
          </c:trendline>
          <c:cat>
            <c:numRef>
              <c:f>'\Vahag\HH VEGETATION by RS\NOAA NDVI sharq\[Vegetation 1981-2015 ALL marz.xlsx]Лист5'!$B$145:$B$177</c:f>
              <c:numCache>
                <c:formatCode>General</c:formatCod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'\Vahag\HH VEGETATION by RS\NOAA NDVI sharq\[Vegetation 1981-2015 ALL marz.xlsx]Лист5'!$AF$145:$AF$177</c:f>
              <c:numCache>
                <c:formatCode>General</c:formatCode>
                <c:ptCount val="33"/>
                <c:pt idx="0">
                  <c:v>76.043857142857149</c:v>
                </c:pt>
                <c:pt idx="1">
                  <c:v>67.441000000000088</c:v>
                </c:pt>
                <c:pt idx="2">
                  <c:v>70.832499999999982</c:v>
                </c:pt>
                <c:pt idx="3">
                  <c:v>23.376357142857167</c:v>
                </c:pt>
                <c:pt idx="4">
                  <c:v>46.484428571428509</c:v>
                </c:pt>
                <c:pt idx="5">
                  <c:v>52.383785714285708</c:v>
                </c:pt>
                <c:pt idx="6">
                  <c:v>80.893428571428558</c:v>
                </c:pt>
                <c:pt idx="7">
                  <c:v>15.123428571428571</c:v>
                </c:pt>
                <c:pt idx="8">
                  <c:v>20.750785714285715</c:v>
                </c:pt>
                <c:pt idx="9">
                  <c:v>44.837285714285706</c:v>
                </c:pt>
                <c:pt idx="10">
                  <c:v>70.280999999999992</c:v>
                </c:pt>
                <c:pt idx="11">
                  <c:v>72.526428571428497</c:v>
                </c:pt>
                <c:pt idx="12">
                  <c:v>77.889083333333318</c:v>
                </c:pt>
                <c:pt idx="13">
                  <c:v>37.191928571428555</c:v>
                </c:pt>
                <c:pt idx="14">
                  <c:v>36.457571428571427</c:v>
                </c:pt>
                <c:pt idx="15">
                  <c:v>41.678785714285745</c:v>
                </c:pt>
                <c:pt idx="16">
                  <c:v>37.094000000000001</c:v>
                </c:pt>
                <c:pt idx="17">
                  <c:v>57.012214285714251</c:v>
                </c:pt>
                <c:pt idx="18">
                  <c:v>57.589857142857149</c:v>
                </c:pt>
                <c:pt idx="19">
                  <c:v>18.266714285714269</c:v>
                </c:pt>
                <c:pt idx="20">
                  <c:v>40.152142857142856</c:v>
                </c:pt>
                <c:pt idx="21">
                  <c:v>48.762428571428572</c:v>
                </c:pt>
                <c:pt idx="22">
                  <c:v>36.969357142857163</c:v>
                </c:pt>
                <c:pt idx="23">
                  <c:v>38.72607142857148</c:v>
                </c:pt>
                <c:pt idx="24">
                  <c:v>24.921142857142822</c:v>
                </c:pt>
                <c:pt idx="25">
                  <c:v>37.337714285714249</c:v>
                </c:pt>
                <c:pt idx="26">
                  <c:v>43.316071428571426</c:v>
                </c:pt>
                <c:pt idx="27">
                  <c:v>52.880857142857145</c:v>
                </c:pt>
                <c:pt idx="28">
                  <c:v>33.48685714285714</c:v>
                </c:pt>
                <c:pt idx="29">
                  <c:v>52.09</c:v>
                </c:pt>
                <c:pt idx="30">
                  <c:v>46.263428571428577</c:v>
                </c:pt>
                <c:pt idx="31">
                  <c:v>39.193642857142855</c:v>
                </c:pt>
                <c:pt idx="32">
                  <c:v>40.663785714285744</c:v>
                </c:pt>
              </c:numCache>
            </c:numRef>
          </c:val>
          <c:smooth val="0"/>
          <c:extLst>
            <c:ext xmlns:c16="http://schemas.microsoft.com/office/drawing/2014/chart" uri="{C3380CC4-5D6E-409C-BE32-E72D297353CC}">
              <c16:uniqueId val="{00000001-538E-40BE-9DEF-8A3247068163}"/>
            </c:ext>
          </c:extLst>
        </c:ser>
        <c:dLbls>
          <c:showLegendKey val="0"/>
          <c:showVal val="0"/>
          <c:showCatName val="0"/>
          <c:showSerName val="0"/>
          <c:showPercent val="0"/>
          <c:showBubbleSize val="0"/>
        </c:dLbls>
        <c:smooth val="0"/>
        <c:axId val="63871616"/>
        <c:axId val="63881600"/>
      </c:lineChart>
      <c:catAx>
        <c:axId val="63871616"/>
        <c:scaling>
          <c:orientation val="minMax"/>
        </c:scaling>
        <c:delete val="0"/>
        <c:axPos val="b"/>
        <c:numFmt formatCode="General" sourceLinked="1"/>
        <c:majorTickMark val="out"/>
        <c:minorTickMark val="none"/>
        <c:tickLblPos val="nextTo"/>
        <c:txPr>
          <a:bodyPr/>
          <a:lstStyle/>
          <a:p>
            <a:pPr>
              <a:defRPr lang="ru-RU"/>
            </a:pPr>
            <a:endParaRPr lang="ru-RU"/>
          </a:p>
        </c:txPr>
        <c:crossAx val="63881600"/>
        <c:crosses val="autoZero"/>
        <c:auto val="1"/>
        <c:lblAlgn val="ctr"/>
        <c:lblOffset val="100"/>
        <c:noMultiLvlLbl val="0"/>
      </c:catAx>
      <c:valAx>
        <c:axId val="63881600"/>
        <c:scaling>
          <c:orientation val="minMax"/>
        </c:scaling>
        <c:delete val="0"/>
        <c:axPos val="l"/>
        <c:majorGridlines/>
        <c:numFmt formatCode="General" sourceLinked="1"/>
        <c:majorTickMark val="out"/>
        <c:minorTickMark val="none"/>
        <c:tickLblPos val="nextTo"/>
        <c:txPr>
          <a:bodyPr/>
          <a:lstStyle/>
          <a:p>
            <a:pPr>
              <a:defRPr lang="ru-RU"/>
            </a:pPr>
            <a:endParaRPr lang="ru-RU"/>
          </a:p>
        </c:txPr>
        <c:crossAx val="63871616"/>
        <c:crosses val="autoZero"/>
        <c:crossBetween val="between"/>
      </c:valAx>
    </c:plotArea>
    <c:legend>
      <c:legendPos val="r"/>
      <c:overlay val="0"/>
      <c:txPr>
        <a:bodyPr/>
        <a:lstStyle/>
        <a:p>
          <a:pPr>
            <a:defRPr lang="ru-RU"/>
          </a:pPr>
          <a:endParaRPr lang="ru-RU"/>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lang="ru-RU"/>
          </a:pPr>
          <a:endParaRPr lang="ru-RU"/>
        </a:p>
      </c:txPr>
    </c:title>
    <c:autoTitleDeleted val="0"/>
    <c:plotArea>
      <c:layout/>
      <c:lineChart>
        <c:grouping val="standard"/>
        <c:varyColors val="0"/>
        <c:ser>
          <c:idx val="0"/>
          <c:order val="0"/>
          <c:tx>
            <c:strRef>
              <c:f>'F:\Vahag\HH VEGETATION by RS\NOAA NDVI sharq\[Vegetation 1981-2015 ALL marz.xlsx]Лист5'!$T$314</c:f>
              <c:strCache>
                <c:ptCount val="1"/>
                <c:pt idx="0">
                  <c:v>VHI veg</c:v>
                </c:pt>
              </c:strCache>
            </c:strRef>
          </c:tx>
          <c:marker>
            <c:symbol val="none"/>
          </c:marker>
          <c:trendline>
            <c:trendlineType val="linear"/>
            <c:dispRSqr val="0"/>
            <c:dispEq val="0"/>
          </c:trendline>
          <c:cat>
            <c:numRef>
              <c:f>'F:\Vahag\HH VEGETATION by RS\NOAA NDVI sharq\[Vegetation 1981-2015 ALL marz.xlsx]Лист5'!$F$315:$F$347</c:f>
              <c:numCache>
                <c:formatCode>General</c:formatCod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'F:\Vahag\HH VEGETATION by RS\NOAA NDVI sharq\[Vegetation 1981-2015 ALL marz.xlsx]Лист5'!$T$315:$T$347</c:f>
              <c:numCache>
                <c:formatCode>General</c:formatCode>
                <c:ptCount val="33"/>
                <c:pt idx="0">
                  <c:v>51.667500000000011</c:v>
                </c:pt>
                <c:pt idx="1">
                  <c:v>51.351571428571425</c:v>
                </c:pt>
                <c:pt idx="2">
                  <c:v>50.151142857142844</c:v>
                </c:pt>
                <c:pt idx="3">
                  <c:v>31.71592857142857</c:v>
                </c:pt>
                <c:pt idx="4">
                  <c:v>43.244</c:v>
                </c:pt>
                <c:pt idx="5">
                  <c:v>43.163714285714285</c:v>
                </c:pt>
                <c:pt idx="6">
                  <c:v>58.735857142857178</c:v>
                </c:pt>
                <c:pt idx="7">
                  <c:v>29.626571428571431</c:v>
                </c:pt>
                <c:pt idx="8">
                  <c:v>32.772928571428572</c:v>
                </c:pt>
                <c:pt idx="9">
                  <c:v>45.628357142857205</c:v>
                </c:pt>
                <c:pt idx="10">
                  <c:v>53.681357142857152</c:v>
                </c:pt>
                <c:pt idx="11">
                  <c:v>60.962785714285758</c:v>
                </c:pt>
                <c:pt idx="12">
                  <c:v>61.331000000000003</c:v>
                </c:pt>
                <c:pt idx="13">
                  <c:v>52.713928571428575</c:v>
                </c:pt>
                <c:pt idx="14">
                  <c:v>44.023928571428577</c:v>
                </c:pt>
                <c:pt idx="15">
                  <c:v>49.425357142857187</c:v>
                </c:pt>
                <c:pt idx="16">
                  <c:v>54.608428571428576</c:v>
                </c:pt>
                <c:pt idx="17">
                  <c:v>53.603928571428554</c:v>
                </c:pt>
                <c:pt idx="18">
                  <c:v>47.551285714285704</c:v>
                </c:pt>
                <c:pt idx="19">
                  <c:v>36.998785714285759</c:v>
                </c:pt>
                <c:pt idx="20">
                  <c:v>49.256500000000003</c:v>
                </c:pt>
                <c:pt idx="21">
                  <c:v>48.703571428571458</c:v>
                </c:pt>
                <c:pt idx="22">
                  <c:v>49.83128571428572</c:v>
                </c:pt>
                <c:pt idx="23">
                  <c:v>47.941785714285707</c:v>
                </c:pt>
                <c:pt idx="24">
                  <c:v>41.365928571428555</c:v>
                </c:pt>
                <c:pt idx="25">
                  <c:v>48.08964285714282</c:v>
                </c:pt>
                <c:pt idx="26">
                  <c:v>52.373999999999995</c:v>
                </c:pt>
                <c:pt idx="27">
                  <c:v>58.901642857142804</c:v>
                </c:pt>
                <c:pt idx="28">
                  <c:v>53.503857142857143</c:v>
                </c:pt>
                <c:pt idx="29">
                  <c:v>56.894928571428544</c:v>
                </c:pt>
                <c:pt idx="30">
                  <c:v>58.218285714285756</c:v>
                </c:pt>
                <c:pt idx="31">
                  <c:v>56.734000000000009</c:v>
                </c:pt>
                <c:pt idx="32">
                  <c:v>49.837928571428527</c:v>
                </c:pt>
              </c:numCache>
            </c:numRef>
          </c:val>
          <c:smooth val="0"/>
          <c:extLst>
            <c:ext xmlns:c16="http://schemas.microsoft.com/office/drawing/2014/chart" uri="{C3380CC4-5D6E-409C-BE32-E72D297353CC}">
              <c16:uniqueId val="{00000001-711E-4E86-8C29-D17A36C48A06}"/>
            </c:ext>
          </c:extLst>
        </c:ser>
        <c:dLbls>
          <c:showLegendKey val="0"/>
          <c:showVal val="0"/>
          <c:showCatName val="0"/>
          <c:showSerName val="0"/>
          <c:showPercent val="0"/>
          <c:showBubbleSize val="0"/>
        </c:dLbls>
        <c:smooth val="0"/>
        <c:axId val="65803392"/>
        <c:axId val="65804928"/>
      </c:lineChart>
      <c:catAx>
        <c:axId val="65803392"/>
        <c:scaling>
          <c:orientation val="minMax"/>
        </c:scaling>
        <c:delete val="0"/>
        <c:axPos val="b"/>
        <c:numFmt formatCode="General" sourceLinked="1"/>
        <c:majorTickMark val="out"/>
        <c:minorTickMark val="none"/>
        <c:tickLblPos val="nextTo"/>
        <c:txPr>
          <a:bodyPr/>
          <a:lstStyle/>
          <a:p>
            <a:pPr>
              <a:defRPr lang="ru-RU"/>
            </a:pPr>
            <a:endParaRPr lang="ru-RU"/>
          </a:p>
        </c:txPr>
        <c:crossAx val="65804928"/>
        <c:crosses val="autoZero"/>
        <c:auto val="1"/>
        <c:lblAlgn val="ctr"/>
        <c:lblOffset val="100"/>
        <c:noMultiLvlLbl val="0"/>
      </c:catAx>
      <c:valAx>
        <c:axId val="65804928"/>
        <c:scaling>
          <c:orientation val="minMax"/>
        </c:scaling>
        <c:delete val="0"/>
        <c:axPos val="l"/>
        <c:majorGridlines/>
        <c:numFmt formatCode="General" sourceLinked="1"/>
        <c:majorTickMark val="out"/>
        <c:minorTickMark val="none"/>
        <c:tickLblPos val="nextTo"/>
        <c:txPr>
          <a:bodyPr/>
          <a:lstStyle/>
          <a:p>
            <a:pPr>
              <a:defRPr lang="ru-RU"/>
            </a:pPr>
            <a:endParaRPr lang="ru-RU"/>
          </a:p>
        </c:txPr>
        <c:crossAx val="65803392"/>
        <c:crosses val="autoZero"/>
        <c:crossBetween val="between"/>
      </c:valAx>
    </c:plotArea>
    <c:legend>
      <c:legendPos val="r"/>
      <c:overlay val="0"/>
      <c:txPr>
        <a:bodyPr/>
        <a:lstStyle/>
        <a:p>
          <a:pPr>
            <a:defRPr lang="ru-RU"/>
          </a:pPr>
          <a:endParaRPr lang="ru-RU"/>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969108148884567E-2"/>
          <c:y val="6.4239301046322486E-2"/>
          <c:w val="0.57409900342618025"/>
          <c:h val="0.79916476516854251"/>
        </c:manualLayout>
      </c:layout>
      <c:lineChart>
        <c:grouping val="standard"/>
        <c:varyColors val="0"/>
        <c:ser>
          <c:idx val="0"/>
          <c:order val="0"/>
          <c:tx>
            <c:strRef>
              <c:f>Лист2!$E$1</c:f>
              <c:strCache>
                <c:ptCount val="1"/>
                <c:pt idx="0">
                  <c:v>VCI</c:v>
                </c:pt>
              </c:strCache>
            </c:strRef>
          </c:tx>
          <c:marker>
            <c:symbol val="none"/>
          </c:marker>
          <c:trendline>
            <c:trendlineType val="linear"/>
            <c:dispRSqr val="0"/>
            <c:dispEq val="0"/>
          </c:trendline>
          <c:cat>
            <c:numRef>
              <c:f>Лист2!$A$2:$A$1751</c:f>
              <c:numCache>
                <c:formatCode>General</c:formatCode>
                <c:ptCount val="1750"/>
                <c:pt idx="0">
                  <c:v>1981</c:v>
                </c:pt>
                <c:pt idx="1">
                  <c:v>1981</c:v>
                </c:pt>
                <c:pt idx="2">
                  <c:v>1981</c:v>
                </c:pt>
                <c:pt idx="3">
                  <c:v>1981</c:v>
                </c:pt>
                <c:pt idx="4">
                  <c:v>1981</c:v>
                </c:pt>
                <c:pt idx="5">
                  <c:v>1981</c:v>
                </c:pt>
                <c:pt idx="6">
                  <c:v>1981</c:v>
                </c:pt>
                <c:pt idx="7">
                  <c:v>1981</c:v>
                </c:pt>
                <c:pt idx="8">
                  <c:v>1981</c:v>
                </c:pt>
                <c:pt idx="9">
                  <c:v>1981</c:v>
                </c:pt>
                <c:pt idx="10">
                  <c:v>1981</c:v>
                </c:pt>
                <c:pt idx="11">
                  <c:v>1981</c:v>
                </c:pt>
                <c:pt idx="12">
                  <c:v>1981</c:v>
                </c:pt>
                <c:pt idx="13">
                  <c:v>1981</c:v>
                </c:pt>
                <c:pt idx="14">
                  <c:v>1981</c:v>
                </c:pt>
                <c:pt idx="15">
                  <c:v>1981</c:v>
                </c:pt>
                <c:pt idx="16">
                  <c:v>1981</c:v>
                </c:pt>
                <c:pt idx="17">
                  <c:v>1981</c:v>
                </c:pt>
                <c:pt idx="18">
                  <c:v>1982</c:v>
                </c:pt>
                <c:pt idx="19">
                  <c:v>1982</c:v>
                </c:pt>
                <c:pt idx="20">
                  <c:v>1982</c:v>
                </c:pt>
                <c:pt idx="21">
                  <c:v>1982</c:v>
                </c:pt>
                <c:pt idx="22">
                  <c:v>1982</c:v>
                </c:pt>
                <c:pt idx="23">
                  <c:v>1982</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1982</c:v>
                </c:pt>
                <c:pt idx="37">
                  <c:v>1982</c:v>
                </c:pt>
                <c:pt idx="38">
                  <c:v>1982</c:v>
                </c:pt>
                <c:pt idx="39">
                  <c:v>1982</c:v>
                </c:pt>
                <c:pt idx="40">
                  <c:v>1982</c:v>
                </c:pt>
                <c:pt idx="41">
                  <c:v>1982</c:v>
                </c:pt>
                <c:pt idx="42">
                  <c:v>1982</c:v>
                </c:pt>
                <c:pt idx="43">
                  <c:v>1982</c:v>
                </c:pt>
                <c:pt idx="44">
                  <c:v>1982</c:v>
                </c:pt>
                <c:pt idx="45">
                  <c:v>1982</c:v>
                </c:pt>
                <c:pt idx="46">
                  <c:v>1982</c:v>
                </c:pt>
                <c:pt idx="47">
                  <c:v>1982</c:v>
                </c:pt>
                <c:pt idx="48">
                  <c:v>1982</c:v>
                </c:pt>
                <c:pt idx="49">
                  <c:v>1982</c:v>
                </c:pt>
                <c:pt idx="50">
                  <c:v>1982</c:v>
                </c:pt>
                <c:pt idx="51">
                  <c:v>1982</c:v>
                </c:pt>
                <c:pt idx="52">
                  <c:v>1982</c:v>
                </c:pt>
                <c:pt idx="53">
                  <c:v>1982</c:v>
                </c:pt>
                <c:pt idx="54">
                  <c:v>1982</c:v>
                </c:pt>
                <c:pt idx="55">
                  <c:v>1982</c:v>
                </c:pt>
                <c:pt idx="56">
                  <c:v>1982</c:v>
                </c:pt>
                <c:pt idx="57">
                  <c:v>1982</c:v>
                </c:pt>
                <c:pt idx="58">
                  <c:v>1982</c:v>
                </c:pt>
                <c:pt idx="59">
                  <c:v>1982</c:v>
                </c:pt>
                <c:pt idx="60">
                  <c:v>1982</c:v>
                </c:pt>
                <c:pt idx="61">
                  <c:v>1982</c:v>
                </c:pt>
                <c:pt idx="62">
                  <c:v>1982</c:v>
                </c:pt>
                <c:pt idx="63">
                  <c:v>1982</c:v>
                </c:pt>
                <c:pt idx="64">
                  <c:v>1982</c:v>
                </c:pt>
                <c:pt idx="65">
                  <c:v>1982</c:v>
                </c:pt>
                <c:pt idx="66">
                  <c:v>1982</c:v>
                </c:pt>
                <c:pt idx="67">
                  <c:v>1982</c:v>
                </c:pt>
                <c:pt idx="68">
                  <c:v>1982</c:v>
                </c:pt>
                <c:pt idx="69">
                  <c:v>1982</c:v>
                </c:pt>
                <c:pt idx="70">
                  <c:v>1983</c:v>
                </c:pt>
                <c:pt idx="71">
                  <c:v>1983</c:v>
                </c:pt>
                <c:pt idx="72">
                  <c:v>1983</c:v>
                </c:pt>
                <c:pt idx="73">
                  <c:v>1983</c:v>
                </c:pt>
                <c:pt idx="74">
                  <c:v>1983</c:v>
                </c:pt>
                <c:pt idx="75">
                  <c:v>1983</c:v>
                </c:pt>
                <c:pt idx="76">
                  <c:v>1983</c:v>
                </c:pt>
                <c:pt idx="77">
                  <c:v>1983</c:v>
                </c:pt>
                <c:pt idx="78">
                  <c:v>1983</c:v>
                </c:pt>
                <c:pt idx="79">
                  <c:v>1983</c:v>
                </c:pt>
                <c:pt idx="80">
                  <c:v>1983</c:v>
                </c:pt>
                <c:pt idx="81">
                  <c:v>1983</c:v>
                </c:pt>
                <c:pt idx="82">
                  <c:v>1983</c:v>
                </c:pt>
                <c:pt idx="83">
                  <c:v>1983</c:v>
                </c:pt>
                <c:pt idx="84">
                  <c:v>1983</c:v>
                </c:pt>
                <c:pt idx="85">
                  <c:v>1983</c:v>
                </c:pt>
                <c:pt idx="86">
                  <c:v>1983</c:v>
                </c:pt>
                <c:pt idx="87">
                  <c:v>1983</c:v>
                </c:pt>
                <c:pt idx="88">
                  <c:v>1983</c:v>
                </c:pt>
                <c:pt idx="89">
                  <c:v>1983</c:v>
                </c:pt>
                <c:pt idx="90">
                  <c:v>1983</c:v>
                </c:pt>
                <c:pt idx="91">
                  <c:v>1983</c:v>
                </c:pt>
                <c:pt idx="92">
                  <c:v>1983</c:v>
                </c:pt>
                <c:pt idx="93">
                  <c:v>1983</c:v>
                </c:pt>
                <c:pt idx="94">
                  <c:v>1983</c:v>
                </c:pt>
                <c:pt idx="95">
                  <c:v>1983</c:v>
                </c:pt>
                <c:pt idx="96">
                  <c:v>1983</c:v>
                </c:pt>
                <c:pt idx="97">
                  <c:v>1983</c:v>
                </c:pt>
                <c:pt idx="98">
                  <c:v>1983</c:v>
                </c:pt>
                <c:pt idx="99">
                  <c:v>1983</c:v>
                </c:pt>
                <c:pt idx="100">
                  <c:v>1983</c:v>
                </c:pt>
                <c:pt idx="101">
                  <c:v>1983</c:v>
                </c:pt>
                <c:pt idx="102">
                  <c:v>1983</c:v>
                </c:pt>
                <c:pt idx="103">
                  <c:v>1983</c:v>
                </c:pt>
                <c:pt idx="104">
                  <c:v>1983</c:v>
                </c:pt>
                <c:pt idx="105">
                  <c:v>1983</c:v>
                </c:pt>
                <c:pt idx="106">
                  <c:v>1983</c:v>
                </c:pt>
                <c:pt idx="107">
                  <c:v>1983</c:v>
                </c:pt>
                <c:pt idx="108">
                  <c:v>1983</c:v>
                </c:pt>
                <c:pt idx="109">
                  <c:v>1983</c:v>
                </c:pt>
                <c:pt idx="110">
                  <c:v>1983</c:v>
                </c:pt>
                <c:pt idx="111">
                  <c:v>1983</c:v>
                </c:pt>
                <c:pt idx="112">
                  <c:v>1983</c:v>
                </c:pt>
                <c:pt idx="113">
                  <c:v>1983</c:v>
                </c:pt>
                <c:pt idx="114">
                  <c:v>1983</c:v>
                </c:pt>
                <c:pt idx="115">
                  <c:v>1983</c:v>
                </c:pt>
                <c:pt idx="116">
                  <c:v>1983</c:v>
                </c:pt>
                <c:pt idx="117">
                  <c:v>1983</c:v>
                </c:pt>
                <c:pt idx="118">
                  <c:v>1983</c:v>
                </c:pt>
                <c:pt idx="119">
                  <c:v>1983</c:v>
                </c:pt>
                <c:pt idx="120">
                  <c:v>1983</c:v>
                </c:pt>
                <c:pt idx="121">
                  <c:v>1983</c:v>
                </c:pt>
                <c:pt idx="122">
                  <c:v>1984</c:v>
                </c:pt>
                <c:pt idx="123">
                  <c:v>1984</c:v>
                </c:pt>
                <c:pt idx="124">
                  <c:v>1984</c:v>
                </c:pt>
                <c:pt idx="125">
                  <c:v>1984</c:v>
                </c:pt>
                <c:pt idx="126">
                  <c:v>1984</c:v>
                </c:pt>
                <c:pt idx="127">
                  <c:v>1984</c:v>
                </c:pt>
                <c:pt idx="128">
                  <c:v>1984</c:v>
                </c:pt>
                <c:pt idx="129">
                  <c:v>1984</c:v>
                </c:pt>
                <c:pt idx="130">
                  <c:v>1984</c:v>
                </c:pt>
                <c:pt idx="131">
                  <c:v>1984</c:v>
                </c:pt>
                <c:pt idx="132">
                  <c:v>1984</c:v>
                </c:pt>
                <c:pt idx="133">
                  <c:v>1984</c:v>
                </c:pt>
                <c:pt idx="134">
                  <c:v>1984</c:v>
                </c:pt>
                <c:pt idx="135">
                  <c:v>1984</c:v>
                </c:pt>
                <c:pt idx="136">
                  <c:v>1984</c:v>
                </c:pt>
                <c:pt idx="137">
                  <c:v>1984</c:v>
                </c:pt>
                <c:pt idx="138">
                  <c:v>1984</c:v>
                </c:pt>
                <c:pt idx="139">
                  <c:v>1984</c:v>
                </c:pt>
                <c:pt idx="140">
                  <c:v>1984</c:v>
                </c:pt>
                <c:pt idx="141">
                  <c:v>1984</c:v>
                </c:pt>
                <c:pt idx="142">
                  <c:v>1984</c:v>
                </c:pt>
                <c:pt idx="143">
                  <c:v>1984</c:v>
                </c:pt>
                <c:pt idx="144">
                  <c:v>1984</c:v>
                </c:pt>
                <c:pt idx="145">
                  <c:v>1984</c:v>
                </c:pt>
                <c:pt idx="146">
                  <c:v>1984</c:v>
                </c:pt>
                <c:pt idx="147">
                  <c:v>1984</c:v>
                </c:pt>
                <c:pt idx="148">
                  <c:v>1984</c:v>
                </c:pt>
                <c:pt idx="149">
                  <c:v>1984</c:v>
                </c:pt>
                <c:pt idx="150">
                  <c:v>1984</c:v>
                </c:pt>
                <c:pt idx="151">
                  <c:v>1984</c:v>
                </c:pt>
                <c:pt idx="152">
                  <c:v>1984</c:v>
                </c:pt>
                <c:pt idx="153">
                  <c:v>1984</c:v>
                </c:pt>
                <c:pt idx="154">
                  <c:v>1984</c:v>
                </c:pt>
                <c:pt idx="155">
                  <c:v>1984</c:v>
                </c:pt>
                <c:pt idx="156">
                  <c:v>1984</c:v>
                </c:pt>
                <c:pt idx="157">
                  <c:v>1984</c:v>
                </c:pt>
                <c:pt idx="158">
                  <c:v>1984</c:v>
                </c:pt>
                <c:pt idx="159">
                  <c:v>1984</c:v>
                </c:pt>
                <c:pt idx="160">
                  <c:v>1984</c:v>
                </c:pt>
                <c:pt idx="161">
                  <c:v>1984</c:v>
                </c:pt>
                <c:pt idx="162">
                  <c:v>1984</c:v>
                </c:pt>
                <c:pt idx="163">
                  <c:v>1984</c:v>
                </c:pt>
                <c:pt idx="164">
                  <c:v>1984</c:v>
                </c:pt>
                <c:pt idx="165">
                  <c:v>1984</c:v>
                </c:pt>
                <c:pt idx="166">
                  <c:v>1984</c:v>
                </c:pt>
                <c:pt idx="167">
                  <c:v>1984</c:v>
                </c:pt>
                <c:pt idx="168">
                  <c:v>1984</c:v>
                </c:pt>
                <c:pt idx="169">
                  <c:v>1984</c:v>
                </c:pt>
                <c:pt idx="170">
                  <c:v>1984</c:v>
                </c:pt>
                <c:pt idx="171">
                  <c:v>1984</c:v>
                </c:pt>
                <c:pt idx="172">
                  <c:v>1984</c:v>
                </c:pt>
                <c:pt idx="173">
                  <c:v>1984</c:v>
                </c:pt>
                <c:pt idx="174">
                  <c:v>1985</c:v>
                </c:pt>
                <c:pt idx="175">
                  <c:v>1985</c:v>
                </c:pt>
                <c:pt idx="176">
                  <c:v>1985</c:v>
                </c:pt>
                <c:pt idx="177">
                  <c:v>1985</c:v>
                </c:pt>
                <c:pt idx="178">
                  <c:v>1985</c:v>
                </c:pt>
                <c:pt idx="179">
                  <c:v>1985</c:v>
                </c:pt>
                <c:pt idx="180">
                  <c:v>1985</c:v>
                </c:pt>
                <c:pt idx="181">
                  <c:v>1985</c:v>
                </c:pt>
                <c:pt idx="182">
                  <c:v>1985</c:v>
                </c:pt>
                <c:pt idx="183">
                  <c:v>1985</c:v>
                </c:pt>
                <c:pt idx="184">
                  <c:v>1985</c:v>
                </c:pt>
                <c:pt idx="185">
                  <c:v>1985</c:v>
                </c:pt>
                <c:pt idx="186">
                  <c:v>1985</c:v>
                </c:pt>
                <c:pt idx="187">
                  <c:v>1985</c:v>
                </c:pt>
                <c:pt idx="188">
                  <c:v>1985</c:v>
                </c:pt>
                <c:pt idx="189">
                  <c:v>1985</c:v>
                </c:pt>
                <c:pt idx="190">
                  <c:v>1985</c:v>
                </c:pt>
                <c:pt idx="191">
                  <c:v>1985</c:v>
                </c:pt>
                <c:pt idx="192">
                  <c:v>1985</c:v>
                </c:pt>
                <c:pt idx="193">
                  <c:v>1985</c:v>
                </c:pt>
                <c:pt idx="194">
                  <c:v>1985</c:v>
                </c:pt>
                <c:pt idx="195">
                  <c:v>1985</c:v>
                </c:pt>
                <c:pt idx="196">
                  <c:v>1985</c:v>
                </c:pt>
                <c:pt idx="197">
                  <c:v>1985</c:v>
                </c:pt>
                <c:pt idx="198">
                  <c:v>1985</c:v>
                </c:pt>
                <c:pt idx="199">
                  <c:v>1985</c:v>
                </c:pt>
                <c:pt idx="200">
                  <c:v>1985</c:v>
                </c:pt>
                <c:pt idx="201">
                  <c:v>1985</c:v>
                </c:pt>
                <c:pt idx="202">
                  <c:v>1985</c:v>
                </c:pt>
                <c:pt idx="203">
                  <c:v>1985</c:v>
                </c:pt>
                <c:pt idx="204">
                  <c:v>1985</c:v>
                </c:pt>
                <c:pt idx="205">
                  <c:v>1985</c:v>
                </c:pt>
                <c:pt idx="206">
                  <c:v>1985</c:v>
                </c:pt>
                <c:pt idx="207">
                  <c:v>1985</c:v>
                </c:pt>
                <c:pt idx="208">
                  <c:v>1985</c:v>
                </c:pt>
                <c:pt idx="209">
                  <c:v>1985</c:v>
                </c:pt>
                <c:pt idx="210">
                  <c:v>1985</c:v>
                </c:pt>
                <c:pt idx="211">
                  <c:v>1985</c:v>
                </c:pt>
                <c:pt idx="212">
                  <c:v>1985</c:v>
                </c:pt>
                <c:pt idx="213">
                  <c:v>1985</c:v>
                </c:pt>
                <c:pt idx="214">
                  <c:v>1985</c:v>
                </c:pt>
                <c:pt idx="215">
                  <c:v>1985</c:v>
                </c:pt>
                <c:pt idx="216">
                  <c:v>1985</c:v>
                </c:pt>
                <c:pt idx="217">
                  <c:v>1985</c:v>
                </c:pt>
                <c:pt idx="218">
                  <c:v>1985</c:v>
                </c:pt>
                <c:pt idx="219">
                  <c:v>1985</c:v>
                </c:pt>
                <c:pt idx="220">
                  <c:v>1985</c:v>
                </c:pt>
                <c:pt idx="221">
                  <c:v>1985</c:v>
                </c:pt>
                <c:pt idx="222">
                  <c:v>1985</c:v>
                </c:pt>
                <c:pt idx="223">
                  <c:v>1985</c:v>
                </c:pt>
                <c:pt idx="224">
                  <c:v>1985</c:v>
                </c:pt>
                <c:pt idx="225">
                  <c:v>1985</c:v>
                </c:pt>
                <c:pt idx="226">
                  <c:v>1986</c:v>
                </c:pt>
                <c:pt idx="227">
                  <c:v>1986</c:v>
                </c:pt>
                <c:pt idx="228">
                  <c:v>1986</c:v>
                </c:pt>
                <c:pt idx="229">
                  <c:v>1986</c:v>
                </c:pt>
                <c:pt idx="230">
                  <c:v>1986</c:v>
                </c:pt>
                <c:pt idx="231">
                  <c:v>1986</c:v>
                </c:pt>
                <c:pt idx="232">
                  <c:v>1986</c:v>
                </c:pt>
                <c:pt idx="233">
                  <c:v>1986</c:v>
                </c:pt>
                <c:pt idx="234">
                  <c:v>1986</c:v>
                </c:pt>
                <c:pt idx="235">
                  <c:v>1986</c:v>
                </c:pt>
                <c:pt idx="236">
                  <c:v>1986</c:v>
                </c:pt>
                <c:pt idx="237">
                  <c:v>1986</c:v>
                </c:pt>
                <c:pt idx="238">
                  <c:v>1986</c:v>
                </c:pt>
                <c:pt idx="239">
                  <c:v>1986</c:v>
                </c:pt>
                <c:pt idx="240">
                  <c:v>1986</c:v>
                </c:pt>
                <c:pt idx="241">
                  <c:v>1986</c:v>
                </c:pt>
                <c:pt idx="242">
                  <c:v>1986</c:v>
                </c:pt>
                <c:pt idx="243">
                  <c:v>1986</c:v>
                </c:pt>
                <c:pt idx="244">
                  <c:v>1986</c:v>
                </c:pt>
                <c:pt idx="245">
                  <c:v>1986</c:v>
                </c:pt>
                <c:pt idx="246">
                  <c:v>1986</c:v>
                </c:pt>
                <c:pt idx="247">
                  <c:v>1986</c:v>
                </c:pt>
                <c:pt idx="248">
                  <c:v>1986</c:v>
                </c:pt>
                <c:pt idx="249">
                  <c:v>1986</c:v>
                </c:pt>
                <c:pt idx="250">
                  <c:v>1986</c:v>
                </c:pt>
                <c:pt idx="251">
                  <c:v>1986</c:v>
                </c:pt>
                <c:pt idx="252">
                  <c:v>1986</c:v>
                </c:pt>
                <c:pt idx="253">
                  <c:v>1986</c:v>
                </c:pt>
                <c:pt idx="254">
                  <c:v>1986</c:v>
                </c:pt>
                <c:pt idx="255">
                  <c:v>1986</c:v>
                </c:pt>
                <c:pt idx="256">
                  <c:v>1986</c:v>
                </c:pt>
                <c:pt idx="257">
                  <c:v>1986</c:v>
                </c:pt>
                <c:pt idx="258">
                  <c:v>1986</c:v>
                </c:pt>
                <c:pt idx="259">
                  <c:v>1986</c:v>
                </c:pt>
                <c:pt idx="260">
                  <c:v>1986</c:v>
                </c:pt>
                <c:pt idx="261">
                  <c:v>1986</c:v>
                </c:pt>
                <c:pt idx="262">
                  <c:v>1986</c:v>
                </c:pt>
                <c:pt idx="263">
                  <c:v>1986</c:v>
                </c:pt>
                <c:pt idx="264">
                  <c:v>1986</c:v>
                </c:pt>
                <c:pt idx="265">
                  <c:v>1986</c:v>
                </c:pt>
                <c:pt idx="266">
                  <c:v>1986</c:v>
                </c:pt>
                <c:pt idx="267">
                  <c:v>1986</c:v>
                </c:pt>
                <c:pt idx="268">
                  <c:v>1986</c:v>
                </c:pt>
                <c:pt idx="269">
                  <c:v>1986</c:v>
                </c:pt>
                <c:pt idx="270">
                  <c:v>1986</c:v>
                </c:pt>
                <c:pt idx="271">
                  <c:v>1986</c:v>
                </c:pt>
                <c:pt idx="272">
                  <c:v>1986</c:v>
                </c:pt>
                <c:pt idx="273">
                  <c:v>1986</c:v>
                </c:pt>
                <c:pt idx="274">
                  <c:v>1986</c:v>
                </c:pt>
                <c:pt idx="275">
                  <c:v>1986</c:v>
                </c:pt>
                <c:pt idx="276">
                  <c:v>1986</c:v>
                </c:pt>
                <c:pt idx="277">
                  <c:v>1986</c:v>
                </c:pt>
                <c:pt idx="278">
                  <c:v>1987</c:v>
                </c:pt>
                <c:pt idx="279">
                  <c:v>1987</c:v>
                </c:pt>
                <c:pt idx="280">
                  <c:v>1987</c:v>
                </c:pt>
                <c:pt idx="281">
                  <c:v>1987</c:v>
                </c:pt>
                <c:pt idx="282">
                  <c:v>1987</c:v>
                </c:pt>
                <c:pt idx="283">
                  <c:v>1987</c:v>
                </c:pt>
                <c:pt idx="284">
                  <c:v>1987</c:v>
                </c:pt>
                <c:pt idx="285">
                  <c:v>1987</c:v>
                </c:pt>
                <c:pt idx="286">
                  <c:v>1987</c:v>
                </c:pt>
                <c:pt idx="287">
                  <c:v>1987</c:v>
                </c:pt>
                <c:pt idx="288">
                  <c:v>1987</c:v>
                </c:pt>
                <c:pt idx="289">
                  <c:v>1987</c:v>
                </c:pt>
                <c:pt idx="290">
                  <c:v>1987</c:v>
                </c:pt>
                <c:pt idx="291">
                  <c:v>1987</c:v>
                </c:pt>
                <c:pt idx="292">
                  <c:v>1987</c:v>
                </c:pt>
                <c:pt idx="293">
                  <c:v>1987</c:v>
                </c:pt>
                <c:pt idx="294">
                  <c:v>1987</c:v>
                </c:pt>
                <c:pt idx="295">
                  <c:v>1987</c:v>
                </c:pt>
                <c:pt idx="296">
                  <c:v>1987</c:v>
                </c:pt>
                <c:pt idx="297">
                  <c:v>1987</c:v>
                </c:pt>
                <c:pt idx="298">
                  <c:v>1987</c:v>
                </c:pt>
                <c:pt idx="299">
                  <c:v>1987</c:v>
                </c:pt>
                <c:pt idx="300">
                  <c:v>1987</c:v>
                </c:pt>
                <c:pt idx="301">
                  <c:v>1987</c:v>
                </c:pt>
                <c:pt idx="302">
                  <c:v>1987</c:v>
                </c:pt>
                <c:pt idx="303">
                  <c:v>1987</c:v>
                </c:pt>
                <c:pt idx="304">
                  <c:v>1987</c:v>
                </c:pt>
                <c:pt idx="305">
                  <c:v>1987</c:v>
                </c:pt>
                <c:pt idx="306">
                  <c:v>1987</c:v>
                </c:pt>
                <c:pt idx="307">
                  <c:v>1987</c:v>
                </c:pt>
                <c:pt idx="308">
                  <c:v>1987</c:v>
                </c:pt>
                <c:pt idx="309">
                  <c:v>1987</c:v>
                </c:pt>
                <c:pt idx="310">
                  <c:v>1987</c:v>
                </c:pt>
                <c:pt idx="311">
                  <c:v>1987</c:v>
                </c:pt>
                <c:pt idx="312">
                  <c:v>1987</c:v>
                </c:pt>
                <c:pt idx="313">
                  <c:v>1987</c:v>
                </c:pt>
                <c:pt idx="314">
                  <c:v>1987</c:v>
                </c:pt>
                <c:pt idx="315">
                  <c:v>1987</c:v>
                </c:pt>
                <c:pt idx="316">
                  <c:v>1987</c:v>
                </c:pt>
                <c:pt idx="317">
                  <c:v>1987</c:v>
                </c:pt>
                <c:pt idx="318">
                  <c:v>1987</c:v>
                </c:pt>
                <c:pt idx="319">
                  <c:v>1987</c:v>
                </c:pt>
                <c:pt idx="320">
                  <c:v>1987</c:v>
                </c:pt>
                <c:pt idx="321">
                  <c:v>1987</c:v>
                </c:pt>
                <c:pt idx="322">
                  <c:v>1987</c:v>
                </c:pt>
                <c:pt idx="323">
                  <c:v>1987</c:v>
                </c:pt>
                <c:pt idx="324">
                  <c:v>1987</c:v>
                </c:pt>
                <c:pt idx="325">
                  <c:v>1987</c:v>
                </c:pt>
                <c:pt idx="326">
                  <c:v>1987</c:v>
                </c:pt>
                <c:pt idx="327">
                  <c:v>1987</c:v>
                </c:pt>
                <c:pt idx="328">
                  <c:v>1987</c:v>
                </c:pt>
                <c:pt idx="329">
                  <c:v>1987</c:v>
                </c:pt>
                <c:pt idx="330">
                  <c:v>1988</c:v>
                </c:pt>
                <c:pt idx="331">
                  <c:v>1988</c:v>
                </c:pt>
                <c:pt idx="332">
                  <c:v>1988</c:v>
                </c:pt>
                <c:pt idx="333">
                  <c:v>1988</c:v>
                </c:pt>
                <c:pt idx="334">
                  <c:v>1988</c:v>
                </c:pt>
                <c:pt idx="335">
                  <c:v>1988</c:v>
                </c:pt>
                <c:pt idx="336">
                  <c:v>1988</c:v>
                </c:pt>
                <c:pt idx="337">
                  <c:v>1988</c:v>
                </c:pt>
                <c:pt idx="338">
                  <c:v>1988</c:v>
                </c:pt>
                <c:pt idx="339">
                  <c:v>1988</c:v>
                </c:pt>
                <c:pt idx="340">
                  <c:v>1988</c:v>
                </c:pt>
                <c:pt idx="341">
                  <c:v>1988</c:v>
                </c:pt>
                <c:pt idx="342">
                  <c:v>1988</c:v>
                </c:pt>
                <c:pt idx="343">
                  <c:v>1988</c:v>
                </c:pt>
                <c:pt idx="344">
                  <c:v>1988</c:v>
                </c:pt>
                <c:pt idx="345">
                  <c:v>1988</c:v>
                </c:pt>
                <c:pt idx="346">
                  <c:v>1988</c:v>
                </c:pt>
                <c:pt idx="347">
                  <c:v>1988</c:v>
                </c:pt>
                <c:pt idx="348">
                  <c:v>1988</c:v>
                </c:pt>
                <c:pt idx="349">
                  <c:v>1988</c:v>
                </c:pt>
                <c:pt idx="350">
                  <c:v>1988</c:v>
                </c:pt>
                <c:pt idx="351">
                  <c:v>1988</c:v>
                </c:pt>
                <c:pt idx="352">
                  <c:v>1988</c:v>
                </c:pt>
                <c:pt idx="353">
                  <c:v>1988</c:v>
                </c:pt>
                <c:pt idx="354">
                  <c:v>1988</c:v>
                </c:pt>
                <c:pt idx="355">
                  <c:v>1988</c:v>
                </c:pt>
                <c:pt idx="356">
                  <c:v>1988</c:v>
                </c:pt>
                <c:pt idx="357">
                  <c:v>1988</c:v>
                </c:pt>
                <c:pt idx="358">
                  <c:v>1988</c:v>
                </c:pt>
                <c:pt idx="359">
                  <c:v>1988</c:v>
                </c:pt>
                <c:pt idx="360">
                  <c:v>1988</c:v>
                </c:pt>
                <c:pt idx="361">
                  <c:v>1988</c:v>
                </c:pt>
                <c:pt idx="362">
                  <c:v>1988</c:v>
                </c:pt>
                <c:pt idx="363">
                  <c:v>1988</c:v>
                </c:pt>
                <c:pt idx="364">
                  <c:v>1988</c:v>
                </c:pt>
                <c:pt idx="365">
                  <c:v>1988</c:v>
                </c:pt>
                <c:pt idx="366">
                  <c:v>1988</c:v>
                </c:pt>
                <c:pt idx="367">
                  <c:v>1988</c:v>
                </c:pt>
                <c:pt idx="368">
                  <c:v>1988</c:v>
                </c:pt>
                <c:pt idx="369">
                  <c:v>1988</c:v>
                </c:pt>
                <c:pt idx="370">
                  <c:v>1988</c:v>
                </c:pt>
                <c:pt idx="371">
                  <c:v>1988</c:v>
                </c:pt>
                <c:pt idx="372">
                  <c:v>1988</c:v>
                </c:pt>
                <c:pt idx="373">
                  <c:v>1988</c:v>
                </c:pt>
                <c:pt idx="374">
                  <c:v>1988</c:v>
                </c:pt>
                <c:pt idx="375">
                  <c:v>1988</c:v>
                </c:pt>
                <c:pt idx="376">
                  <c:v>1988</c:v>
                </c:pt>
                <c:pt idx="377">
                  <c:v>1988</c:v>
                </c:pt>
                <c:pt idx="378">
                  <c:v>1988</c:v>
                </c:pt>
                <c:pt idx="379">
                  <c:v>1988</c:v>
                </c:pt>
                <c:pt idx="380">
                  <c:v>1988</c:v>
                </c:pt>
                <c:pt idx="381">
                  <c:v>1988</c:v>
                </c:pt>
                <c:pt idx="382">
                  <c:v>1989</c:v>
                </c:pt>
                <c:pt idx="383">
                  <c:v>1989</c:v>
                </c:pt>
                <c:pt idx="384">
                  <c:v>1989</c:v>
                </c:pt>
                <c:pt idx="385">
                  <c:v>1989</c:v>
                </c:pt>
                <c:pt idx="386">
                  <c:v>1989</c:v>
                </c:pt>
                <c:pt idx="387">
                  <c:v>1989</c:v>
                </c:pt>
                <c:pt idx="388">
                  <c:v>1989</c:v>
                </c:pt>
                <c:pt idx="389">
                  <c:v>1989</c:v>
                </c:pt>
                <c:pt idx="390">
                  <c:v>1989</c:v>
                </c:pt>
                <c:pt idx="391">
                  <c:v>1989</c:v>
                </c:pt>
                <c:pt idx="392">
                  <c:v>1989</c:v>
                </c:pt>
                <c:pt idx="393">
                  <c:v>1989</c:v>
                </c:pt>
                <c:pt idx="394">
                  <c:v>1989</c:v>
                </c:pt>
                <c:pt idx="395">
                  <c:v>1989</c:v>
                </c:pt>
                <c:pt idx="396">
                  <c:v>1989</c:v>
                </c:pt>
                <c:pt idx="397">
                  <c:v>1989</c:v>
                </c:pt>
                <c:pt idx="398">
                  <c:v>1989</c:v>
                </c:pt>
                <c:pt idx="399">
                  <c:v>1989</c:v>
                </c:pt>
                <c:pt idx="400">
                  <c:v>1989</c:v>
                </c:pt>
                <c:pt idx="401">
                  <c:v>1989</c:v>
                </c:pt>
                <c:pt idx="402">
                  <c:v>1989</c:v>
                </c:pt>
                <c:pt idx="403">
                  <c:v>1989</c:v>
                </c:pt>
                <c:pt idx="404">
                  <c:v>1989</c:v>
                </c:pt>
                <c:pt idx="405">
                  <c:v>1989</c:v>
                </c:pt>
                <c:pt idx="406">
                  <c:v>1989</c:v>
                </c:pt>
                <c:pt idx="407">
                  <c:v>1989</c:v>
                </c:pt>
                <c:pt idx="408">
                  <c:v>1989</c:v>
                </c:pt>
                <c:pt idx="409">
                  <c:v>1989</c:v>
                </c:pt>
                <c:pt idx="410">
                  <c:v>1989</c:v>
                </c:pt>
                <c:pt idx="411">
                  <c:v>1989</c:v>
                </c:pt>
                <c:pt idx="412">
                  <c:v>1989</c:v>
                </c:pt>
                <c:pt idx="413">
                  <c:v>1989</c:v>
                </c:pt>
                <c:pt idx="414">
                  <c:v>1989</c:v>
                </c:pt>
                <c:pt idx="415">
                  <c:v>1989</c:v>
                </c:pt>
                <c:pt idx="416">
                  <c:v>1989</c:v>
                </c:pt>
                <c:pt idx="417">
                  <c:v>1989</c:v>
                </c:pt>
                <c:pt idx="418">
                  <c:v>1989</c:v>
                </c:pt>
                <c:pt idx="419">
                  <c:v>1989</c:v>
                </c:pt>
                <c:pt idx="420">
                  <c:v>1989</c:v>
                </c:pt>
                <c:pt idx="421">
                  <c:v>1989</c:v>
                </c:pt>
                <c:pt idx="422">
                  <c:v>1989</c:v>
                </c:pt>
                <c:pt idx="423">
                  <c:v>1989</c:v>
                </c:pt>
                <c:pt idx="424">
                  <c:v>1989</c:v>
                </c:pt>
                <c:pt idx="425">
                  <c:v>1989</c:v>
                </c:pt>
                <c:pt idx="426">
                  <c:v>1989</c:v>
                </c:pt>
                <c:pt idx="427">
                  <c:v>1989</c:v>
                </c:pt>
                <c:pt idx="428">
                  <c:v>1989</c:v>
                </c:pt>
                <c:pt idx="429">
                  <c:v>1989</c:v>
                </c:pt>
                <c:pt idx="430">
                  <c:v>1989</c:v>
                </c:pt>
                <c:pt idx="431">
                  <c:v>1989</c:v>
                </c:pt>
                <c:pt idx="432">
                  <c:v>1989</c:v>
                </c:pt>
                <c:pt idx="433">
                  <c:v>1989</c:v>
                </c:pt>
                <c:pt idx="434">
                  <c:v>1990</c:v>
                </c:pt>
                <c:pt idx="435">
                  <c:v>1990</c:v>
                </c:pt>
                <c:pt idx="436">
                  <c:v>1990</c:v>
                </c:pt>
                <c:pt idx="437">
                  <c:v>1990</c:v>
                </c:pt>
                <c:pt idx="438">
                  <c:v>1990</c:v>
                </c:pt>
                <c:pt idx="439">
                  <c:v>1990</c:v>
                </c:pt>
                <c:pt idx="440">
                  <c:v>1990</c:v>
                </c:pt>
                <c:pt idx="441">
                  <c:v>1990</c:v>
                </c:pt>
                <c:pt idx="442">
                  <c:v>1990</c:v>
                </c:pt>
                <c:pt idx="443">
                  <c:v>1990</c:v>
                </c:pt>
                <c:pt idx="444">
                  <c:v>1990</c:v>
                </c:pt>
                <c:pt idx="445">
                  <c:v>1990</c:v>
                </c:pt>
                <c:pt idx="446">
                  <c:v>1990</c:v>
                </c:pt>
                <c:pt idx="447">
                  <c:v>1990</c:v>
                </c:pt>
                <c:pt idx="448">
                  <c:v>1990</c:v>
                </c:pt>
                <c:pt idx="449">
                  <c:v>1990</c:v>
                </c:pt>
                <c:pt idx="450">
                  <c:v>1990</c:v>
                </c:pt>
                <c:pt idx="451">
                  <c:v>1990</c:v>
                </c:pt>
                <c:pt idx="452">
                  <c:v>1990</c:v>
                </c:pt>
                <c:pt idx="453">
                  <c:v>1990</c:v>
                </c:pt>
                <c:pt idx="454">
                  <c:v>1990</c:v>
                </c:pt>
                <c:pt idx="455">
                  <c:v>1990</c:v>
                </c:pt>
                <c:pt idx="456">
                  <c:v>1990</c:v>
                </c:pt>
                <c:pt idx="457">
                  <c:v>1990</c:v>
                </c:pt>
                <c:pt idx="458">
                  <c:v>1990</c:v>
                </c:pt>
                <c:pt idx="459">
                  <c:v>1990</c:v>
                </c:pt>
                <c:pt idx="460">
                  <c:v>1990</c:v>
                </c:pt>
                <c:pt idx="461">
                  <c:v>1990</c:v>
                </c:pt>
                <c:pt idx="462">
                  <c:v>1990</c:v>
                </c:pt>
                <c:pt idx="463">
                  <c:v>1990</c:v>
                </c:pt>
                <c:pt idx="464">
                  <c:v>1990</c:v>
                </c:pt>
                <c:pt idx="465">
                  <c:v>1990</c:v>
                </c:pt>
                <c:pt idx="466">
                  <c:v>1990</c:v>
                </c:pt>
                <c:pt idx="467">
                  <c:v>1990</c:v>
                </c:pt>
                <c:pt idx="468">
                  <c:v>1990</c:v>
                </c:pt>
                <c:pt idx="469">
                  <c:v>1990</c:v>
                </c:pt>
                <c:pt idx="470">
                  <c:v>1990</c:v>
                </c:pt>
                <c:pt idx="471">
                  <c:v>1990</c:v>
                </c:pt>
                <c:pt idx="472">
                  <c:v>1990</c:v>
                </c:pt>
                <c:pt idx="473">
                  <c:v>1990</c:v>
                </c:pt>
                <c:pt idx="474">
                  <c:v>1990</c:v>
                </c:pt>
                <c:pt idx="475">
                  <c:v>1990</c:v>
                </c:pt>
                <c:pt idx="476">
                  <c:v>1990</c:v>
                </c:pt>
                <c:pt idx="477">
                  <c:v>1990</c:v>
                </c:pt>
                <c:pt idx="478">
                  <c:v>1990</c:v>
                </c:pt>
                <c:pt idx="479">
                  <c:v>1990</c:v>
                </c:pt>
                <c:pt idx="480">
                  <c:v>1990</c:v>
                </c:pt>
                <c:pt idx="481">
                  <c:v>1990</c:v>
                </c:pt>
                <c:pt idx="482">
                  <c:v>1990</c:v>
                </c:pt>
                <c:pt idx="483">
                  <c:v>1990</c:v>
                </c:pt>
                <c:pt idx="484">
                  <c:v>1990</c:v>
                </c:pt>
                <c:pt idx="485">
                  <c:v>1990</c:v>
                </c:pt>
                <c:pt idx="486">
                  <c:v>1991</c:v>
                </c:pt>
                <c:pt idx="487">
                  <c:v>1991</c:v>
                </c:pt>
                <c:pt idx="488">
                  <c:v>1991</c:v>
                </c:pt>
                <c:pt idx="489">
                  <c:v>1991</c:v>
                </c:pt>
                <c:pt idx="490">
                  <c:v>1991</c:v>
                </c:pt>
                <c:pt idx="491">
                  <c:v>1991</c:v>
                </c:pt>
                <c:pt idx="492">
                  <c:v>1991</c:v>
                </c:pt>
                <c:pt idx="493">
                  <c:v>1991</c:v>
                </c:pt>
                <c:pt idx="494">
                  <c:v>1991</c:v>
                </c:pt>
                <c:pt idx="495">
                  <c:v>1991</c:v>
                </c:pt>
                <c:pt idx="496">
                  <c:v>1991</c:v>
                </c:pt>
                <c:pt idx="497">
                  <c:v>1991</c:v>
                </c:pt>
                <c:pt idx="498">
                  <c:v>1991</c:v>
                </c:pt>
                <c:pt idx="499">
                  <c:v>1991</c:v>
                </c:pt>
                <c:pt idx="500">
                  <c:v>1991</c:v>
                </c:pt>
                <c:pt idx="501">
                  <c:v>1991</c:v>
                </c:pt>
                <c:pt idx="502">
                  <c:v>1991</c:v>
                </c:pt>
                <c:pt idx="503">
                  <c:v>1991</c:v>
                </c:pt>
                <c:pt idx="504">
                  <c:v>1991</c:v>
                </c:pt>
                <c:pt idx="505">
                  <c:v>1991</c:v>
                </c:pt>
                <c:pt idx="506">
                  <c:v>1991</c:v>
                </c:pt>
                <c:pt idx="507">
                  <c:v>1991</c:v>
                </c:pt>
                <c:pt idx="508">
                  <c:v>1991</c:v>
                </c:pt>
                <c:pt idx="509">
                  <c:v>1991</c:v>
                </c:pt>
                <c:pt idx="510">
                  <c:v>1991</c:v>
                </c:pt>
                <c:pt idx="511">
                  <c:v>1991</c:v>
                </c:pt>
                <c:pt idx="512">
                  <c:v>1991</c:v>
                </c:pt>
                <c:pt idx="513">
                  <c:v>1991</c:v>
                </c:pt>
                <c:pt idx="514">
                  <c:v>1991</c:v>
                </c:pt>
                <c:pt idx="515">
                  <c:v>1991</c:v>
                </c:pt>
                <c:pt idx="516">
                  <c:v>1991</c:v>
                </c:pt>
                <c:pt idx="517">
                  <c:v>1991</c:v>
                </c:pt>
                <c:pt idx="518">
                  <c:v>1991</c:v>
                </c:pt>
                <c:pt idx="519">
                  <c:v>1991</c:v>
                </c:pt>
                <c:pt idx="520">
                  <c:v>1991</c:v>
                </c:pt>
                <c:pt idx="521">
                  <c:v>1991</c:v>
                </c:pt>
                <c:pt idx="522">
                  <c:v>1991</c:v>
                </c:pt>
                <c:pt idx="523">
                  <c:v>1991</c:v>
                </c:pt>
                <c:pt idx="524">
                  <c:v>1991</c:v>
                </c:pt>
                <c:pt idx="525">
                  <c:v>1991</c:v>
                </c:pt>
                <c:pt idx="526">
                  <c:v>1991</c:v>
                </c:pt>
                <c:pt idx="527">
                  <c:v>1991</c:v>
                </c:pt>
                <c:pt idx="528">
                  <c:v>1991</c:v>
                </c:pt>
                <c:pt idx="529">
                  <c:v>1991</c:v>
                </c:pt>
                <c:pt idx="530">
                  <c:v>1991</c:v>
                </c:pt>
                <c:pt idx="531">
                  <c:v>1991</c:v>
                </c:pt>
                <c:pt idx="532">
                  <c:v>1991</c:v>
                </c:pt>
                <c:pt idx="533">
                  <c:v>1991</c:v>
                </c:pt>
                <c:pt idx="534">
                  <c:v>1991</c:v>
                </c:pt>
                <c:pt idx="535">
                  <c:v>1991</c:v>
                </c:pt>
                <c:pt idx="536">
                  <c:v>1991</c:v>
                </c:pt>
                <c:pt idx="537">
                  <c:v>1991</c:v>
                </c:pt>
                <c:pt idx="538">
                  <c:v>1992</c:v>
                </c:pt>
                <c:pt idx="539">
                  <c:v>1992</c:v>
                </c:pt>
                <c:pt idx="540">
                  <c:v>1992</c:v>
                </c:pt>
                <c:pt idx="541">
                  <c:v>1992</c:v>
                </c:pt>
                <c:pt idx="542">
                  <c:v>1992</c:v>
                </c:pt>
                <c:pt idx="543">
                  <c:v>1992</c:v>
                </c:pt>
                <c:pt idx="544">
                  <c:v>1992</c:v>
                </c:pt>
                <c:pt idx="545">
                  <c:v>1992</c:v>
                </c:pt>
                <c:pt idx="546">
                  <c:v>1992</c:v>
                </c:pt>
                <c:pt idx="547">
                  <c:v>1992</c:v>
                </c:pt>
                <c:pt idx="548">
                  <c:v>1992</c:v>
                </c:pt>
                <c:pt idx="549">
                  <c:v>1992</c:v>
                </c:pt>
                <c:pt idx="550">
                  <c:v>1992</c:v>
                </c:pt>
                <c:pt idx="551">
                  <c:v>1992</c:v>
                </c:pt>
                <c:pt idx="552">
                  <c:v>1992</c:v>
                </c:pt>
                <c:pt idx="553">
                  <c:v>1992</c:v>
                </c:pt>
                <c:pt idx="554">
                  <c:v>1992</c:v>
                </c:pt>
                <c:pt idx="555">
                  <c:v>1992</c:v>
                </c:pt>
                <c:pt idx="556">
                  <c:v>1992</c:v>
                </c:pt>
                <c:pt idx="557">
                  <c:v>1992</c:v>
                </c:pt>
                <c:pt idx="558">
                  <c:v>1992</c:v>
                </c:pt>
                <c:pt idx="559">
                  <c:v>1992</c:v>
                </c:pt>
                <c:pt idx="560">
                  <c:v>1992</c:v>
                </c:pt>
                <c:pt idx="561">
                  <c:v>1992</c:v>
                </c:pt>
                <c:pt idx="562">
                  <c:v>1992</c:v>
                </c:pt>
                <c:pt idx="563">
                  <c:v>1992</c:v>
                </c:pt>
                <c:pt idx="564">
                  <c:v>1992</c:v>
                </c:pt>
                <c:pt idx="565">
                  <c:v>1992</c:v>
                </c:pt>
                <c:pt idx="566">
                  <c:v>1992</c:v>
                </c:pt>
                <c:pt idx="567">
                  <c:v>1992</c:v>
                </c:pt>
                <c:pt idx="568">
                  <c:v>1992</c:v>
                </c:pt>
                <c:pt idx="569">
                  <c:v>1992</c:v>
                </c:pt>
                <c:pt idx="570">
                  <c:v>1992</c:v>
                </c:pt>
                <c:pt idx="571">
                  <c:v>1992</c:v>
                </c:pt>
                <c:pt idx="572">
                  <c:v>1992</c:v>
                </c:pt>
                <c:pt idx="573">
                  <c:v>1992</c:v>
                </c:pt>
                <c:pt idx="574">
                  <c:v>1992</c:v>
                </c:pt>
                <c:pt idx="575">
                  <c:v>1992</c:v>
                </c:pt>
                <c:pt idx="576">
                  <c:v>1992</c:v>
                </c:pt>
                <c:pt idx="577">
                  <c:v>1992</c:v>
                </c:pt>
                <c:pt idx="578">
                  <c:v>1992</c:v>
                </c:pt>
                <c:pt idx="579">
                  <c:v>1992</c:v>
                </c:pt>
                <c:pt idx="580">
                  <c:v>1992</c:v>
                </c:pt>
                <c:pt idx="581">
                  <c:v>1992</c:v>
                </c:pt>
                <c:pt idx="582">
                  <c:v>1992</c:v>
                </c:pt>
                <c:pt idx="583">
                  <c:v>1992</c:v>
                </c:pt>
                <c:pt idx="584">
                  <c:v>1992</c:v>
                </c:pt>
                <c:pt idx="585">
                  <c:v>1992</c:v>
                </c:pt>
                <c:pt idx="586">
                  <c:v>1992</c:v>
                </c:pt>
                <c:pt idx="587">
                  <c:v>1992</c:v>
                </c:pt>
                <c:pt idx="588">
                  <c:v>1992</c:v>
                </c:pt>
                <c:pt idx="589">
                  <c:v>1992</c:v>
                </c:pt>
                <c:pt idx="590">
                  <c:v>1993</c:v>
                </c:pt>
                <c:pt idx="591">
                  <c:v>1993</c:v>
                </c:pt>
                <c:pt idx="592">
                  <c:v>1993</c:v>
                </c:pt>
                <c:pt idx="593">
                  <c:v>1993</c:v>
                </c:pt>
                <c:pt idx="594">
                  <c:v>1993</c:v>
                </c:pt>
                <c:pt idx="595">
                  <c:v>1993</c:v>
                </c:pt>
                <c:pt idx="596">
                  <c:v>1993</c:v>
                </c:pt>
                <c:pt idx="597">
                  <c:v>1993</c:v>
                </c:pt>
                <c:pt idx="598">
                  <c:v>1993</c:v>
                </c:pt>
                <c:pt idx="599">
                  <c:v>1993</c:v>
                </c:pt>
                <c:pt idx="600">
                  <c:v>1993</c:v>
                </c:pt>
                <c:pt idx="601">
                  <c:v>1993</c:v>
                </c:pt>
                <c:pt idx="602">
                  <c:v>1993</c:v>
                </c:pt>
                <c:pt idx="603">
                  <c:v>1993</c:v>
                </c:pt>
                <c:pt idx="604">
                  <c:v>1993</c:v>
                </c:pt>
                <c:pt idx="605">
                  <c:v>1993</c:v>
                </c:pt>
                <c:pt idx="606">
                  <c:v>1993</c:v>
                </c:pt>
                <c:pt idx="607">
                  <c:v>1993</c:v>
                </c:pt>
                <c:pt idx="608">
                  <c:v>1993</c:v>
                </c:pt>
                <c:pt idx="609">
                  <c:v>1993</c:v>
                </c:pt>
                <c:pt idx="610">
                  <c:v>1993</c:v>
                </c:pt>
                <c:pt idx="611">
                  <c:v>1993</c:v>
                </c:pt>
                <c:pt idx="612">
                  <c:v>1993</c:v>
                </c:pt>
                <c:pt idx="613">
                  <c:v>1993</c:v>
                </c:pt>
                <c:pt idx="614">
                  <c:v>1993</c:v>
                </c:pt>
                <c:pt idx="615">
                  <c:v>1993</c:v>
                </c:pt>
                <c:pt idx="616">
                  <c:v>1993</c:v>
                </c:pt>
                <c:pt idx="617">
                  <c:v>1993</c:v>
                </c:pt>
                <c:pt idx="618">
                  <c:v>1993</c:v>
                </c:pt>
                <c:pt idx="619">
                  <c:v>1993</c:v>
                </c:pt>
                <c:pt idx="620">
                  <c:v>1993</c:v>
                </c:pt>
                <c:pt idx="621">
                  <c:v>1993</c:v>
                </c:pt>
                <c:pt idx="622">
                  <c:v>1993</c:v>
                </c:pt>
                <c:pt idx="623">
                  <c:v>1993</c:v>
                </c:pt>
                <c:pt idx="624">
                  <c:v>1993</c:v>
                </c:pt>
                <c:pt idx="625">
                  <c:v>1993</c:v>
                </c:pt>
                <c:pt idx="626">
                  <c:v>1993</c:v>
                </c:pt>
                <c:pt idx="627">
                  <c:v>1993</c:v>
                </c:pt>
                <c:pt idx="628">
                  <c:v>1993</c:v>
                </c:pt>
                <c:pt idx="629">
                  <c:v>1993</c:v>
                </c:pt>
                <c:pt idx="630">
                  <c:v>1993</c:v>
                </c:pt>
                <c:pt idx="631">
                  <c:v>1993</c:v>
                </c:pt>
                <c:pt idx="632">
                  <c:v>1993</c:v>
                </c:pt>
                <c:pt idx="633">
                  <c:v>1993</c:v>
                </c:pt>
                <c:pt idx="634">
                  <c:v>1993</c:v>
                </c:pt>
                <c:pt idx="635">
                  <c:v>1993</c:v>
                </c:pt>
                <c:pt idx="636">
                  <c:v>1993</c:v>
                </c:pt>
                <c:pt idx="637">
                  <c:v>1993</c:v>
                </c:pt>
                <c:pt idx="638">
                  <c:v>1993</c:v>
                </c:pt>
                <c:pt idx="639">
                  <c:v>1993</c:v>
                </c:pt>
                <c:pt idx="640">
                  <c:v>1993</c:v>
                </c:pt>
                <c:pt idx="641">
                  <c:v>1993</c:v>
                </c:pt>
                <c:pt idx="642">
                  <c:v>1994</c:v>
                </c:pt>
                <c:pt idx="643">
                  <c:v>1994</c:v>
                </c:pt>
                <c:pt idx="644">
                  <c:v>1994</c:v>
                </c:pt>
                <c:pt idx="645">
                  <c:v>1994</c:v>
                </c:pt>
                <c:pt idx="646">
                  <c:v>1994</c:v>
                </c:pt>
                <c:pt idx="647">
                  <c:v>1994</c:v>
                </c:pt>
                <c:pt idx="648">
                  <c:v>1994</c:v>
                </c:pt>
                <c:pt idx="649">
                  <c:v>1994</c:v>
                </c:pt>
                <c:pt idx="650">
                  <c:v>1994</c:v>
                </c:pt>
                <c:pt idx="651">
                  <c:v>1994</c:v>
                </c:pt>
                <c:pt idx="652">
                  <c:v>1994</c:v>
                </c:pt>
                <c:pt idx="653">
                  <c:v>1994</c:v>
                </c:pt>
                <c:pt idx="654">
                  <c:v>1994</c:v>
                </c:pt>
                <c:pt idx="655">
                  <c:v>1994</c:v>
                </c:pt>
                <c:pt idx="656">
                  <c:v>1994</c:v>
                </c:pt>
                <c:pt idx="657">
                  <c:v>1994</c:v>
                </c:pt>
                <c:pt idx="658">
                  <c:v>1994</c:v>
                </c:pt>
                <c:pt idx="659">
                  <c:v>1994</c:v>
                </c:pt>
                <c:pt idx="660">
                  <c:v>1994</c:v>
                </c:pt>
                <c:pt idx="661">
                  <c:v>1994</c:v>
                </c:pt>
                <c:pt idx="662">
                  <c:v>1994</c:v>
                </c:pt>
                <c:pt idx="663">
                  <c:v>1994</c:v>
                </c:pt>
                <c:pt idx="664">
                  <c:v>1994</c:v>
                </c:pt>
                <c:pt idx="665">
                  <c:v>1994</c:v>
                </c:pt>
                <c:pt idx="666">
                  <c:v>1994</c:v>
                </c:pt>
                <c:pt idx="667">
                  <c:v>1994</c:v>
                </c:pt>
                <c:pt idx="668">
                  <c:v>1994</c:v>
                </c:pt>
                <c:pt idx="669">
                  <c:v>1994</c:v>
                </c:pt>
                <c:pt idx="670">
                  <c:v>1994</c:v>
                </c:pt>
                <c:pt idx="671">
                  <c:v>1994</c:v>
                </c:pt>
                <c:pt idx="672">
                  <c:v>1994</c:v>
                </c:pt>
                <c:pt idx="673">
                  <c:v>1994</c:v>
                </c:pt>
                <c:pt idx="674">
                  <c:v>1994</c:v>
                </c:pt>
                <c:pt idx="675">
                  <c:v>1994</c:v>
                </c:pt>
                <c:pt idx="676">
                  <c:v>1994</c:v>
                </c:pt>
                <c:pt idx="677">
                  <c:v>1994</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1995</c:v>
                </c:pt>
                <c:pt idx="695">
                  <c:v>1995</c:v>
                </c:pt>
                <c:pt idx="696">
                  <c:v>1995</c:v>
                </c:pt>
                <c:pt idx="697">
                  <c:v>1995</c:v>
                </c:pt>
                <c:pt idx="698">
                  <c:v>1995</c:v>
                </c:pt>
                <c:pt idx="699">
                  <c:v>1995</c:v>
                </c:pt>
                <c:pt idx="700">
                  <c:v>1995</c:v>
                </c:pt>
                <c:pt idx="701">
                  <c:v>1995</c:v>
                </c:pt>
                <c:pt idx="702">
                  <c:v>1995</c:v>
                </c:pt>
                <c:pt idx="703">
                  <c:v>1995</c:v>
                </c:pt>
                <c:pt idx="704">
                  <c:v>1995</c:v>
                </c:pt>
                <c:pt idx="705">
                  <c:v>1995</c:v>
                </c:pt>
                <c:pt idx="706">
                  <c:v>1995</c:v>
                </c:pt>
                <c:pt idx="707">
                  <c:v>1995</c:v>
                </c:pt>
                <c:pt idx="708">
                  <c:v>1995</c:v>
                </c:pt>
                <c:pt idx="709">
                  <c:v>1995</c:v>
                </c:pt>
                <c:pt idx="710">
                  <c:v>1995</c:v>
                </c:pt>
                <c:pt idx="711">
                  <c:v>1995</c:v>
                </c:pt>
                <c:pt idx="712">
                  <c:v>1995</c:v>
                </c:pt>
                <c:pt idx="713">
                  <c:v>1995</c:v>
                </c:pt>
                <c:pt idx="714">
                  <c:v>1995</c:v>
                </c:pt>
                <c:pt idx="715">
                  <c:v>1995</c:v>
                </c:pt>
                <c:pt idx="716">
                  <c:v>1995</c:v>
                </c:pt>
                <c:pt idx="717">
                  <c:v>1995</c:v>
                </c:pt>
                <c:pt idx="718">
                  <c:v>1995</c:v>
                </c:pt>
                <c:pt idx="719">
                  <c:v>1995</c:v>
                </c:pt>
                <c:pt idx="720">
                  <c:v>1995</c:v>
                </c:pt>
                <c:pt idx="721">
                  <c:v>1995</c:v>
                </c:pt>
                <c:pt idx="722">
                  <c:v>1995</c:v>
                </c:pt>
                <c:pt idx="723">
                  <c:v>1995</c:v>
                </c:pt>
                <c:pt idx="724">
                  <c:v>1995</c:v>
                </c:pt>
                <c:pt idx="725">
                  <c:v>1995</c:v>
                </c:pt>
                <c:pt idx="726">
                  <c:v>1995</c:v>
                </c:pt>
                <c:pt idx="727">
                  <c:v>1995</c:v>
                </c:pt>
                <c:pt idx="728">
                  <c:v>1995</c:v>
                </c:pt>
                <c:pt idx="729">
                  <c:v>1995</c:v>
                </c:pt>
                <c:pt idx="730">
                  <c:v>1995</c:v>
                </c:pt>
                <c:pt idx="731">
                  <c:v>1995</c:v>
                </c:pt>
                <c:pt idx="732">
                  <c:v>1995</c:v>
                </c:pt>
                <c:pt idx="733">
                  <c:v>1995</c:v>
                </c:pt>
                <c:pt idx="734">
                  <c:v>1995</c:v>
                </c:pt>
                <c:pt idx="735">
                  <c:v>1995</c:v>
                </c:pt>
                <c:pt idx="736">
                  <c:v>1995</c:v>
                </c:pt>
                <c:pt idx="737">
                  <c:v>1995</c:v>
                </c:pt>
                <c:pt idx="738">
                  <c:v>1995</c:v>
                </c:pt>
                <c:pt idx="739">
                  <c:v>1995</c:v>
                </c:pt>
                <c:pt idx="740">
                  <c:v>1995</c:v>
                </c:pt>
                <c:pt idx="741">
                  <c:v>1995</c:v>
                </c:pt>
                <c:pt idx="742">
                  <c:v>1995</c:v>
                </c:pt>
                <c:pt idx="743">
                  <c:v>1995</c:v>
                </c:pt>
                <c:pt idx="744">
                  <c:v>1995</c:v>
                </c:pt>
                <c:pt idx="745">
                  <c:v>1995</c:v>
                </c:pt>
                <c:pt idx="746">
                  <c:v>1996</c:v>
                </c:pt>
                <c:pt idx="747">
                  <c:v>1996</c:v>
                </c:pt>
                <c:pt idx="748">
                  <c:v>1996</c:v>
                </c:pt>
                <c:pt idx="749">
                  <c:v>1996</c:v>
                </c:pt>
                <c:pt idx="750">
                  <c:v>1996</c:v>
                </c:pt>
                <c:pt idx="751">
                  <c:v>1996</c:v>
                </c:pt>
                <c:pt idx="752">
                  <c:v>1996</c:v>
                </c:pt>
                <c:pt idx="753">
                  <c:v>1996</c:v>
                </c:pt>
                <c:pt idx="754">
                  <c:v>1996</c:v>
                </c:pt>
                <c:pt idx="755">
                  <c:v>1996</c:v>
                </c:pt>
                <c:pt idx="756">
                  <c:v>1996</c:v>
                </c:pt>
                <c:pt idx="757">
                  <c:v>1996</c:v>
                </c:pt>
                <c:pt idx="758">
                  <c:v>1996</c:v>
                </c:pt>
                <c:pt idx="759">
                  <c:v>1996</c:v>
                </c:pt>
                <c:pt idx="760">
                  <c:v>1996</c:v>
                </c:pt>
                <c:pt idx="761">
                  <c:v>1996</c:v>
                </c:pt>
                <c:pt idx="762">
                  <c:v>1996</c:v>
                </c:pt>
                <c:pt idx="763">
                  <c:v>1996</c:v>
                </c:pt>
                <c:pt idx="764">
                  <c:v>1996</c:v>
                </c:pt>
                <c:pt idx="765">
                  <c:v>1996</c:v>
                </c:pt>
                <c:pt idx="766">
                  <c:v>1996</c:v>
                </c:pt>
                <c:pt idx="767">
                  <c:v>1996</c:v>
                </c:pt>
                <c:pt idx="768">
                  <c:v>1996</c:v>
                </c:pt>
                <c:pt idx="769">
                  <c:v>1996</c:v>
                </c:pt>
                <c:pt idx="770">
                  <c:v>1996</c:v>
                </c:pt>
                <c:pt idx="771">
                  <c:v>1996</c:v>
                </c:pt>
                <c:pt idx="772">
                  <c:v>1996</c:v>
                </c:pt>
                <c:pt idx="773">
                  <c:v>1996</c:v>
                </c:pt>
                <c:pt idx="774">
                  <c:v>1996</c:v>
                </c:pt>
                <c:pt idx="775">
                  <c:v>1996</c:v>
                </c:pt>
                <c:pt idx="776">
                  <c:v>1996</c:v>
                </c:pt>
                <c:pt idx="777">
                  <c:v>1996</c:v>
                </c:pt>
                <c:pt idx="778">
                  <c:v>1996</c:v>
                </c:pt>
                <c:pt idx="779">
                  <c:v>1996</c:v>
                </c:pt>
                <c:pt idx="780">
                  <c:v>1996</c:v>
                </c:pt>
                <c:pt idx="781">
                  <c:v>1996</c:v>
                </c:pt>
                <c:pt idx="782">
                  <c:v>1996</c:v>
                </c:pt>
                <c:pt idx="783">
                  <c:v>1996</c:v>
                </c:pt>
                <c:pt idx="784">
                  <c:v>1996</c:v>
                </c:pt>
                <c:pt idx="785">
                  <c:v>1996</c:v>
                </c:pt>
                <c:pt idx="786">
                  <c:v>1996</c:v>
                </c:pt>
                <c:pt idx="787">
                  <c:v>1996</c:v>
                </c:pt>
                <c:pt idx="788">
                  <c:v>1996</c:v>
                </c:pt>
                <c:pt idx="789">
                  <c:v>1996</c:v>
                </c:pt>
                <c:pt idx="790">
                  <c:v>1996</c:v>
                </c:pt>
                <c:pt idx="791">
                  <c:v>1996</c:v>
                </c:pt>
                <c:pt idx="792">
                  <c:v>1996</c:v>
                </c:pt>
                <c:pt idx="793">
                  <c:v>1996</c:v>
                </c:pt>
                <c:pt idx="794">
                  <c:v>1996</c:v>
                </c:pt>
                <c:pt idx="795">
                  <c:v>1996</c:v>
                </c:pt>
                <c:pt idx="796">
                  <c:v>1996</c:v>
                </c:pt>
                <c:pt idx="797">
                  <c:v>1996</c:v>
                </c:pt>
                <c:pt idx="798">
                  <c:v>1997</c:v>
                </c:pt>
                <c:pt idx="799">
                  <c:v>1997</c:v>
                </c:pt>
                <c:pt idx="800">
                  <c:v>1997</c:v>
                </c:pt>
                <c:pt idx="801">
                  <c:v>1997</c:v>
                </c:pt>
                <c:pt idx="802">
                  <c:v>1997</c:v>
                </c:pt>
                <c:pt idx="803">
                  <c:v>1997</c:v>
                </c:pt>
                <c:pt idx="804">
                  <c:v>1997</c:v>
                </c:pt>
                <c:pt idx="805">
                  <c:v>1997</c:v>
                </c:pt>
                <c:pt idx="806">
                  <c:v>1997</c:v>
                </c:pt>
                <c:pt idx="807">
                  <c:v>1997</c:v>
                </c:pt>
                <c:pt idx="808">
                  <c:v>1997</c:v>
                </c:pt>
                <c:pt idx="809">
                  <c:v>1997</c:v>
                </c:pt>
                <c:pt idx="810">
                  <c:v>1997</c:v>
                </c:pt>
                <c:pt idx="811">
                  <c:v>1997</c:v>
                </c:pt>
                <c:pt idx="812">
                  <c:v>1997</c:v>
                </c:pt>
                <c:pt idx="813">
                  <c:v>1997</c:v>
                </c:pt>
                <c:pt idx="814">
                  <c:v>1997</c:v>
                </c:pt>
                <c:pt idx="815">
                  <c:v>1997</c:v>
                </c:pt>
                <c:pt idx="816">
                  <c:v>1997</c:v>
                </c:pt>
                <c:pt idx="817">
                  <c:v>1997</c:v>
                </c:pt>
                <c:pt idx="818">
                  <c:v>1997</c:v>
                </c:pt>
                <c:pt idx="819">
                  <c:v>1997</c:v>
                </c:pt>
                <c:pt idx="820">
                  <c:v>1997</c:v>
                </c:pt>
                <c:pt idx="821">
                  <c:v>1997</c:v>
                </c:pt>
                <c:pt idx="822">
                  <c:v>1997</c:v>
                </c:pt>
                <c:pt idx="823">
                  <c:v>1997</c:v>
                </c:pt>
                <c:pt idx="824">
                  <c:v>1997</c:v>
                </c:pt>
                <c:pt idx="825">
                  <c:v>1997</c:v>
                </c:pt>
                <c:pt idx="826">
                  <c:v>1997</c:v>
                </c:pt>
                <c:pt idx="827">
                  <c:v>1997</c:v>
                </c:pt>
                <c:pt idx="828">
                  <c:v>1997</c:v>
                </c:pt>
                <c:pt idx="829">
                  <c:v>1997</c:v>
                </c:pt>
                <c:pt idx="830">
                  <c:v>1997</c:v>
                </c:pt>
                <c:pt idx="831">
                  <c:v>1997</c:v>
                </c:pt>
                <c:pt idx="832">
                  <c:v>1997</c:v>
                </c:pt>
                <c:pt idx="833">
                  <c:v>1997</c:v>
                </c:pt>
                <c:pt idx="834">
                  <c:v>1997</c:v>
                </c:pt>
                <c:pt idx="835">
                  <c:v>1997</c:v>
                </c:pt>
                <c:pt idx="836">
                  <c:v>1997</c:v>
                </c:pt>
                <c:pt idx="837">
                  <c:v>1997</c:v>
                </c:pt>
                <c:pt idx="838">
                  <c:v>1997</c:v>
                </c:pt>
                <c:pt idx="839">
                  <c:v>1997</c:v>
                </c:pt>
                <c:pt idx="840">
                  <c:v>1997</c:v>
                </c:pt>
                <c:pt idx="841">
                  <c:v>1997</c:v>
                </c:pt>
                <c:pt idx="842">
                  <c:v>1997</c:v>
                </c:pt>
                <c:pt idx="843">
                  <c:v>1997</c:v>
                </c:pt>
                <c:pt idx="844">
                  <c:v>1997</c:v>
                </c:pt>
                <c:pt idx="845">
                  <c:v>1997</c:v>
                </c:pt>
                <c:pt idx="846">
                  <c:v>1997</c:v>
                </c:pt>
                <c:pt idx="847">
                  <c:v>1997</c:v>
                </c:pt>
                <c:pt idx="848">
                  <c:v>1997</c:v>
                </c:pt>
                <c:pt idx="849">
                  <c:v>1997</c:v>
                </c:pt>
                <c:pt idx="850">
                  <c:v>1998</c:v>
                </c:pt>
                <c:pt idx="851">
                  <c:v>1998</c:v>
                </c:pt>
                <c:pt idx="852">
                  <c:v>1998</c:v>
                </c:pt>
                <c:pt idx="853">
                  <c:v>1998</c:v>
                </c:pt>
                <c:pt idx="854">
                  <c:v>1998</c:v>
                </c:pt>
                <c:pt idx="855">
                  <c:v>1998</c:v>
                </c:pt>
                <c:pt idx="856">
                  <c:v>1998</c:v>
                </c:pt>
                <c:pt idx="857">
                  <c:v>1998</c:v>
                </c:pt>
                <c:pt idx="858">
                  <c:v>1998</c:v>
                </c:pt>
                <c:pt idx="859">
                  <c:v>1998</c:v>
                </c:pt>
                <c:pt idx="860">
                  <c:v>1998</c:v>
                </c:pt>
                <c:pt idx="861">
                  <c:v>1998</c:v>
                </c:pt>
                <c:pt idx="862">
                  <c:v>1998</c:v>
                </c:pt>
                <c:pt idx="863">
                  <c:v>1998</c:v>
                </c:pt>
                <c:pt idx="864">
                  <c:v>1998</c:v>
                </c:pt>
                <c:pt idx="865">
                  <c:v>1998</c:v>
                </c:pt>
                <c:pt idx="866">
                  <c:v>1998</c:v>
                </c:pt>
                <c:pt idx="867">
                  <c:v>1998</c:v>
                </c:pt>
                <c:pt idx="868">
                  <c:v>1998</c:v>
                </c:pt>
                <c:pt idx="869">
                  <c:v>1998</c:v>
                </c:pt>
                <c:pt idx="870">
                  <c:v>1998</c:v>
                </c:pt>
                <c:pt idx="871">
                  <c:v>1998</c:v>
                </c:pt>
                <c:pt idx="872">
                  <c:v>1998</c:v>
                </c:pt>
                <c:pt idx="873">
                  <c:v>1998</c:v>
                </c:pt>
                <c:pt idx="874">
                  <c:v>1998</c:v>
                </c:pt>
                <c:pt idx="875">
                  <c:v>1998</c:v>
                </c:pt>
                <c:pt idx="876">
                  <c:v>1998</c:v>
                </c:pt>
                <c:pt idx="877">
                  <c:v>1998</c:v>
                </c:pt>
                <c:pt idx="878">
                  <c:v>1998</c:v>
                </c:pt>
                <c:pt idx="879">
                  <c:v>1998</c:v>
                </c:pt>
                <c:pt idx="880">
                  <c:v>1998</c:v>
                </c:pt>
                <c:pt idx="881">
                  <c:v>1998</c:v>
                </c:pt>
                <c:pt idx="882">
                  <c:v>1998</c:v>
                </c:pt>
                <c:pt idx="883">
                  <c:v>1998</c:v>
                </c:pt>
                <c:pt idx="884">
                  <c:v>1998</c:v>
                </c:pt>
                <c:pt idx="885">
                  <c:v>1998</c:v>
                </c:pt>
                <c:pt idx="886">
                  <c:v>1998</c:v>
                </c:pt>
                <c:pt idx="887">
                  <c:v>1998</c:v>
                </c:pt>
                <c:pt idx="888">
                  <c:v>1998</c:v>
                </c:pt>
                <c:pt idx="889">
                  <c:v>1998</c:v>
                </c:pt>
                <c:pt idx="890">
                  <c:v>1998</c:v>
                </c:pt>
                <c:pt idx="891">
                  <c:v>1998</c:v>
                </c:pt>
                <c:pt idx="892">
                  <c:v>1998</c:v>
                </c:pt>
                <c:pt idx="893">
                  <c:v>1998</c:v>
                </c:pt>
                <c:pt idx="894">
                  <c:v>1998</c:v>
                </c:pt>
                <c:pt idx="895">
                  <c:v>1998</c:v>
                </c:pt>
                <c:pt idx="896">
                  <c:v>1998</c:v>
                </c:pt>
                <c:pt idx="897">
                  <c:v>1998</c:v>
                </c:pt>
                <c:pt idx="898">
                  <c:v>1998</c:v>
                </c:pt>
                <c:pt idx="899">
                  <c:v>1998</c:v>
                </c:pt>
                <c:pt idx="900">
                  <c:v>1998</c:v>
                </c:pt>
                <c:pt idx="901">
                  <c:v>1998</c:v>
                </c:pt>
                <c:pt idx="902">
                  <c:v>1999</c:v>
                </c:pt>
                <c:pt idx="903">
                  <c:v>1999</c:v>
                </c:pt>
                <c:pt idx="904">
                  <c:v>1999</c:v>
                </c:pt>
                <c:pt idx="905">
                  <c:v>1999</c:v>
                </c:pt>
                <c:pt idx="906">
                  <c:v>1999</c:v>
                </c:pt>
                <c:pt idx="907">
                  <c:v>1999</c:v>
                </c:pt>
                <c:pt idx="908">
                  <c:v>1999</c:v>
                </c:pt>
                <c:pt idx="909">
                  <c:v>1999</c:v>
                </c:pt>
                <c:pt idx="910">
                  <c:v>1999</c:v>
                </c:pt>
                <c:pt idx="911">
                  <c:v>1999</c:v>
                </c:pt>
                <c:pt idx="912">
                  <c:v>1999</c:v>
                </c:pt>
                <c:pt idx="913">
                  <c:v>1999</c:v>
                </c:pt>
                <c:pt idx="914">
                  <c:v>1999</c:v>
                </c:pt>
                <c:pt idx="915">
                  <c:v>1999</c:v>
                </c:pt>
                <c:pt idx="916">
                  <c:v>1999</c:v>
                </c:pt>
                <c:pt idx="917">
                  <c:v>1999</c:v>
                </c:pt>
                <c:pt idx="918">
                  <c:v>1999</c:v>
                </c:pt>
                <c:pt idx="919">
                  <c:v>1999</c:v>
                </c:pt>
                <c:pt idx="920">
                  <c:v>1999</c:v>
                </c:pt>
                <c:pt idx="921">
                  <c:v>1999</c:v>
                </c:pt>
                <c:pt idx="922">
                  <c:v>1999</c:v>
                </c:pt>
                <c:pt idx="923">
                  <c:v>1999</c:v>
                </c:pt>
                <c:pt idx="924">
                  <c:v>1999</c:v>
                </c:pt>
                <c:pt idx="925">
                  <c:v>1999</c:v>
                </c:pt>
                <c:pt idx="926">
                  <c:v>1999</c:v>
                </c:pt>
                <c:pt idx="927">
                  <c:v>1999</c:v>
                </c:pt>
                <c:pt idx="928">
                  <c:v>1999</c:v>
                </c:pt>
                <c:pt idx="929">
                  <c:v>1999</c:v>
                </c:pt>
                <c:pt idx="930">
                  <c:v>1999</c:v>
                </c:pt>
                <c:pt idx="931">
                  <c:v>1999</c:v>
                </c:pt>
                <c:pt idx="932">
                  <c:v>1999</c:v>
                </c:pt>
                <c:pt idx="933">
                  <c:v>1999</c:v>
                </c:pt>
                <c:pt idx="934">
                  <c:v>1999</c:v>
                </c:pt>
                <c:pt idx="935">
                  <c:v>1999</c:v>
                </c:pt>
                <c:pt idx="936">
                  <c:v>1999</c:v>
                </c:pt>
                <c:pt idx="937">
                  <c:v>1999</c:v>
                </c:pt>
                <c:pt idx="938">
                  <c:v>1999</c:v>
                </c:pt>
                <c:pt idx="939">
                  <c:v>1999</c:v>
                </c:pt>
                <c:pt idx="940">
                  <c:v>1999</c:v>
                </c:pt>
                <c:pt idx="941">
                  <c:v>1999</c:v>
                </c:pt>
                <c:pt idx="942">
                  <c:v>1999</c:v>
                </c:pt>
                <c:pt idx="943">
                  <c:v>1999</c:v>
                </c:pt>
                <c:pt idx="944">
                  <c:v>1999</c:v>
                </c:pt>
                <c:pt idx="945">
                  <c:v>1999</c:v>
                </c:pt>
                <c:pt idx="946">
                  <c:v>1999</c:v>
                </c:pt>
                <c:pt idx="947">
                  <c:v>1999</c:v>
                </c:pt>
                <c:pt idx="948">
                  <c:v>1999</c:v>
                </c:pt>
                <c:pt idx="949">
                  <c:v>1999</c:v>
                </c:pt>
                <c:pt idx="950">
                  <c:v>1999</c:v>
                </c:pt>
                <c:pt idx="951">
                  <c:v>1999</c:v>
                </c:pt>
                <c:pt idx="952">
                  <c:v>1999</c:v>
                </c:pt>
                <c:pt idx="953">
                  <c:v>1999</c:v>
                </c:pt>
                <c:pt idx="954">
                  <c:v>2000</c:v>
                </c:pt>
                <c:pt idx="955">
                  <c:v>2000</c:v>
                </c:pt>
                <c:pt idx="956">
                  <c:v>2000</c:v>
                </c:pt>
                <c:pt idx="957">
                  <c:v>2000</c:v>
                </c:pt>
                <c:pt idx="958">
                  <c:v>2000</c:v>
                </c:pt>
                <c:pt idx="959">
                  <c:v>2000</c:v>
                </c:pt>
                <c:pt idx="960">
                  <c:v>2000</c:v>
                </c:pt>
                <c:pt idx="961">
                  <c:v>2000</c:v>
                </c:pt>
                <c:pt idx="962">
                  <c:v>2000</c:v>
                </c:pt>
                <c:pt idx="963">
                  <c:v>2000</c:v>
                </c:pt>
                <c:pt idx="964">
                  <c:v>2000</c:v>
                </c:pt>
                <c:pt idx="965">
                  <c:v>2000</c:v>
                </c:pt>
                <c:pt idx="966">
                  <c:v>2000</c:v>
                </c:pt>
                <c:pt idx="967">
                  <c:v>2000</c:v>
                </c:pt>
                <c:pt idx="968">
                  <c:v>2000</c:v>
                </c:pt>
                <c:pt idx="969">
                  <c:v>2000</c:v>
                </c:pt>
                <c:pt idx="970">
                  <c:v>2000</c:v>
                </c:pt>
                <c:pt idx="971">
                  <c:v>2000</c:v>
                </c:pt>
                <c:pt idx="972">
                  <c:v>2000</c:v>
                </c:pt>
                <c:pt idx="973">
                  <c:v>2000</c:v>
                </c:pt>
                <c:pt idx="974">
                  <c:v>2000</c:v>
                </c:pt>
                <c:pt idx="975">
                  <c:v>2000</c:v>
                </c:pt>
                <c:pt idx="976">
                  <c:v>2000</c:v>
                </c:pt>
                <c:pt idx="977">
                  <c:v>2000</c:v>
                </c:pt>
                <c:pt idx="978">
                  <c:v>2000</c:v>
                </c:pt>
                <c:pt idx="979">
                  <c:v>2000</c:v>
                </c:pt>
                <c:pt idx="980">
                  <c:v>2000</c:v>
                </c:pt>
                <c:pt idx="981">
                  <c:v>2000</c:v>
                </c:pt>
                <c:pt idx="982">
                  <c:v>2000</c:v>
                </c:pt>
                <c:pt idx="983">
                  <c:v>2000</c:v>
                </c:pt>
                <c:pt idx="984">
                  <c:v>2000</c:v>
                </c:pt>
                <c:pt idx="985">
                  <c:v>2000</c:v>
                </c:pt>
                <c:pt idx="986">
                  <c:v>2000</c:v>
                </c:pt>
                <c:pt idx="987">
                  <c:v>2000</c:v>
                </c:pt>
                <c:pt idx="988">
                  <c:v>2000</c:v>
                </c:pt>
                <c:pt idx="989">
                  <c:v>2000</c:v>
                </c:pt>
                <c:pt idx="990">
                  <c:v>2000</c:v>
                </c:pt>
                <c:pt idx="991">
                  <c:v>2000</c:v>
                </c:pt>
                <c:pt idx="992">
                  <c:v>2000</c:v>
                </c:pt>
                <c:pt idx="993">
                  <c:v>2000</c:v>
                </c:pt>
                <c:pt idx="994">
                  <c:v>2000</c:v>
                </c:pt>
                <c:pt idx="995">
                  <c:v>2000</c:v>
                </c:pt>
                <c:pt idx="996">
                  <c:v>2000</c:v>
                </c:pt>
                <c:pt idx="997">
                  <c:v>2000</c:v>
                </c:pt>
                <c:pt idx="998">
                  <c:v>2000</c:v>
                </c:pt>
                <c:pt idx="999">
                  <c:v>2000</c:v>
                </c:pt>
                <c:pt idx="1000">
                  <c:v>2000</c:v>
                </c:pt>
                <c:pt idx="1001">
                  <c:v>2000</c:v>
                </c:pt>
                <c:pt idx="1002">
                  <c:v>2000</c:v>
                </c:pt>
                <c:pt idx="1003">
                  <c:v>2000</c:v>
                </c:pt>
                <c:pt idx="1004">
                  <c:v>2000</c:v>
                </c:pt>
                <c:pt idx="1005">
                  <c:v>2000</c:v>
                </c:pt>
                <c:pt idx="1006">
                  <c:v>2001</c:v>
                </c:pt>
                <c:pt idx="1007">
                  <c:v>2001</c:v>
                </c:pt>
                <c:pt idx="1008">
                  <c:v>2001</c:v>
                </c:pt>
                <c:pt idx="1009">
                  <c:v>2001</c:v>
                </c:pt>
                <c:pt idx="1010">
                  <c:v>2001</c:v>
                </c:pt>
                <c:pt idx="1011">
                  <c:v>2001</c:v>
                </c:pt>
                <c:pt idx="1012">
                  <c:v>2001</c:v>
                </c:pt>
                <c:pt idx="1013">
                  <c:v>2001</c:v>
                </c:pt>
                <c:pt idx="1014">
                  <c:v>2001</c:v>
                </c:pt>
                <c:pt idx="1015">
                  <c:v>2001</c:v>
                </c:pt>
                <c:pt idx="1016">
                  <c:v>2001</c:v>
                </c:pt>
                <c:pt idx="1017">
                  <c:v>2001</c:v>
                </c:pt>
                <c:pt idx="1018">
                  <c:v>2001</c:v>
                </c:pt>
                <c:pt idx="1019">
                  <c:v>2001</c:v>
                </c:pt>
                <c:pt idx="1020">
                  <c:v>2001</c:v>
                </c:pt>
                <c:pt idx="1021">
                  <c:v>2001</c:v>
                </c:pt>
                <c:pt idx="1022">
                  <c:v>2001</c:v>
                </c:pt>
                <c:pt idx="1023">
                  <c:v>2001</c:v>
                </c:pt>
                <c:pt idx="1024">
                  <c:v>2001</c:v>
                </c:pt>
                <c:pt idx="1025">
                  <c:v>2001</c:v>
                </c:pt>
                <c:pt idx="1026">
                  <c:v>2001</c:v>
                </c:pt>
                <c:pt idx="1027">
                  <c:v>2001</c:v>
                </c:pt>
                <c:pt idx="1028">
                  <c:v>2001</c:v>
                </c:pt>
                <c:pt idx="1029">
                  <c:v>2001</c:v>
                </c:pt>
                <c:pt idx="1030">
                  <c:v>2001</c:v>
                </c:pt>
                <c:pt idx="1031">
                  <c:v>2001</c:v>
                </c:pt>
                <c:pt idx="1032">
                  <c:v>2001</c:v>
                </c:pt>
                <c:pt idx="1033">
                  <c:v>2001</c:v>
                </c:pt>
                <c:pt idx="1034">
                  <c:v>2001</c:v>
                </c:pt>
                <c:pt idx="1035">
                  <c:v>2001</c:v>
                </c:pt>
                <c:pt idx="1036">
                  <c:v>2001</c:v>
                </c:pt>
                <c:pt idx="1037">
                  <c:v>2001</c:v>
                </c:pt>
                <c:pt idx="1038">
                  <c:v>2001</c:v>
                </c:pt>
                <c:pt idx="1039">
                  <c:v>2001</c:v>
                </c:pt>
                <c:pt idx="1040">
                  <c:v>2001</c:v>
                </c:pt>
                <c:pt idx="1041">
                  <c:v>2001</c:v>
                </c:pt>
                <c:pt idx="1042">
                  <c:v>2001</c:v>
                </c:pt>
                <c:pt idx="1043">
                  <c:v>2001</c:v>
                </c:pt>
                <c:pt idx="1044">
                  <c:v>2001</c:v>
                </c:pt>
                <c:pt idx="1045">
                  <c:v>2001</c:v>
                </c:pt>
                <c:pt idx="1046">
                  <c:v>2001</c:v>
                </c:pt>
                <c:pt idx="1047">
                  <c:v>2001</c:v>
                </c:pt>
                <c:pt idx="1048">
                  <c:v>2001</c:v>
                </c:pt>
                <c:pt idx="1049">
                  <c:v>2001</c:v>
                </c:pt>
                <c:pt idx="1050">
                  <c:v>2001</c:v>
                </c:pt>
                <c:pt idx="1051">
                  <c:v>2001</c:v>
                </c:pt>
                <c:pt idx="1052">
                  <c:v>2001</c:v>
                </c:pt>
                <c:pt idx="1053">
                  <c:v>2001</c:v>
                </c:pt>
                <c:pt idx="1054">
                  <c:v>2001</c:v>
                </c:pt>
                <c:pt idx="1055">
                  <c:v>2001</c:v>
                </c:pt>
                <c:pt idx="1056">
                  <c:v>2001</c:v>
                </c:pt>
                <c:pt idx="1057">
                  <c:v>2001</c:v>
                </c:pt>
                <c:pt idx="1058">
                  <c:v>2002</c:v>
                </c:pt>
                <c:pt idx="1059">
                  <c:v>2002</c:v>
                </c:pt>
                <c:pt idx="1060">
                  <c:v>2002</c:v>
                </c:pt>
                <c:pt idx="1061">
                  <c:v>2002</c:v>
                </c:pt>
                <c:pt idx="1062">
                  <c:v>2002</c:v>
                </c:pt>
                <c:pt idx="1063">
                  <c:v>2002</c:v>
                </c:pt>
                <c:pt idx="1064">
                  <c:v>2002</c:v>
                </c:pt>
                <c:pt idx="1065">
                  <c:v>2002</c:v>
                </c:pt>
                <c:pt idx="1066">
                  <c:v>2002</c:v>
                </c:pt>
                <c:pt idx="1067">
                  <c:v>2002</c:v>
                </c:pt>
                <c:pt idx="1068">
                  <c:v>2002</c:v>
                </c:pt>
                <c:pt idx="1069">
                  <c:v>2002</c:v>
                </c:pt>
                <c:pt idx="1070">
                  <c:v>2002</c:v>
                </c:pt>
                <c:pt idx="1071">
                  <c:v>2002</c:v>
                </c:pt>
                <c:pt idx="1072">
                  <c:v>2002</c:v>
                </c:pt>
                <c:pt idx="1073">
                  <c:v>2002</c:v>
                </c:pt>
                <c:pt idx="1074">
                  <c:v>2002</c:v>
                </c:pt>
                <c:pt idx="1075">
                  <c:v>2002</c:v>
                </c:pt>
                <c:pt idx="1076">
                  <c:v>2002</c:v>
                </c:pt>
                <c:pt idx="1077">
                  <c:v>2002</c:v>
                </c:pt>
                <c:pt idx="1078">
                  <c:v>2002</c:v>
                </c:pt>
                <c:pt idx="1079">
                  <c:v>2002</c:v>
                </c:pt>
                <c:pt idx="1080">
                  <c:v>2002</c:v>
                </c:pt>
                <c:pt idx="1081">
                  <c:v>2002</c:v>
                </c:pt>
                <c:pt idx="1082">
                  <c:v>2002</c:v>
                </c:pt>
                <c:pt idx="1083">
                  <c:v>2002</c:v>
                </c:pt>
                <c:pt idx="1084">
                  <c:v>2002</c:v>
                </c:pt>
                <c:pt idx="1085">
                  <c:v>2002</c:v>
                </c:pt>
                <c:pt idx="1086">
                  <c:v>2002</c:v>
                </c:pt>
                <c:pt idx="1087">
                  <c:v>2002</c:v>
                </c:pt>
                <c:pt idx="1088">
                  <c:v>2002</c:v>
                </c:pt>
                <c:pt idx="1089">
                  <c:v>2002</c:v>
                </c:pt>
                <c:pt idx="1090">
                  <c:v>2002</c:v>
                </c:pt>
                <c:pt idx="1091">
                  <c:v>2002</c:v>
                </c:pt>
                <c:pt idx="1092">
                  <c:v>2002</c:v>
                </c:pt>
                <c:pt idx="1093">
                  <c:v>2002</c:v>
                </c:pt>
                <c:pt idx="1094">
                  <c:v>2002</c:v>
                </c:pt>
                <c:pt idx="1095">
                  <c:v>2002</c:v>
                </c:pt>
                <c:pt idx="1096">
                  <c:v>2002</c:v>
                </c:pt>
                <c:pt idx="1097">
                  <c:v>2002</c:v>
                </c:pt>
                <c:pt idx="1098">
                  <c:v>2002</c:v>
                </c:pt>
                <c:pt idx="1099">
                  <c:v>2002</c:v>
                </c:pt>
                <c:pt idx="1100">
                  <c:v>2002</c:v>
                </c:pt>
                <c:pt idx="1101">
                  <c:v>2002</c:v>
                </c:pt>
                <c:pt idx="1102">
                  <c:v>2002</c:v>
                </c:pt>
                <c:pt idx="1103">
                  <c:v>2002</c:v>
                </c:pt>
                <c:pt idx="1104">
                  <c:v>2002</c:v>
                </c:pt>
                <c:pt idx="1105">
                  <c:v>2002</c:v>
                </c:pt>
                <c:pt idx="1106">
                  <c:v>2002</c:v>
                </c:pt>
                <c:pt idx="1107">
                  <c:v>2002</c:v>
                </c:pt>
                <c:pt idx="1108">
                  <c:v>2002</c:v>
                </c:pt>
                <c:pt idx="1109">
                  <c:v>2002</c:v>
                </c:pt>
                <c:pt idx="1110">
                  <c:v>2003</c:v>
                </c:pt>
                <c:pt idx="1111">
                  <c:v>2003</c:v>
                </c:pt>
                <c:pt idx="1112">
                  <c:v>2003</c:v>
                </c:pt>
                <c:pt idx="1113">
                  <c:v>2003</c:v>
                </c:pt>
                <c:pt idx="1114">
                  <c:v>2003</c:v>
                </c:pt>
                <c:pt idx="1115">
                  <c:v>2003</c:v>
                </c:pt>
                <c:pt idx="1116">
                  <c:v>2003</c:v>
                </c:pt>
                <c:pt idx="1117">
                  <c:v>2003</c:v>
                </c:pt>
                <c:pt idx="1118">
                  <c:v>2003</c:v>
                </c:pt>
                <c:pt idx="1119">
                  <c:v>2003</c:v>
                </c:pt>
                <c:pt idx="1120">
                  <c:v>2003</c:v>
                </c:pt>
                <c:pt idx="1121">
                  <c:v>2003</c:v>
                </c:pt>
                <c:pt idx="1122">
                  <c:v>2003</c:v>
                </c:pt>
                <c:pt idx="1123">
                  <c:v>2003</c:v>
                </c:pt>
                <c:pt idx="1124">
                  <c:v>2003</c:v>
                </c:pt>
                <c:pt idx="1125">
                  <c:v>2003</c:v>
                </c:pt>
                <c:pt idx="1126">
                  <c:v>2003</c:v>
                </c:pt>
                <c:pt idx="1127">
                  <c:v>2003</c:v>
                </c:pt>
                <c:pt idx="1128">
                  <c:v>2003</c:v>
                </c:pt>
                <c:pt idx="1129">
                  <c:v>2003</c:v>
                </c:pt>
                <c:pt idx="1130">
                  <c:v>2003</c:v>
                </c:pt>
                <c:pt idx="1131">
                  <c:v>2003</c:v>
                </c:pt>
                <c:pt idx="1132">
                  <c:v>2003</c:v>
                </c:pt>
                <c:pt idx="1133">
                  <c:v>2003</c:v>
                </c:pt>
                <c:pt idx="1134">
                  <c:v>2003</c:v>
                </c:pt>
                <c:pt idx="1135">
                  <c:v>2003</c:v>
                </c:pt>
                <c:pt idx="1136">
                  <c:v>2003</c:v>
                </c:pt>
                <c:pt idx="1137">
                  <c:v>2003</c:v>
                </c:pt>
                <c:pt idx="1138">
                  <c:v>2003</c:v>
                </c:pt>
                <c:pt idx="1139">
                  <c:v>2003</c:v>
                </c:pt>
                <c:pt idx="1140">
                  <c:v>2003</c:v>
                </c:pt>
                <c:pt idx="1141">
                  <c:v>2003</c:v>
                </c:pt>
                <c:pt idx="1142">
                  <c:v>2003</c:v>
                </c:pt>
                <c:pt idx="1143">
                  <c:v>2003</c:v>
                </c:pt>
                <c:pt idx="1144">
                  <c:v>2003</c:v>
                </c:pt>
                <c:pt idx="1145">
                  <c:v>2003</c:v>
                </c:pt>
                <c:pt idx="1146">
                  <c:v>2003</c:v>
                </c:pt>
                <c:pt idx="1147">
                  <c:v>2003</c:v>
                </c:pt>
                <c:pt idx="1148">
                  <c:v>2003</c:v>
                </c:pt>
                <c:pt idx="1149">
                  <c:v>2003</c:v>
                </c:pt>
                <c:pt idx="1150">
                  <c:v>2003</c:v>
                </c:pt>
                <c:pt idx="1151">
                  <c:v>2003</c:v>
                </c:pt>
                <c:pt idx="1152">
                  <c:v>2003</c:v>
                </c:pt>
                <c:pt idx="1153">
                  <c:v>2003</c:v>
                </c:pt>
                <c:pt idx="1154">
                  <c:v>2003</c:v>
                </c:pt>
                <c:pt idx="1155">
                  <c:v>2003</c:v>
                </c:pt>
                <c:pt idx="1156">
                  <c:v>2003</c:v>
                </c:pt>
                <c:pt idx="1157">
                  <c:v>2003</c:v>
                </c:pt>
                <c:pt idx="1158">
                  <c:v>2003</c:v>
                </c:pt>
                <c:pt idx="1159">
                  <c:v>2003</c:v>
                </c:pt>
                <c:pt idx="1160">
                  <c:v>2003</c:v>
                </c:pt>
                <c:pt idx="1161">
                  <c:v>2003</c:v>
                </c:pt>
                <c:pt idx="1162">
                  <c:v>2004</c:v>
                </c:pt>
                <c:pt idx="1163">
                  <c:v>2004</c:v>
                </c:pt>
                <c:pt idx="1164">
                  <c:v>2004</c:v>
                </c:pt>
                <c:pt idx="1165">
                  <c:v>2004</c:v>
                </c:pt>
                <c:pt idx="1166">
                  <c:v>2004</c:v>
                </c:pt>
                <c:pt idx="1167">
                  <c:v>2004</c:v>
                </c:pt>
                <c:pt idx="1168">
                  <c:v>2004</c:v>
                </c:pt>
                <c:pt idx="1169">
                  <c:v>2004</c:v>
                </c:pt>
                <c:pt idx="1170">
                  <c:v>2004</c:v>
                </c:pt>
                <c:pt idx="1171">
                  <c:v>2004</c:v>
                </c:pt>
                <c:pt idx="1172">
                  <c:v>2004</c:v>
                </c:pt>
                <c:pt idx="1173">
                  <c:v>2004</c:v>
                </c:pt>
                <c:pt idx="1174">
                  <c:v>2004</c:v>
                </c:pt>
                <c:pt idx="1175">
                  <c:v>2004</c:v>
                </c:pt>
                <c:pt idx="1176">
                  <c:v>2004</c:v>
                </c:pt>
                <c:pt idx="1177">
                  <c:v>2004</c:v>
                </c:pt>
                <c:pt idx="1178">
                  <c:v>2004</c:v>
                </c:pt>
                <c:pt idx="1179">
                  <c:v>2004</c:v>
                </c:pt>
                <c:pt idx="1180">
                  <c:v>2004</c:v>
                </c:pt>
                <c:pt idx="1181">
                  <c:v>2004</c:v>
                </c:pt>
                <c:pt idx="1182">
                  <c:v>2004</c:v>
                </c:pt>
                <c:pt idx="1183">
                  <c:v>2004</c:v>
                </c:pt>
                <c:pt idx="1184">
                  <c:v>2004</c:v>
                </c:pt>
                <c:pt idx="1185">
                  <c:v>2004</c:v>
                </c:pt>
                <c:pt idx="1186">
                  <c:v>2004</c:v>
                </c:pt>
                <c:pt idx="1187">
                  <c:v>2004</c:v>
                </c:pt>
                <c:pt idx="1188">
                  <c:v>2004</c:v>
                </c:pt>
                <c:pt idx="1189">
                  <c:v>2004</c:v>
                </c:pt>
                <c:pt idx="1190">
                  <c:v>2004</c:v>
                </c:pt>
                <c:pt idx="1191">
                  <c:v>2004</c:v>
                </c:pt>
                <c:pt idx="1192">
                  <c:v>2004</c:v>
                </c:pt>
                <c:pt idx="1193">
                  <c:v>2004</c:v>
                </c:pt>
                <c:pt idx="1194">
                  <c:v>2004</c:v>
                </c:pt>
                <c:pt idx="1195">
                  <c:v>2004</c:v>
                </c:pt>
                <c:pt idx="1196">
                  <c:v>2004</c:v>
                </c:pt>
                <c:pt idx="1197">
                  <c:v>2004</c:v>
                </c:pt>
                <c:pt idx="1198">
                  <c:v>2004</c:v>
                </c:pt>
                <c:pt idx="1199">
                  <c:v>2004</c:v>
                </c:pt>
                <c:pt idx="1200">
                  <c:v>2004</c:v>
                </c:pt>
                <c:pt idx="1201">
                  <c:v>2004</c:v>
                </c:pt>
                <c:pt idx="1202">
                  <c:v>2004</c:v>
                </c:pt>
                <c:pt idx="1203">
                  <c:v>2004</c:v>
                </c:pt>
                <c:pt idx="1204">
                  <c:v>2004</c:v>
                </c:pt>
                <c:pt idx="1205">
                  <c:v>2004</c:v>
                </c:pt>
                <c:pt idx="1206">
                  <c:v>2004</c:v>
                </c:pt>
                <c:pt idx="1207">
                  <c:v>2004</c:v>
                </c:pt>
                <c:pt idx="1208">
                  <c:v>2004</c:v>
                </c:pt>
                <c:pt idx="1209">
                  <c:v>2004</c:v>
                </c:pt>
                <c:pt idx="1210">
                  <c:v>2004</c:v>
                </c:pt>
                <c:pt idx="1211">
                  <c:v>2004</c:v>
                </c:pt>
                <c:pt idx="1212">
                  <c:v>2004</c:v>
                </c:pt>
                <c:pt idx="1213">
                  <c:v>2004</c:v>
                </c:pt>
                <c:pt idx="1214">
                  <c:v>2005</c:v>
                </c:pt>
                <c:pt idx="1215">
                  <c:v>2005</c:v>
                </c:pt>
                <c:pt idx="1216">
                  <c:v>2005</c:v>
                </c:pt>
                <c:pt idx="1217">
                  <c:v>2005</c:v>
                </c:pt>
                <c:pt idx="1218">
                  <c:v>2005</c:v>
                </c:pt>
                <c:pt idx="1219">
                  <c:v>2005</c:v>
                </c:pt>
                <c:pt idx="1220">
                  <c:v>2005</c:v>
                </c:pt>
                <c:pt idx="1221">
                  <c:v>2005</c:v>
                </c:pt>
                <c:pt idx="1222">
                  <c:v>2005</c:v>
                </c:pt>
                <c:pt idx="1223">
                  <c:v>2005</c:v>
                </c:pt>
                <c:pt idx="1224">
                  <c:v>2005</c:v>
                </c:pt>
                <c:pt idx="1225">
                  <c:v>2005</c:v>
                </c:pt>
                <c:pt idx="1226">
                  <c:v>2005</c:v>
                </c:pt>
                <c:pt idx="1227">
                  <c:v>2005</c:v>
                </c:pt>
                <c:pt idx="1228">
                  <c:v>2005</c:v>
                </c:pt>
                <c:pt idx="1229">
                  <c:v>2005</c:v>
                </c:pt>
                <c:pt idx="1230">
                  <c:v>2005</c:v>
                </c:pt>
                <c:pt idx="1231">
                  <c:v>2005</c:v>
                </c:pt>
                <c:pt idx="1232">
                  <c:v>2005</c:v>
                </c:pt>
                <c:pt idx="1233">
                  <c:v>2005</c:v>
                </c:pt>
                <c:pt idx="1234">
                  <c:v>2005</c:v>
                </c:pt>
                <c:pt idx="1235">
                  <c:v>2005</c:v>
                </c:pt>
                <c:pt idx="1236">
                  <c:v>2005</c:v>
                </c:pt>
                <c:pt idx="1237">
                  <c:v>2005</c:v>
                </c:pt>
                <c:pt idx="1238">
                  <c:v>2005</c:v>
                </c:pt>
                <c:pt idx="1239">
                  <c:v>2005</c:v>
                </c:pt>
                <c:pt idx="1240">
                  <c:v>2005</c:v>
                </c:pt>
                <c:pt idx="1241">
                  <c:v>2005</c:v>
                </c:pt>
                <c:pt idx="1242">
                  <c:v>2005</c:v>
                </c:pt>
                <c:pt idx="1243">
                  <c:v>2005</c:v>
                </c:pt>
                <c:pt idx="1244">
                  <c:v>2005</c:v>
                </c:pt>
                <c:pt idx="1245">
                  <c:v>2005</c:v>
                </c:pt>
                <c:pt idx="1246">
                  <c:v>2005</c:v>
                </c:pt>
                <c:pt idx="1247">
                  <c:v>2005</c:v>
                </c:pt>
                <c:pt idx="1248">
                  <c:v>2005</c:v>
                </c:pt>
                <c:pt idx="1249">
                  <c:v>2005</c:v>
                </c:pt>
                <c:pt idx="1250">
                  <c:v>2005</c:v>
                </c:pt>
                <c:pt idx="1251">
                  <c:v>2005</c:v>
                </c:pt>
                <c:pt idx="1252">
                  <c:v>2005</c:v>
                </c:pt>
                <c:pt idx="1253">
                  <c:v>2005</c:v>
                </c:pt>
                <c:pt idx="1254">
                  <c:v>2005</c:v>
                </c:pt>
                <c:pt idx="1255">
                  <c:v>2005</c:v>
                </c:pt>
                <c:pt idx="1256">
                  <c:v>2005</c:v>
                </c:pt>
                <c:pt idx="1257">
                  <c:v>2005</c:v>
                </c:pt>
                <c:pt idx="1258">
                  <c:v>2005</c:v>
                </c:pt>
                <c:pt idx="1259">
                  <c:v>2005</c:v>
                </c:pt>
                <c:pt idx="1260">
                  <c:v>2005</c:v>
                </c:pt>
                <c:pt idx="1261">
                  <c:v>2005</c:v>
                </c:pt>
                <c:pt idx="1262">
                  <c:v>2005</c:v>
                </c:pt>
                <c:pt idx="1263">
                  <c:v>2005</c:v>
                </c:pt>
                <c:pt idx="1264">
                  <c:v>2005</c:v>
                </c:pt>
                <c:pt idx="1265">
                  <c:v>2005</c:v>
                </c:pt>
                <c:pt idx="1266">
                  <c:v>2006</c:v>
                </c:pt>
                <c:pt idx="1267">
                  <c:v>2006</c:v>
                </c:pt>
                <c:pt idx="1268">
                  <c:v>2006</c:v>
                </c:pt>
                <c:pt idx="1269">
                  <c:v>2006</c:v>
                </c:pt>
                <c:pt idx="1270">
                  <c:v>2006</c:v>
                </c:pt>
                <c:pt idx="1271">
                  <c:v>2006</c:v>
                </c:pt>
                <c:pt idx="1272">
                  <c:v>2006</c:v>
                </c:pt>
                <c:pt idx="1273">
                  <c:v>2006</c:v>
                </c:pt>
                <c:pt idx="1274">
                  <c:v>2006</c:v>
                </c:pt>
                <c:pt idx="1275">
                  <c:v>2006</c:v>
                </c:pt>
                <c:pt idx="1276">
                  <c:v>2006</c:v>
                </c:pt>
                <c:pt idx="1277">
                  <c:v>2006</c:v>
                </c:pt>
                <c:pt idx="1278">
                  <c:v>2006</c:v>
                </c:pt>
                <c:pt idx="1279">
                  <c:v>2006</c:v>
                </c:pt>
                <c:pt idx="1280">
                  <c:v>2006</c:v>
                </c:pt>
                <c:pt idx="1281">
                  <c:v>2006</c:v>
                </c:pt>
                <c:pt idx="1282">
                  <c:v>2006</c:v>
                </c:pt>
                <c:pt idx="1283">
                  <c:v>2006</c:v>
                </c:pt>
                <c:pt idx="1284">
                  <c:v>2006</c:v>
                </c:pt>
                <c:pt idx="1285">
                  <c:v>2006</c:v>
                </c:pt>
                <c:pt idx="1286">
                  <c:v>2006</c:v>
                </c:pt>
                <c:pt idx="1287">
                  <c:v>2006</c:v>
                </c:pt>
                <c:pt idx="1288">
                  <c:v>2006</c:v>
                </c:pt>
                <c:pt idx="1289">
                  <c:v>2006</c:v>
                </c:pt>
                <c:pt idx="1290">
                  <c:v>2006</c:v>
                </c:pt>
                <c:pt idx="1291">
                  <c:v>2006</c:v>
                </c:pt>
                <c:pt idx="1292">
                  <c:v>2006</c:v>
                </c:pt>
                <c:pt idx="1293">
                  <c:v>2006</c:v>
                </c:pt>
                <c:pt idx="1294">
                  <c:v>2006</c:v>
                </c:pt>
                <c:pt idx="1295">
                  <c:v>2006</c:v>
                </c:pt>
                <c:pt idx="1296">
                  <c:v>2006</c:v>
                </c:pt>
                <c:pt idx="1297">
                  <c:v>2006</c:v>
                </c:pt>
                <c:pt idx="1298">
                  <c:v>2006</c:v>
                </c:pt>
                <c:pt idx="1299">
                  <c:v>2006</c:v>
                </c:pt>
                <c:pt idx="1300">
                  <c:v>2006</c:v>
                </c:pt>
                <c:pt idx="1301">
                  <c:v>2006</c:v>
                </c:pt>
                <c:pt idx="1302">
                  <c:v>2006</c:v>
                </c:pt>
                <c:pt idx="1303">
                  <c:v>2006</c:v>
                </c:pt>
                <c:pt idx="1304">
                  <c:v>2006</c:v>
                </c:pt>
                <c:pt idx="1305">
                  <c:v>2006</c:v>
                </c:pt>
                <c:pt idx="1306">
                  <c:v>2006</c:v>
                </c:pt>
                <c:pt idx="1307">
                  <c:v>2006</c:v>
                </c:pt>
                <c:pt idx="1308">
                  <c:v>2006</c:v>
                </c:pt>
                <c:pt idx="1309">
                  <c:v>2006</c:v>
                </c:pt>
                <c:pt idx="1310">
                  <c:v>2006</c:v>
                </c:pt>
                <c:pt idx="1311">
                  <c:v>2006</c:v>
                </c:pt>
                <c:pt idx="1312">
                  <c:v>2006</c:v>
                </c:pt>
                <c:pt idx="1313">
                  <c:v>2006</c:v>
                </c:pt>
                <c:pt idx="1314">
                  <c:v>2006</c:v>
                </c:pt>
                <c:pt idx="1315">
                  <c:v>2006</c:v>
                </c:pt>
                <c:pt idx="1316">
                  <c:v>2006</c:v>
                </c:pt>
                <c:pt idx="1317">
                  <c:v>2006</c:v>
                </c:pt>
                <c:pt idx="1318">
                  <c:v>2007</c:v>
                </c:pt>
                <c:pt idx="1319">
                  <c:v>2007</c:v>
                </c:pt>
                <c:pt idx="1320">
                  <c:v>2007</c:v>
                </c:pt>
                <c:pt idx="1321">
                  <c:v>2007</c:v>
                </c:pt>
                <c:pt idx="1322">
                  <c:v>2007</c:v>
                </c:pt>
                <c:pt idx="1323">
                  <c:v>2007</c:v>
                </c:pt>
                <c:pt idx="1324">
                  <c:v>2007</c:v>
                </c:pt>
                <c:pt idx="1325">
                  <c:v>2007</c:v>
                </c:pt>
                <c:pt idx="1326">
                  <c:v>2007</c:v>
                </c:pt>
                <c:pt idx="1327">
                  <c:v>2007</c:v>
                </c:pt>
                <c:pt idx="1328">
                  <c:v>2007</c:v>
                </c:pt>
                <c:pt idx="1329">
                  <c:v>2007</c:v>
                </c:pt>
                <c:pt idx="1330">
                  <c:v>2007</c:v>
                </c:pt>
                <c:pt idx="1331">
                  <c:v>2007</c:v>
                </c:pt>
                <c:pt idx="1332">
                  <c:v>2007</c:v>
                </c:pt>
                <c:pt idx="1333">
                  <c:v>2007</c:v>
                </c:pt>
                <c:pt idx="1334">
                  <c:v>2007</c:v>
                </c:pt>
                <c:pt idx="1335">
                  <c:v>2007</c:v>
                </c:pt>
                <c:pt idx="1336">
                  <c:v>2007</c:v>
                </c:pt>
                <c:pt idx="1337">
                  <c:v>2007</c:v>
                </c:pt>
                <c:pt idx="1338">
                  <c:v>2007</c:v>
                </c:pt>
                <c:pt idx="1339">
                  <c:v>2007</c:v>
                </c:pt>
                <c:pt idx="1340">
                  <c:v>2007</c:v>
                </c:pt>
                <c:pt idx="1341">
                  <c:v>2007</c:v>
                </c:pt>
                <c:pt idx="1342">
                  <c:v>2007</c:v>
                </c:pt>
                <c:pt idx="1343">
                  <c:v>2007</c:v>
                </c:pt>
                <c:pt idx="1344">
                  <c:v>2007</c:v>
                </c:pt>
                <c:pt idx="1345">
                  <c:v>2007</c:v>
                </c:pt>
                <c:pt idx="1346">
                  <c:v>2007</c:v>
                </c:pt>
                <c:pt idx="1347">
                  <c:v>2007</c:v>
                </c:pt>
                <c:pt idx="1348">
                  <c:v>2007</c:v>
                </c:pt>
                <c:pt idx="1349">
                  <c:v>2007</c:v>
                </c:pt>
                <c:pt idx="1350">
                  <c:v>2007</c:v>
                </c:pt>
                <c:pt idx="1351">
                  <c:v>2007</c:v>
                </c:pt>
                <c:pt idx="1352">
                  <c:v>2007</c:v>
                </c:pt>
                <c:pt idx="1353">
                  <c:v>2007</c:v>
                </c:pt>
                <c:pt idx="1354">
                  <c:v>2007</c:v>
                </c:pt>
                <c:pt idx="1355">
                  <c:v>2007</c:v>
                </c:pt>
                <c:pt idx="1356">
                  <c:v>2007</c:v>
                </c:pt>
                <c:pt idx="1357">
                  <c:v>2007</c:v>
                </c:pt>
                <c:pt idx="1358">
                  <c:v>2007</c:v>
                </c:pt>
                <c:pt idx="1359">
                  <c:v>2007</c:v>
                </c:pt>
                <c:pt idx="1360">
                  <c:v>2007</c:v>
                </c:pt>
                <c:pt idx="1361">
                  <c:v>2007</c:v>
                </c:pt>
                <c:pt idx="1362">
                  <c:v>2007</c:v>
                </c:pt>
                <c:pt idx="1363">
                  <c:v>2007</c:v>
                </c:pt>
                <c:pt idx="1364">
                  <c:v>2007</c:v>
                </c:pt>
                <c:pt idx="1365">
                  <c:v>2007</c:v>
                </c:pt>
                <c:pt idx="1366">
                  <c:v>2007</c:v>
                </c:pt>
                <c:pt idx="1367">
                  <c:v>2007</c:v>
                </c:pt>
                <c:pt idx="1368">
                  <c:v>2007</c:v>
                </c:pt>
                <c:pt idx="1369">
                  <c:v>2007</c:v>
                </c:pt>
                <c:pt idx="1370">
                  <c:v>2008</c:v>
                </c:pt>
                <c:pt idx="1371">
                  <c:v>2008</c:v>
                </c:pt>
                <c:pt idx="1372">
                  <c:v>2008</c:v>
                </c:pt>
                <c:pt idx="1373">
                  <c:v>2008</c:v>
                </c:pt>
                <c:pt idx="1374">
                  <c:v>2008</c:v>
                </c:pt>
                <c:pt idx="1375">
                  <c:v>2008</c:v>
                </c:pt>
                <c:pt idx="1376">
                  <c:v>2008</c:v>
                </c:pt>
                <c:pt idx="1377">
                  <c:v>2008</c:v>
                </c:pt>
                <c:pt idx="1378">
                  <c:v>2008</c:v>
                </c:pt>
                <c:pt idx="1379">
                  <c:v>2008</c:v>
                </c:pt>
                <c:pt idx="1380">
                  <c:v>2008</c:v>
                </c:pt>
                <c:pt idx="1381">
                  <c:v>2008</c:v>
                </c:pt>
                <c:pt idx="1382">
                  <c:v>2008</c:v>
                </c:pt>
                <c:pt idx="1383">
                  <c:v>2008</c:v>
                </c:pt>
                <c:pt idx="1384">
                  <c:v>2008</c:v>
                </c:pt>
                <c:pt idx="1385">
                  <c:v>2008</c:v>
                </c:pt>
                <c:pt idx="1386">
                  <c:v>2008</c:v>
                </c:pt>
                <c:pt idx="1387">
                  <c:v>2008</c:v>
                </c:pt>
                <c:pt idx="1388">
                  <c:v>2008</c:v>
                </c:pt>
                <c:pt idx="1389">
                  <c:v>2008</c:v>
                </c:pt>
                <c:pt idx="1390">
                  <c:v>2008</c:v>
                </c:pt>
                <c:pt idx="1391">
                  <c:v>2008</c:v>
                </c:pt>
                <c:pt idx="1392">
                  <c:v>2008</c:v>
                </c:pt>
                <c:pt idx="1393">
                  <c:v>2008</c:v>
                </c:pt>
                <c:pt idx="1394">
                  <c:v>2008</c:v>
                </c:pt>
                <c:pt idx="1395">
                  <c:v>2008</c:v>
                </c:pt>
                <c:pt idx="1396">
                  <c:v>2008</c:v>
                </c:pt>
                <c:pt idx="1397">
                  <c:v>2008</c:v>
                </c:pt>
                <c:pt idx="1398">
                  <c:v>2008</c:v>
                </c:pt>
                <c:pt idx="1399">
                  <c:v>2008</c:v>
                </c:pt>
                <c:pt idx="1400">
                  <c:v>2008</c:v>
                </c:pt>
                <c:pt idx="1401">
                  <c:v>2008</c:v>
                </c:pt>
                <c:pt idx="1402">
                  <c:v>2008</c:v>
                </c:pt>
                <c:pt idx="1403">
                  <c:v>2008</c:v>
                </c:pt>
                <c:pt idx="1404">
                  <c:v>2008</c:v>
                </c:pt>
                <c:pt idx="1405">
                  <c:v>2008</c:v>
                </c:pt>
                <c:pt idx="1406">
                  <c:v>2008</c:v>
                </c:pt>
                <c:pt idx="1407">
                  <c:v>2008</c:v>
                </c:pt>
                <c:pt idx="1408">
                  <c:v>2008</c:v>
                </c:pt>
                <c:pt idx="1409">
                  <c:v>2008</c:v>
                </c:pt>
                <c:pt idx="1410">
                  <c:v>2008</c:v>
                </c:pt>
                <c:pt idx="1411">
                  <c:v>2008</c:v>
                </c:pt>
                <c:pt idx="1412">
                  <c:v>2008</c:v>
                </c:pt>
                <c:pt idx="1413">
                  <c:v>2008</c:v>
                </c:pt>
                <c:pt idx="1414">
                  <c:v>2008</c:v>
                </c:pt>
                <c:pt idx="1415">
                  <c:v>2008</c:v>
                </c:pt>
                <c:pt idx="1416">
                  <c:v>2008</c:v>
                </c:pt>
                <c:pt idx="1417">
                  <c:v>2008</c:v>
                </c:pt>
                <c:pt idx="1418">
                  <c:v>2008</c:v>
                </c:pt>
                <c:pt idx="1419">
                  <c:v>2008</c:v>
                </c:pt>
                <c:pt idx="1420">
                  <c:v>2008</c:v>
                </c:pt>
                <c:pt idx="1421">
                  <c:v>2008</c:v>
                </c:pt>
                <c:pt idx="1422">
                  <c:v>2009</c:v>
                </c:pt>
                <c:pt idx="1423">
                  <c:v>2009</c:v>
                </c:pt>
                <c:pt idx="1424">
                  <c:v>2009</c:v>
                </c:pt>
                <c:pt idx="1425">
                  <c:v>2009</c:v>
                </c:pt>
                <c:pt idx="1426">
                  <c:v>2009</c:v>
                </c:pt>
                <c:pt idx="1427">
                  <c:v>2009</c:v>
                </c:pt>
                <c:pt idx="1428">
                  <c:v>2009</c:v>
                </c:pt>
                <c:pt idx="1429">
                  <c:v>2009</c:v>
                </c:pt>
                <c:pt idx="1430">
                  <c:v>2009</c:v>
                </c:pt>
                <c:pt idx="1431">
                  <c:v>2009</c:v>
                </c:pt>
                <c:pt idx="1432">
                  <c:v>2009</c:v>
                </c:pt>
                <c:pt idx="1433">
                  <c:v>2009</c:v>
                </c:pt>
                <c:pt idx="1434">
                  <c:v>2009</c:v>
                </c:pt>
                <c:pt idx="1435">
                  <c:v>2009</c:v>
                </c:pt>
                <c:pt idx="1436">
                  <c:v>2009</c:v>
                </c:pt>
                <c:pt idx="1437">
                  <c:v>2009</c:v>
                </c:pt>
                <c:pt idx="1438">
                  <c:v>2009</c:v>
                </c:pt>
                <c:pt idx="1439">
                  <c:v>2009</c:v>
                </c:pt>
                <c:pt idx="1440">
                  <c:v>2009</c:v>
                </c:pt>
                <c:pt idx="1441">
                  <c:v>2009</c:v>
                </c:pt>
                <c:pt idx="1442">
                  <c:v>2009</c:v>
                </c:pt>
                <c:pt idx="1443">
                  <c:v>2009</c:v>
                </c:pt>
                <c:pt idx="1444">
                  <c:v>2009</c:v>
                </c:pt>
                <c:pt idx="1445">
                  <c:v>2009</c:v>
                </c:pt>
                <c:pt idx="1446">
                  <c:v>2009</c:v>
                </c:pt>
                <c:pt idx="1447">
                  <c:v>2009</c:v>
                </c:pt>
                <c:pt idx="1448">
                  <c:v>2009</c:v>
                </c:pt>
                <c:pt idx="1449">
                  <c:v>2009</c:v>
                </c:pt>
                <c:pt idx="1450">
                  <c:v>2009</c:v>
                </c:pt>
                <c:pt idx="1451">
                  <c:v>2009</c:v>
                </c:pt>
                <c:pt idx="1452">
                  <c:v>2009</c:v>
                </c:pt>
                <c:pt idx="1453">
                  <c:v>2009</c:v>
                </c:pt>
                <c:pt idx="1454">
                  <c:v>2009</c:v>
                </c:pt>
                <c:pt idx="1455">
                  <c:v>2009</c:v>
                </c:pt>
                <c:pt idx="1456">
                  <c:v>2009</c:v>
                </c:pt>
                <c:pt idx="1457">
                  <c:v>2009</c:v>
                </c:pt>
                <c:pt idx="1458">
                  <c:v>2009</c:v>
                </c:pt>
                <c:pt idx="1459">
                  <c:v>2009</c:v>
                </c:pt>
                <c:pt idx="1460">
                  <c:v>2009</c:v>
                </c:pt>
                <c:pt idx="1461">
                  <c:v>2009</c:v>
                </c:pt>
                <c:pt idx="1462">
                  <c:v>2009</c:v>
                </c:pt>
                <c:pt idx="1463">
                  <c:v>2009</c:v>
                </c:pt>
                <c:pt idx="1464">
                  <c:v>2009</c:v>
                </c:pt>
                <c:pt idx="1465">
                  <c:v>2009</c:v>
                </c:pt>
                <c:pt idx="1466">
                  <c:v>2009</c:v>
                </c:pt>
                <c:pt idx="1467">
                  <c:v>2009</c:v>
                </c:pt>
                <c:pt idx="1468">
                  <c:v>2009</c:v>
                </c:pt>
                <c:pt idx="1469">
                  <c:v>2009</c:v>
                </c:pt>
                <c:pt idx="1470">
                  <c:v>2009</c:v>
                </c:pt>
                <c:pt idx="1471">
                  <c:v>2009</c:v>
                </c:pt>
                <c:pt idx="1472">
                  <c:v>2009</c:v>
                </c:pt>
                <c:pt idx="1473">
                  <c:v>2009</c:v>
                </c:pt>
                <c:pt idx="1474">
                  <c:v>2010</c:v>
                </c:pt>
                <c:pt idx="1475">
                  <c:v>2010</c:v>
                </c:pt>
                <c:pt idx="1476">
                  <c:v>2010</c:v>
                </c:pt>
                <c:pt idx="1477">
                  <c:v>2010</c:v>
                </c:pt>
                <c:pt idx="1478">
                  <c:v>2010</c:v>
                </c:pt>
                <c:pt idx="1479">
                  <c:v>2010</c:v>
                </c:pt>
                <c:pt idx="1480">
                  <c:v>2010</c:v>
                </c:pt>
                <c:pt idx="1481">
                  <c:v>2010</c:v>
                </c:pt>
                <c:pt idx="1482">
                  <c:v>2010</c:v>
                </c:pt>
                <c:pt idx="1483">
                  <c:v>2010</c:v>
                </c:pt>
                <c:pt idx="1484">
                  <c:v>2010</c:v>
                </c:pt>
                <c:pt idx="1485">
                  <c:v>2010</c:v>
                </c:pt>
                <c:pt idx="1486">
                  <c:v>2010</c:v>
                </c:pt>
                <c:pt idx="1487">
                  <c:v>2010</c:v>
                </c:pt>
                <c:pt idx="1488">
                  <c:v>2010</c:v>
                </c:pt>
                <c:pt idx="1489">
                  <c:v>2010</c:v>
                </c:pt>
                <c:pt idx="1490">
                  <c:v>2010</c:v>
                </c:pt>
                <c:pt idx="1491">
                  <c:v>2010</c:v>
                </c:pt>
                <c:pt idx="1492">
                  <c:v>2010</c:v>
                </c:pt>
                <c:pt idx="1493">
                  <c:v>2010</c:v>
                </c:pt>
                <c:pt idx="1494">
                  <c:v>2010</c:v>
                </c:pt>
                <c:pt idx="1495">
                  <c:v>2010</c:v>
                </c:pt>
                <c:pt idx="1496">
                  <c:v>2010</c:v>
                </c:pt>
                <c:pt idx="1497">
                  <c:v>2010</c:v>
                </c:pt>
                <c:pt idx="1498">
                  <c:v>2010</c:v>
                </c:pt>
                <c:pt idx="1499">
                  <c:v>2010</c:v>
                </c:pt>
                <c:pt idx="1500">
                  <c:v>2010</c:v>
                </c:pt>
                <c:pt idx="1501">
                  <c:v>2010</c:v>
                </c:pt>
                <c:pt idx="1502">
                  <c:v>2010</c:v>
                </c:pt>
                <c:pt idx="1503">
                  <c:v>2010</c:v>
                </c:pt>
                <c:pt idx="1504">
                  <c:v>2010</c:v>
                </c:pt>
                <c:pt idx="1505">
                  <c:v>2010</c:v>
                </c:pt>
                <c:pt idx="1506">
                  <c:v>2010</c:v>
                </c:pt>
                <c:pt idx="1507">
                  <c:v>2010</c:v>
                </c:pt>
                <c:pt idx="1508">
                  <c:v>2010</c:v>
                </c:pt>
                <c:pt idx="1509">
                  <c:v>2010</c:v>
                </c:pt>
                <c:pt idx="1510">
                  <c:v>2010</c:v>
                </c:pt>
                <c:pt idx="1511">
                  <c:v>2010</c:v>
                </c:pt>
                <c:pt idx="1512">
                  <c:v>2010</c:v>
                </c:pt>
                <c:pt idx="1513">
                  <c:v>2010</c:v>
                </c:pt>
                <c:pt idx="1514">
                  <c:v>2010</c:v>
                </c:pt>
                <c:pt idx="1515">
                  <c:v>2010</c:v>
                </c:pt>
                <c:pt idx="1516">
                  <c:v>2010</c:v>
                </c:pt>
                <c:pt idx="1517">
                  <c:v>2010</c:v>
                </c:pt>
                <c:pt idx="1518">
                  <c:v>2010</c:v>
                </c:pt>
                <c:pt idx="1519">
                  <c:v>2010</c:v>
                </c:pt>
                <c:pt idx="1520">
                  <c:v>2010</c:v>
                </c:pt>
                <c:pt idx="1521">
                  <c:v>2010</c:v>
                </c:pt>
                <c:pt idx="1522">
                  <c:v>2010</c:v>
                </c:pt>
                <c:pt idx="1523">
                  <c:v>2010</c:v>
                </c:pt>
                <c:pt idx="1524">
                  <c:v>2010</c:v>
                </c:pt>
                <c:pt idx="1525">
                  <c:v>2010</c:v>
                </c:pt>
                <c:pt idx="1526">
                  <c:v>2011</c:v>
                </c:pt>
                <c:pt idx="1527">
                  <c:v>2011</c:v>
                </c:pt>
                <c:pt idx="1528">
                  <c:v>2011</c:v>
                </c:pt>
                <c:pt idx="1529">
                  <c:v>2011</c:v>
                </c:pt>
                <c:pt idx="1530">
                  <c:v>2011</c:v>
                </c:pt>
                <c:pt idx="1531">
                  <c:v>2011</c:v>
                </c:pt>
                <c:pt idx="1532">
                  <c:v>2011</c:v>
                </c:pt>
                <c:pt idx="1533">
                  <c:v>2011</c:v>
                </c:pt>
                <c:pt idx="1534">
                  <c:v>2011</c:v>
                </c:pt>
                <c:pt idx="1535">
                  <c:v>2011</c:v>
                </c:pt>
                <c:pt idx="1536">
                  <c:v>2011</c:v>
                </c:pt>
                <c:pt idx="1537">
                  <c:v>2011</c:v>
                </c:pt>
                <c:pt idx="1538">
                  <c:v>2011</c:v>
                </c:pt>
                <c:pt idx="1539">
                  <c:v>2011</c:v>
                </c:pt>
                <c:pt idx="1540">
                  <c:v>2011</c:v>
                </c:pt>
                <c:pt idx="1541">
                  <c:v>2011</c:v>
                </c:pt>
                <c:pt idx="1542">
                  <c:v>2011</c:v>
                </c:pt>
                <c:pt idx="1543">
                  <c:v>2011</c:v>
                </c:pt>
                <c:pt idx="1544">
                  <c:v>2011</c:v>
                </c:pt>
                <c:pt idx="1545">
                  <c:v>2011</c:v>
                </c:pt>
                <c:pt idx="1546">
                  <c:v>2011</c:v>
                </c:pt>
                <c:pt idx="1547">
                  <c:v>2011</c:v>
                </c:pt>
                <c:pt idx="1548">
                  <c:v>2011</c:v>
                </c:pt>
                <c:pt idx="1549">
                  <c:v>2011</c:v>
                </c:pt>
                <c:pt idx="1550">
                  <c:v>2011</c:v>
                </c:pt>
                <c:pt idx="1551">
                  <c:v>2011</c:v>
                </c:pt>
                <c:pt idx="1552">
                  <c:v>2011</c:v>
                </c:pt>
                <c:pt idx="1553">
                  <c:v>2011</c:v>
                </c:pt>
                <c:pt idx="1554">
                  <c:v>2011</c:v>
                </c:pt>
                <c:pt idx="1555">
                  <c:v>2011</c:v>
                </c:pt>
                <c:pt idx="1556">
                  <c:v>2011</c:v>
                </c:pt>
                <c:pt idx="1557">
                  <c:v>2011</c:v>
                </c:pt>
                <c:pt idx="1558">
                  <c:v>2011</c:v>
                </c:pt>
                <c:pt idx="1559">
                  <c:v>2011</c:v>
                </c:pt>
                <c:pt idx="1560">
                  <c:v>2011</c:v>
                </c:pt>
                <c:pt idx="1561">
                  <c:v>2011</c:v>
                </c:pt>
                <c:pt idx="1562">
                  <c:v>2011</c:v>
                </c:pt>
                <c:pt idx="1563">
                  <c:v>2011</c:v>
                </c:pt>
                <c:pt idx="1564">
                  <c:v>2011</c:v>
                </c:pt>
                <c:pt idx="1565">
                  <c:v>2011</c:v>
                </c:pt>
                <c:pt idx="1566">
                  <c:v>2011</c:v>
                </c:pt>
                <c:pt idx="1567">
                  <c:v>2011</c:v>
                </c:pt>
                <c:pt idx="1568">
                  <c:v>2011</c:v>
                </c:pt>
                <c:pt idx="1569">
                  <c:v>2011</c:v>
                </c:pt>
                <c:pt idx="1570">
                  <c:v>2011</c:v>
                </c:pt>
                <c:pt idx="1571">
                  <c:v>2011</c:v>
                </c:pt>
                <c:pt idx="1572">
                  <c:v>2011</c:v>
                </c:pt>
                <c:pt idx="1573">
                  <c:v>2011</c:v>
                </c:pt>
                <c:pt idx="1574">
                  <c:v>2011</c:v>
                </c:pt>
                <c:pt idx="1575">
                  <c:v>2011</c:v>
                </c:pt>
                <c:pt idx="1576">
                  <c:v>2011</c:v>
                </c:pt>
                <c:pt idx="1577">
                  <c:v>2011</c:v>
                </c:pt>
                <c:pt idx="1578">
                  <c:v>2012</c:v>
                </c:pt>
                <c:pt idx="1579">
                  <c:v>2012</c:v>
                </c:pt>
                <c:pt idx="1580">
                  <c:v>2012</c:v>
                </c:pt>
                <c:pt idx="1581">
                  <c:v>2012</c:v>
                </c:pt>
                <c:pt idx="1582">
                  <c:v>2012</c:v>
                </c:pt>
                <c:pt idx="1583">
                  <c:v>2012</c:v>
                </c:pt>
                <c:pt idx="1584">
                  <c:v>2012</c:v>
                </c:pt>
                <c:pt idx="1585">
                  <c:v>2012</c:v>
                </c:pt>
                <c:pt idx="1586">
                  <c:v>2012</c:v>
                </c:pt>
                <c:pt idx="1587">
                  <c:v>2012</c:v>
                </c:pt>
                <c:pt idx="1588">
                  <c:v>2012</c:v>
                </c:pt>
                <c:pt idx="1589">
                  <c:v>2012</c:v>
                </c:pt>
                <c:pt idx="1590">
                  <c:v>2012</c:v>
                </c:pt>
                <c:pt idx="1591">
                  <c:v>2012</c:v>
                </c:pt>
                <c:pt idx="1592">
                  <c:v>2012</c:v>
                </c:pt>
                <c:pt idx="1593">
                  <c:v>2012</c:v>
                </c:pt>
                <c:pt idx="1594">
                  <c:v>2012</c:v>
                </c:pt>
                <c:pt idx="1595">
                  <c:v>2012</c:v>
                </c:pt>
                <c:pt idx="1596">
                  <c:v>2012</c:v>
                </c:pt>
                <c:pt idx="1597">
                  <c:v>2012</c:v>
                </c:pt>
                <c:pt idx="1598">
                  <c:v>2012</c:v>
                </c:pt>
                <c:pt idx="1599">
                  <c:v>2012</c:v>
                </c:pt>
                <c:pt idx="1600">
                  <c:v>2012</c:v>
                </c:pt>
                <c:pt idx="1601">
                  <c:v>2012</c:v>
                </c:pt>
                <c:pt idx="1602">
                  <c:v>2012</c:v>
                </c:pt>
                <c:pt idx="1603">
                  <c:v>2012</c:v>
                </c:pt>
                <c:pt idx="1604">
                  <c:v>2012</c:v>
                </c:pt>
                <c:pt idx="1605">
                  <c:v>2012</c:v>
                </c:pt>
                <c:pt idx="1606">
                  <c:v>2012</c:v>
                </c:pt>
                <c:pt idx="1607">
                  <c:v>2012</c:v>
                </c:pt>
                <c:pt idx="1608">
                  <c:v>2012</c:v>
                </c:pt>
                <c:pt idx="1609">
                  <c:v>2012</c:v>
                </c:pt>
                <c:pt idx="1610">
                  <c:v>2012</c:v>
                </c:pt>
                <c:pt idx="1611">
                  <c:v>2012</c:v>
                </c:pt>
                <c:pt idx="1612">
                  <c:v>2012</c:v>
                </c:pt>
                <c:pt idx="1613">
                  <c:v>2012</c:v>
                </c:pt>
                <c:pt idx="1614">
                  <c:v>2012</c:v>
                </c:pt>
                <c:pt idx="1615">
                  <c:v>2012</c:v>
                </c:pt>
                <c:pt idx="1616">
                  <c:v>2012</c:v>
                </c:pt>
                <c:pt idx="1617">
                  <c:v>2012</c:v>
                </c:pt>
                <c:pt idx="1618">
                  <c:v>2012</c:v>
                </c:pt>
                <c:pt idx="1619">
                  <c:v>2012</c:v>
                </c:pt>
                <c:pt idx="1620">
                  <c:v>2012</c:v>
                </c:pt>
                <c:pt idx="1621">
                  <c:v>2012</c:v>
                </c:pt>
                <c:pt idx="1622">
                  <c:v>2012</c:v>
                </c:pt>
                <c:pt idx="1623">
                  <c:v>2012</c:v>
                </c:pt>
                <c:pt idx="1624">
                  <c:v>2012</c:v>
                </c:pt>
                <c:pt idx="1625">
                  <c:v>2012</c:v>
                </c:pt>
                <c:pt idx="1626">
                  <c:v>2012</c:v>
                </c:pt>
                <c:pt idx="1627">
                  <c:v>2012</c:v>
                </c:pt>
                <c:pt idx="1628">
                  <c:v>2012</c:v>
                </c:pt>
                <c:pt idx="1629">
                  <c:v>2012</c:v>
                </c:pt>
                <c:pt idx="1630">
                  <c:v>2013</c:v>
                </c:pt>
                <c:pt idx="1631">
                  <c:v>2013</c:v>
                </c:pt>
                <c:pt idx="1632">
                  <c:v>2013</c:v>
                </c:pt>
                <c:pt idx="1633">
                  <c:v>2013</c:v>
                </c:pt>
                <c:pt idx="1634">
                  <c:v>2013</c:v>
                </c:pt>
                <c:pt idx="1635">
                  <c:v>2013</c:v>
                </c:pt>
                <c:pt idx="1636">
                  <c:v>2013</c:v>
                </c:pt>
                <c:pt idx="1637">
                  <c:v>2013</c:v>
                </c:pt>
                <c:pt idx="1638">
                  <c:v>2013</c:v>
                </c:pt>
                <c:pt idx="1639">
                  <c:v>2013</c:v>
                </c:pt>
                <c:pt idx="1640">
                  <c:v>2013</c:v>
                </c:pt>
                <c:pt idx="1641">
                  <c:v>2013</c:v>
                </c:pt>
                <c:pt idx="1642">
                  <c:v>2013</c:v>
                </c:pt>
                <c:pt idx="1643">
                  <c:v>2013</c:v>
                </c:pt>
                <c:pt idx="1644">
                  <c:v>2013</c:v>
                </c:pt>
                <c:pt idx="1645">
                  <c:v>2013</c:v>
                </c:pt>
                <c:pt idx="1646">
                  <c:v>2013</c:v>
                </c:pt>
                <c:pt idx="1647">
                  <c:v>2013</c:v>
                </c:pt>
                <c:pt idx="1648">
                  <c:v>2013</c:v>
                </c:pt>
                <c:pt idx="1649">
                  <c:v>2013</c:v>
                </c:pt>
                <c:pt idx="1650">
                  <c:v>2013</c:v>
                </c:pt>
                <c:pt idx="1651">
                  <c:v>2013</c:v>
                </c:pt>
                <c:pt idx="1652">
                  <c:v>2013</c:v>
                </c:pt>
                <c:pt idx="1653">
                  <c:v>2013</c:v>
                </c:pt>
                <c:pt idx="1654">
                  <c:v>2013</c:v>
                </c:pt>
                <c:pt idx="1655">
                  <c:v>2013</c:v>
                </c:pt>
                <c:pt idx="1656">
                  <c:v>2013</c:v>
                </c:pt>
                <c:pt idx="1657">
                  <c:v>2013</c:v>
                </c:pt>
                <c:pt idx="1658">
                  <c:v>2013</c:v>
                </c:pt>
                <c:pt idx="1659">
                  <c:v>2013</c:v>
                </c:pt>
                <c:pt idx="1660">
                  <c:v>2013</c:v>
                </c:pt>
                <c:pt idx="1661">
                  <c:v>2013</c:v>
                </c:pt>
                <c:pt idx="1662">
                  <c:v>2013</c:v>
                </c:pt>
                <c:pt idx="1663">
                  <c:v>2013</c:v>
                </c:pt>
                <c:pt idx="1664">
                  <c:v>2013</c:v>
                </c:pt>
                <c:pt idx="1665">
                  <c:v>2013</c:v>
                </c:pt>
                <c:pt idx="1666">
                  <c:v>2013</c:v>
                </c:pt>
                <c:pt idx="1667">
                  <c:v>2013</c:v>
                </c:pt>
                <c:pt idx="1668">
                  <c:v>2013</c:v>
                </c:pt>
                <c:pt idx="1669">
                  <c:v>2013</c:v>
                </c:pt>
                <c:pt idx="1670">
                  <c:v>2013</c:v>
                </c:pt>
                <c:pt idx="1671">
                  <c:v>2013</c:v>
                </c:pt>
                <c:pt idx="1672">
                  <c:v>2013</c:v>
                </c:pt>
                <c:pt idx="1673">
                  <c:v>2013</c:v>
                </c:pt>
                <c:pt idx="1674">
                  <c:v>2013</c:v>
                </c:pt>
                <c:pt idx="1675">
                  <c:v>2013</c:v>
                </c:pt>
                <c:pt idx="1676">
                  <c:v>2013</c:v>
                </c:pt>
                <c:pt idx="1677">
                  <c:v>2013</c:v>
                </c:pt>
                <c:pt idx="1678">
                  <c:v>2013</c:v>
                </c:pt>
                <c:pt idx="1679">
                  <c:v>2013</c:v>
                </c:pt>
                <c:pt idx="1680">
                  <c:v>2013</c:v>
                </c:pt>
                <c:pt idx="1681">
                  <c:v>2013</c:v>
                </c:pt>
                <c:pt idx="1682">
                  <c:v>2014</c:v>
                </c:pt>
                <c:pt idx="1683">
                  <c:v>2014</c:v>
                </c:pt>
                <c:pt idx="1684">
                  <c:v>2014</c:v>
                </c:pt>
                <c:pt idx="1685">
                  <c:v>2014</c:v>
                </c:pt>
                <c:pt idx="1686">
                  <c:v>2014</c:v>
                </c:pt>
                <c:pt idx="1687">
                  <c:v>2014</c:v>
                </c:pt>
                <c:pt idx="1688">
                  <c:v>2014</c:v>
                </c:pt>
                <c:pt idx="1689">
                  <c:v>2014</c:v>
                </c:pt>
                <c:pt idx="1690">
                  <c:v>2014</c:v>
                </c:pt>
                <c:pt idx="1691">
                  <c:v>2014</c:v>
                </c:pt>
                <c:pt idx="1692">
                  <c:v>2014</c:v>
                </c:pt>
                <c:pt idx="1693">
                  <c:v>2014</c:v>
                </c:pt>
                <c:pt idx="1694">
                  <c:v>2014</c:v>
                </c:pt>
                <c:pt idx="1695">
                  <c:v>2014</c:v>
                </c:pt>
                <c:pt idx="1696">
                  <c:v>2014</c:v>
                </c:pt>
                <c:pt idx="1697">
                  <c:v>2014</c:v>
                </c:pt>
                <c:pt idx="1698">
                  <c:v>2014</c:v>
                </c:pt>
                <c:pt idx="1699">
                  <c:v>2014</c:v>
                </c:pt>
                <c:pt idx="1700">
                  <c:v>2014</c:v>
                </c:pt>
                <c:pt idx="1701">
                  <c:v>2014</c:v>
                </c:pt>
                <c:pt idx="1702">
                  <c:v>2014</c:v>
                </c:pt>
                <c:pt idx="1703">
                  <c:v>2014</c:v>
                </c:pt>
                <c:pt idx="1704">
                  <c:v>2014</c:v>
                </c:pt>
                <c:pt idx="1705">
                  <c:v>2014</c:v>
                </c:pt>
                <c:pt idx="1706">
                  <c:v>2014</c:v>
                </c:pt>
                <c:pt idx="1707">
                  <c:v>2014</c:v>
                </c:pt>
                <c:pt idx="1708">
                  <c:v>2014</c:v>
                </c:pt>
                <c:pt idx="1709">
                  <c:v>2014</c:v>
                </c:pt>
                <c:pt idx="1710">
                  <c:v>2014</c:v>
                </c:pt>
                <c:pt idx="1711">
                  <c:v>2014</c:v>
                </c:pt>
                <c:pt idx="1712">
                  <c:v>2014</c:v>
                </c:pt>
                <c:pt idx="1713">
                  <c:v>2014</c:v>
                </c:pt>
                <c:pt idx="1714">
                  <c:v>2014</c:v>
                </c:pt>
                <c:pt idx="1715">
                  <c:v>2014</c:v>
                </c:pt>
                <c:pt idx="1716">
                  <c:v>2014</c:v>
                </c:pt>
                <c:pt idx="1717">
                  <c:v>2014</c:v>
                </c:pt>
                <c:pt idx="1718">
                  <c:v>2014</c:v>
                </c:pt>
                <c:pt idx="1719">
                  <c:v>2014</c:v>
                </c:pt>
                <c:pt idx="1720">
                  <c:v>2014</c:v>
                </c:pt>
                <c:pt idx="1721">
                  <c:v>2014</c:v>
                </c:pt>
                <c:pt idx="1722">
                  <c:v>2014</c:v>
                </c:pt>
                <c:pt idx="1723">
                  <c:v>2014</c:v>
                </c:pt>
                <c:pt idx="1724">
                  <c:v>2014</c:v>
                </c:pt>
                <c:pt idx="1725">
                  <c:v>2014</c:v>
                </c:pt>
                <c:pt idx="1726">
                  <c:v>2014</c:v>
                </c:pt>
                <c:pt idx="1727">
                  <c:v>2014</c:v>
                </c:pt>
                <c:pt idx="1728">
                  <c:v>2014</c:v>
                </c:pt>
                <c:pt idx="1729">
                  <c:v>2014</c:v>
                </c:pt>
                <c:pt idx="1730">
                  <c:v>2014</c:v>
                </c:pt>
                <c:pt idx="1731">
                  <c:v>2014</c:v>
                </c:pt>
                <c:pt idx="1732">
                  <c:v>2014</c:v>
                </c:pt>
                <c:pt idx="1733">
                  <c:v>2014</c:v>
                </c:pt>
                <c:pt idx="1734">
                  <c:v>2015</c:v>
                </c:pt>
                <c:pt idx="1735">
                  <c:v>2015</c:v>
                </c:pt>
                <c:pt idx="1736">
                  <c:v>2015</c:v>
                </c:pt>
                <c:pt idx="1737">
                  <c:v>2015</c:v>
                </c:pt>
                <c:pt idx="1738">
                  <c:v>2015</c:v>
                </c:pt>
                <c:pt idx="1739">
                  <c:v>2015</c:v>
                </c:pt>
                <c:pt idx="1740">
                  <c:v>2015</c:v>
                </c:pt>
                <c:pt idx="1741">
                  <c:v>2015</c:v>
                </c:pt>
                <c:pt idx="1742">
                  <c:v>2015</c:v>
                </c:pt>
                <c:pt idx="1743">
                  <c:v>2015</c:v>
                </c:pt>
                <c:pt idx="1744">
                  <c:v>2015</c:v>
                </c:pt>
                <c:pt idx="1745">
                  <c:v>2015</c:v>
                </c:pt>
                <c:pt idx="1746">
                  <c:v>2015</c:v>
                </c:pt>
                <c:pt idx="1747">
                  <c:v>2015</c:v>
                </c:pt>
                <c:pt idx="1748">
                  <c:v>2015</c:v>
                </c:pt>
                <c:pt idx="1749">
                  <c:v>2015</c:v>
                </c:pt>
              </c:numCache>
            </c:numRef>
          </c:cat>
          <c:val>
            <c:numRef>
              <c:f>Лист2!$E$2:$E$1751</c:f>
              <c:numCache>
                <c:formatCode>General</c:formatCode>
                <c:ptCount val="1750"/>
                <c:pt idx="0">
                  <c:v>54.849999999999994</c:v>
                </c:pt>
                <c:pt idx="1">
                  <c:v>62.620000000000012</c:v>
                </c:pt>
                <c:pt idx="2">
                  <c:v>66.040000000000006</c:v>
                </c:pt>
                <c:pt idx="3">
                  <c:v>66.569999999999993</c:v>
                </c:pt>
                <c:pt idx="4">
                  <c:v>65.09</c:v>
                </c:pt>
                <c:pt idx="5">
                  <c:v>62.160000000000011</c:v>
                </c:pt>
                <c:pt idx="6">
                  <c:v>59.28</c:v>
                </c:pt>
                <c:pt idx="7">
                  <c:v>55.96</c:v>
                </c:pt>
                <c:pt idx="8">
                  <c:v>51.67</c:v>
                </c:pt>
                <c:pt idx="9">
                  <c:v>47.44</c:v>
                </c:pt>
                <c:pt idx="10">
                  <c:v>43.14</c:v>
                </c:pt>
                <c:pt idx="11">
                  <c:v>40</c:v>
                </c:pt>
                <c:pt idx="12">
                  <c:v>37.57</c:v>
                </c:pt>
                <c:pt idx="13">
                  <c:v>38.15</c:v>
                </c:pt>
                <c:pt idx="14">
                  <c:v>40.74</c:v>
                </c:pt>
                <c:pt idx="15">
                  <c:v>41.47</c:v>
                </c:pt>
                <c:pt idx="16">
                  <c:v>37.39</c:v>
                </c:pt>
                <c:pt idx="17">
                  <c:v>33.33</c:v>
                </c:pt>
                <c:pt idx="18">
                  <c:v>29.650000000000016</c:v>
                </c:pt>
                <c:pt idx="19">
                  <c:v>24.6</c:v>
                </c:pt>
                <c:pt idx="20">
                  <c:v>21.51</c:v>
                </c:pt>
                <c:pt idx="21">
                  <c:v>19.279999999999987</c:v>
                </c:pt>
                <c:pt idx="22">
                  <c:v>17.7</c:v>
                </c:pt>
                <c:pt idx="23">
                  <c:v>15.6</c:v>
                </c:pt>
                <c:pt idx="24">
                  <c:v>14.29</c:v>
                </c:pt>
                <c:pt idx="25">
                  <c:v>13.42</c:v>
                </c:pt>
                <c:pt idx="26">
                  <c:v>13.49</c:v>
                </c:pt>
                <c:pt idx="27">
                  <c:v>12.65</c:v>
                </c:pt>
                <c:pt idx="28">
                  <c:v>10.29</c:v>
                </c:pt>
                <c:pt idx="29">
                  <c:v>12.16</c:v>
                </c:pt>
                <c:pt idx="30">
                  <c:v>16.39</c:v>
                </c:pt>
                <c:pt idx="31">
                  <c:v>19.110000000000017</c:v>
                </c:pt>
                <c:pt idx="32">
                  <c:v>19.579999999999988</c:v>
                </c:pt>
                <c:pt idx="33">
                  <c:v>19.84</c:v>
                </c:pt>
                <c:pt idx="34">
                  <c:v>24.35</c:v>
                </c:pt>
                <c:pt idx="35">
                  <c:v>24.4</c:v>
                </c:pt>
                <c:pt idx="36">
                  <c:v>23.56</c:v>
                </c:pt>
                <c:pt idx="37">
                  <c:v>17.459999999999987</c:v>
                </c:pt>
                <c:pt idx="38">
                  <c:v>21.51</c:v>
                </c:pt>
                <c:pt idx="39">
                  <c:v>26.08</c:v>
                </c:pt>
                <c:pt idx="40">
                  <c:v>28.95</c:v>
                </c:pt>
                <c:pt idx="41">
                  <c:v>32.220000000000013</c:v>
                </c:pt>
                <c:pt idx="42">
                  <c:v>34.980000000000004</c:v>
                </c:pt>
                <c:pt idx="43">
                  <c:v>36.290000000000013</c:v>
                </c:pt>
                <c:pt idx="44">
                  <c:v>37.270000000000003</c:v>
                </c:pt>
                <c:pt idx="45">
                  <c:v>36.03</c:v>
                </c:pt>
                <c:pt idx="46">
                  <c:v>34.83</c:v>
                </c:pt>
                <c:pt idx="47">
                  <c:v>40.15</c:v>
                </c:pt>
                <c:pt idx="48">
                  <c:v>37.730000000000011</c:v>
                </c:pt>
                <c:pt idx="49">
                  <c:v>36.51</c:v>
                </c:pt>
                <c:pt idx="50">
                  <c:v>37.28</c:v>
                </c:pt>
                <c:pt idx="51">
                  <c:v>37.83</c:v>
                </c:pt>
                <c:pt idx="52">
                  <c:v>37.790000000000013</c:v>
                </c:pt>
                <c:pt idx="53">
                  <c:v>34.51</c:v>
                </c:pt>
                <c:pt idx="54">
                  <c:v>29.09</c:v>
                </c:pt>
                <c:pt idx="55">
                  <c:v>21.09</c:v>
                </c:pt>
                <c:pt idx="56">
                  <c:v>16.12</c:v>
                </c:pt>
                <c:pt idx="57">
                  <c:v>15.2</c:v>
                </c:pt>
                <c:pt idx="58">
                  <c:v>16.88</c:v>
                </c:pt>
                <c:pt idx="59">
                  <c:v>18.03</c:v>
                </c:pt>
                <c:pt idx="60">
                  <c:v>17.66</c:v>
                </c:pt>
                <c:pt idx="61">
                  <c:v>14.17</c:v>
                </c:pt>
                <c:pt idx="62">
                  <c:v>8.4500000000000028</c:v>
                </c:pt>
                <c:pt idx="63">
                  <c:v>4.72</c:v>
                </c:pt>
                <c:pt idx="64">
                  <c:v>3.8699999999999997</c:v>
                </c:pt>
                <c:pt idx="65">
                  <c:v>2.63</c:v>
                </c:pt>
                <c:pt idx="66">
                  <c:v>2.25</c:v>
                </c:pt>
                <c:pt idx="67">
                  <c:v>2.04</c:v>
                </c:pt>
                <c:pt idx="68">
                  <c:v>1.6900000000000011</c:v>
                </c:pt>
                <c:pt idx="69">
                  <c:v>1.83</c:v>
                </c:pt>
                <c:pt idx="70">
                  <c:v>2.2599999999999998</c:v>
                </c:pt>
                <c:pt idx="71">
                  <c:v>2.86</c:v>
                </c:pt>
                <c:pt idx="72">
                  <c:v>3.05</c:v>
                </c:pt>
                <c:pt idx="73">
                  <c:v>3.16</c:v>
                </c:pt>
                <c:pt idx="74">
                  <c:v>3.24</c:v>
                </c:pt>
                <c:pt idx="75">
                  <c:v>4.08</c:v>
                </c:pt>
                <c:pt idx="76">
                  <c:v>5.5</c:v>
                </c:pt>
                <c:pt idx="77">
                  <c:v>7.14</c:v>
                </c:pt>
                <c:pt idx="78">
                  <c:v>8.2399999999999984</c:v>
                </c:pt>
                <c:pt idx="79">
                  <c:v>8.82</c:v>
                </c:pt>
                <c:pt idx="80">
                  <c:v>10.850000000000009</c:v>
                </c:pt>
                <c:pt idx="81">
                  <c:v>15.32</c:v>
                </c:pt>
                <c:pt idx="82">
                  <c:v>18.57</c:v>
                </c:pt>
                <c:pt idx="83">
                  <c:v>21.14</c:v>
                </c:pt>
                <c:pt idx="84">
                  <c:v>24.23</c:v>
                </c:pt>
                <c:pt idx="85">
                  <c:v>21.279999999999987</c:v>
                </c:pt>
                <c:pt idx="86">
                  <c:v>23.32</c:v>
                </c:pt>
                <c:pt idx="87">
                  <c:v>25.110000000000017</c:v>
                </c:pt>
                <c:pt idx="88">
                  <c:v>25.47</c:v>
                </c:pt>
                <c:pt idx="89">
                  <c:v>19.16</c:v>
                </c:pt>
                <c:pt idx="90">
                  <c:v>23.419999999999987</c:v>
                </c:pt>
                <c:pt idx="91">
                  <c:v>26.25</c:v>
                </c:pt>
                <c:pt idx="92">
                  <c:v>28.59</c:v>
                </c:pt>
                <c:pt idx="93">
                  <c:v>29.35</c:v>
                </c:pt>
                <c:pt idx="94">
                  <c:v>33.61</c:v>
                </c:pt>
                <c:pt idx="95">
                  <c:v>38.14</c:v>
                </c:pt>
                <c:pt idx="96">
                  <c:v>38.04</c:v>
                </c:pt>
                <c:pt idx="97">
                  <c:v>36.28</c:v>
                </c:pt>
                <c:pt idx="98">
                  <c:v>34.760000000000012</c:v>
                </c:pt>
                <c:pt idx="99">
                  <c:v>39.550000000000004</c:v>
                </c:pt>
                <c:pt idx="100">
                  <c:v>38.21</c:v>
                </c:pt>
                <c:pt idx="101">
                  <c:v>34.220000000000013</c:v>
                </c:pt>
                <c:pt idx="102">
                  <c:v>34.9</c:v>
                </c:pt>
                <c:pt idx="103">
                  <c:v>39.160000000000011</c:v>
                </c:pt>
                <c:pt idx="104">
                  <c:v>41.120000000000012</c:v>
                </c:pt>
                <c:pt idx="105">
                  <c:v>41.33</c:v>
                </c:pt>
                <c:pt idx="106">
                  <c:v>40.97</c:v>
                </c:pt>
                <c:pt idx="107">
                  <c:v>46.06</c:v>
                </c:pt>
                <c:pt idx="108">
                  <c:v>52.83</c:v>
                </c:pt>
                <c:pt idx="109">
                  <c:v>54.82</c:v>
                </c:pt>
                <c:pt idx="110">
                  <c:v>55.4</c:v>
                </c:pt>
                <c:pt idx="111">
                  <c:v>55.349999999999994</c:v>
                </c:pt>
                <c:pt idx="112">
                  <c:v>50.32</c:v>
                </c:pt>
                <c:pt idx="113">
                  <c:v>45.06</c:v>
                </c:pt>
                <c:pt idx="114">
                  <c:v>39.339999999999996</c:v>
                </c:pt>
                <c:pt idx="115">
                  <c:v>35.130000000000003</c:v>
                </c:pt>
                <c:pt idx="116">
                  <c:v>34.630000000000003</c:v>
                </c:pt>
                <c:pt idx="117">
                  <c:v>34.24</c:v>
                </c:pt>
                <c:pt idx="118">
                  <c:v>33.720000000000013</c:v>
                </c:pt>
                <c:pt idx="119">
                  <c:v>35.18</c:v>
                </c:pt>
                <c:pt idx="120">
                  <c:v>36.790000000000013</c:v>
                </c:pt>
                <c:pt idx="121">
                  <c:v>36.050000000000004</c:v>
                </c:pt>
                <c:pt idx="122">
                  <c:v>36</c:v>
                </c:pt>
                <c:pt idx="123">
                  <c:v>35.67</c:v>
                </c:pt>
                <c:pt idx="124">
                  <c:v>34.18</c:v>
                </c:pt>
                <c:pt idx="125">
                  <c:v>30.22</c:v>
                </c:pt>
                <c:pt idx="126">
                  <c:v>26.4</c:v>
                </c:pt>
                <c:pt idx="127">
                  <c:v>25.21</c:v>
                </c:pt>
                <c:pt idx="128">
                  <c:v>23.86</c:v>
                </c:pt>
                <c:pt idx="129">
                  <c:v>22.53</c:v>
                </c:pt>
                <c:pt idx="130">
                  <c:v>22.25</c:v>
                </c:pt>
                <c:pt idx="131">
                  <c:v>23.35</c:v>
                </c:pt>
                <c:pt idx="132">
                  <c:v>23.29</c:v>
                </c:pt>
                <c:pt idx="133">
                  <c:v>22.3</c:v>
                </c:pt>
                <c:pt idx="134">
                  <c:v>23.85</c:v>
                </c:pt>
                <c:pt idx="135">
                  <c:v>25.279999999999987</c:v>
                </c:pt>
                <c:pt idx="136">
                  <c:v>25.52</c:v>
                </c:pt>
                <c:pt idx="137">
                  <c:v>21.79</c:v>
                </c:pt>
                <c:pt idx="138">
                  <c:v>21.39</c:v>
                </c:pt>
                <c:pt idx="139">
                  <c:v>21.259999999999987</c:v>
                </c:pt>
                <c:pt idx="140">
                  <c:v>21.25</c:v>
                </c:pt>
                <c:pt idx="141">
                  <c:v>15.450000000000006</c:v>
                </c:pt>
                <c:pt idx="142">
                  <c:v>18.34</c:v>
                </c:pt>
                <c:pt idx="143">
                  <c:v>22.73</c:v>
                </c:pt>
                <c:pt idx="144">
                  <c:v>27.54</c:v>
                </c:pt>
                <c:pt idx="145">
                  <c:v>32.290000000000013</c:v>
                </c:pt>
                <c:pt idx="146">
                  <c:v>35.51</c:v>
                </c:pt>
                <c:pt idx="147">
                  <c:v>37.56</c:v>
                </c:pt>
                <c:pt idx="148">
                  <c:v>37.89</c:v>
                </c:pt>
                <c:pt idx="149">
                  <c:v>37.379999999999995</c:v>
                </c:pt>
                <c:pt idx="150">
                  <c:v>36.58</c:v>
                </c:pt>
                <c:pt idx="151">
                  <c:v>43</c:v>
                </c:pt>
                <c:pt idx="152">
                  <c:v>42.64</c:v>
                </c:pt>
                <c:pt idx="153">
                  <c:v>43.17</c:v>
                </c:pt>
                <c:pt idx="154">
                  <c:v>42.83</c:v>
                </c:pt>
                <c:pt idx="155">
                  <c:v>40.870000000000005</c:v>
                </c:pt>
                <c:pt idx="156">
                  <c:v>38.17</c:v>
                </c:pt>
                <c:pt idx="157">
                  <c:v>33.230000000000011</c:v>
                </c:pt>
                <c:pt idx="158">
                  <c:v>30.8</c:v>
                </c:pt>
                <c:pt idx="159">
                  <c:v>29.150000000000016</c:v>
                </c:pt>
                <c:pt idx="160">
                  <c:v>28.64</c:v>
                </c:pt>
                <c:pt idx="161">
                  <c:v>26.68</c:v>
                </c:pt>
                <c:pt idx="162">
                  <c:v>23.58</c:v>
                </c:pt>
                <c:pt idx="163">
                  <c:v>19.21</c:v>
                </c:pt>
                <c:pt idx="164">
                  <c:v>15.7</c:v>
                </c:pt>
                <c:pt idx="165">
                  <c:v>13.629999999999999</c:v>
                </c:pt>
                <c:pt idx="166">
                  <c:v>15.350000000000009</c:v>
                </c:pt>
                <c:pt idx="167">
                  <c:v>18.829999999999988</c:v>
                </c:pt>
                <c:pt idx="168">
                  <c:v>22.979999999999986</c:v>
                </c:pt>
                <c:pt idx="169">
                  <c:v>26.54</c:v>
                </c:pt>
                <c:pt idx="170">
                  <c:v>30.110000000000017</c:v>
                </c:pt>
                <c:pt idx="171">
                  <c:v>33.67</c:v>
                </c:pt>
                <c:pt idx="172">
                  <c:v>35.5</c:v>
                </c:pt>
                <c:pt idx="173">
                  <c:v>35.520000000000003</c:v>
                </c:pt>
                <c:pt idx="174">
                  <c:v>34.25</c:v>
                </c:pt>
                <c:pt idx="175">
                  <c:v>32.93</c:v>
                </c:pt>
                <c:pt idx="176">
                  <c:v>30.89</c:v>
                </c:pt>
                <c:pt idx="177">
                  <c:v>26.77</c:v>
                </c:pt>
                <c:pt idx="178">
                  <c:v>25.2</c:v>
                </c:pt>
                <c:pt idx="179">
                  <c:v>-1</c:v>
                </c:pt>
                <c:pt idx="180">
                  <c:v>-1</c:v>
                </c:pt>
                <c:pt idx="181">
                  <c:v>-1</c:v>
                </c:pt>
                <c:pt idx="182">
                  <c:v>-1</c:v>
                </c:pt>
                <c:pt idx="183">
                  <c:v>-1</c:v>
                </c:pt>
                <c:pt idx="184">
                  <c:v>-1</c:v>
                </c:pt>
                <c:pt idx="185">
                  <c:v>-1</c:v>
                </c:pt>
                <c:pt idx="186">
                  <c:v>-1</c:v>
                </c:pt>
                <c:pt idx="187">
                  <c:v>-1</c:v>
                </c:pt>
                <c:pt idx="188">
                  <c:v>43.54</c:v>
                </c:pt>
                <c:pt idx="189">
                  <c:v>50.7</c:v>
                </c:pt>
                <c:pt idx="190">
                  <c:v>55.87</c:v>
                </c:pt>
                <c:pt idx="191">
                  <c:v>61.42</c:v>
                </c:pt>
                <c:pt idx="192">
                  <c:v>66.28</c:v>
                </c:pt>
                <c:pt idx="193">
                  <c:v>47.67</c:v>
                </c:pt>
                <c:pt idx="194">
                  <c:v>53.15</c:v>
                </c:pt>
                <c:pt idx="195">
                  <c:v>56.59</c:v>
                </c:pt>
                <c:pt idx="196">
                  <c:v>58.32</c:v>
                </c:pt>
                <c:pt idx="197">
                  <c:v>58.28</c:v>
                </c:pt>
                <c:pt idx="198">
                  <c:v>54.71</c:v>
                </c:pt>
                <c:pt idx="199">
                  <c:v>46.27</c:v>
                </c:pt>
                <c:pt idx="200">
                  <c:v>36.590000000000003</c:v>
                </c:pt>
                <c:pt idx="201">
                  <c:v>32.090000000000003</c:v>
                </c:pt>
                <c:pt idx="202">
                  <c:v>30.419999999999987</c:v>
                </c:pt>
                <c:pt idx="203">
                  <c:v>37.03</c:v>
                </c:pt>
                <c:pt idx="204">
                  <c:v>38.14</c:v>
                </c:pt>
                <c:pt idx="205">
                  <c:v>40.17</c:v>
                </c:pt>
                <c:pt idx="206">
                  <c:v>40.17</c:v>
                </c:pt>
                <c:pt idx="207">
                  <c:v>36.82</c:v>
                </c:pt>
                <c:pt idx="208">
                  <c:v>33.89</c:v>
                </c:pt>
                <c:pt idx="209">
                  <c:v>33.01</c:v>
                </c:pt>
                <c:pt idx="210">
                  <c:v>32.44</c:v>
                </c:pt>
                <c:pt idx="211">
                  <c:v>30.72</c:v>
                </c:pt>
                <c:pt idx="212">
                  <c:v>29.32</c:v>
                </c:pt>
                <c:pt idx="213">
                  <c:v>29.22</c:v>
                </c:pt>
                <c:pt idx="214">
                  <c:v>29.09</c:v>
                </c:pt>
                <c:pt idx="215">
                  <c:v>29.72</c:v>
                </c:pt>
                <c:pt idx="216">
                  <c:v>29.95</c:v>
                </c:pt>
                <c:pt idx="217">
                  <c:v>29.75</c:v>
                </c:pt>
                <c:pt idx="218">
                  <c:v>28.830000000000005</c:v>
                </c:pt>
                <c:pt idx="219">
                  <c:v>29.34</c:v>
                </c:pt>
                <c:pt idx="220">
                  <c:v>28.779999999999987</c:v>
                </c:pt>
                <c:pt idx="221">
                  <c:v>27.34</c:v>
                </c:pt>
                <c:pt idx="222">
                  <c:v>24.58</c:v>
                </c:pt>
                <c:pt idx="223">
                  <c:v>23.95</c:v>
                </c:pt>
                <c:pt idx="224">
                  <c:v>24.259999999999987</c:v>
                </c:pt>
                <c:pt idx="225">
                  <c:v>25.9</c:v>
                </c:pt>
                <c:pt idx="226">
                  <c:v>28.69</c:v>
                </c:pt>
                <c:pt idx="227">
                  <c:v>28.38</c:v>
                </c:pt>
                <c:pt idx="228">
                  <c:v>24.87</c:v>
                </c:pt>
                <c:pt idx="229">
                  <c:v>19.610000000000017</c:v>
                </c:pt>
                <c:pt idx="230">
                  <c:v>16.75</c:v>
                </c:pt>
                <c:pt idx="231">
                  <c:v>14.08</c:v>
                </c:pt>
                <c:pt idx="232">
                  <c:v>13.66</c:v>
                </c:pt>
                <c:pt idx="233">
                  <c:v>16.09</c:v>
                </c:pt>
                <c:pt idx="234">
                  <c:v>19.510000000000005</c:v>
                </c:pt>
                <c:pt idx="235">
                  <c:v>20.54</c:v>
                </c:pt>
                <c:pt idx="236">
                  <c:v>19.260000000000002</c:v>
                </c:pt>
                <c:pt idx="237">
                  <c:v>19.309999999999999</c:v>
                </c:pt>
                <c:pt idx="238">
                  <c:v>23.16</c:v>
                </c:pt>
                <c:pt idx="239">
                  <c:v>27.45</c:v>
                </c:pt>
                <c:pt idx="240">
                  <c:v>30.67</c:v>
                </c:pt>
                <c:pt idx="241">
                  <c:v>29.5</c:v>
                </c:pt>
                <c:pt idx="242">
                  <c:v>32.44</c:v>
                </c:pt>
                <c:pt idx="243">
                  <c:v>34.980000000000004</c:v>
                </c:pt>
                <c:pt idx="244">
                  <c:v>37.08</c:v>
                </c:pt>
                <c:pt idx="245">
                  <c:v>26.9</c:v>
                </c:pt>
                <c:pt idx="246">
                  <c:v>29.29</c:v>
                </c:pt>
                <c:pt idx="247">
                  <c:v>30.59</c:v>
                </c:pt>
                <c:pt idx="248">
                  <c:v>32.74</c:v>
                </c:pt>
                <c:pt idx="249">
                  <c:v>36.370000000000005</c:v>
                </c:pt>
                <c:pt idx="250">
                  <c:v>41.28</c:v>
                </c:pt>
                <c:pt idx="251">
                  <c:v>45.03</c:v>
                </c:pt>
                <c:pt idx="252">
                  <c:v>47.220000000000013</c:v>
                </c:pt>
                <c:pt idx="253">
                  <c:v>48.449999999999996</c:v>
                </c:pt>
                <c:pt idx="254">
                  <c:v>48.59</c:v>
                </c:pt>
                <c:pt idx="255">
                  <c:v>59.08</c:v>
                </c:pt>
                <c:pt idx="256">
                  <c:v>58.56</c:v>
                </c:pt>
                <c:pt idx="257">
                  <c:v>58.63</c:v>
                </c:pt>
                <c:pt idx="258">
                  <c:v>58.44</c:v>
                </c:pt>
                <c:pt idx="259">
                  <c:v>54.52</c:v>
                </c:pt>
                <c:pt idx="260">
                  <c:v>51.849999999999994</c:v>
                </c:pt>
                <c:pt idx="261">
                  <c:v>50.96</c:v>
                </c:pt>
                <c:pt idx="262">
                  <c:v>48.160000000000011</c:v>
                </c:pt>
                <c:pt idx="263">
                  <c:v>43.55</c:v>
                </c:pt>
                <c:pt idx="264">
                  <c:v>38.93</c:v>
                </c:pt>
                <c:pt idx="265">
                  <c:v>35.550000000000004</c:v>
                </c:pt>
                <c:pt idx="266">
                  <c:v>32.910000000000004</c:v>
                </c:pt>
                <c:pt idx="267">
                  <c:v>29.29</c:v>
                </c:pt>
                <c:pt idx="268">
                  <c:v>22.979999999999986</c:v>
                </c:pt>
                <c:pt idx="269">
                  <c:v>16.73</c:v>
                </c:pt>
                <c:pt idx="270">
                  <c:v>10.9</c:v>
                </c:pt>
                <c:pt idx="271">
                  <c:v>7.83</c:v>
                </c:pt>
                <c:pt idx="272">
                  <c:v>5.31</c:v>
                </c:pt>
                <c:pt idx="273">
                  <c:v>6.6899999999999995</c:v>
                </c:pt>
                <c:pt idx="274">
                  <c:v>10.8</c:v>
                </c:pt>
                <c:pt idx="275">
                  <c:v>13.03</c:v>
                </c:pt>
                <c:pt idx="276">
                  <c:v>14.729999999999999</c:v>
                </c:pt>
                <c:pt idx="277">
                  <c:v>17.09</c:v>
                </c:pt>
                <c:pt idx="278">
                  <c:v>18.420000000000002</c:v>
                </c:pt>
                <c:pt idx="279">
                  <c:v>18.610000000000017</c:v>
                </c:pt>
                <c:pt idx="280">
                  <c:v>17.68</c:v>
                </c:pt>
                <c:pt idx="281">
                  <c:v>16.670000000000005</c:v>
                </c:pt>
                <c:pt idx="282">
                  <c:v>16.37</c:v>
                </c:pt>
                <c:pt idx="283">
                  <c:v>16.21</c:v>
                </c:pt>
                <c:pt idx="284">
                  <c:v>15.66</c:v>
                </c:pt>
                <c:pt idx="285">
                  <c:v>16.260000000000002</c:v>
                </c:pt>
                <c:pt idx="286">
                  <c:v>18.95</c:v>
                </c:pt>
                <c:pt idx="287">
                  <c:v>21.259999999999987</c:v>
                </c:pt>
                <c:pt idx="288">
                  <c:v>21.85</c:v>
                </c:pt>
                <c:pt idx="289">
                  <c:v>24.110000000000017</c:v>
                </c:pt>
                <c:pt idx="290">
                  <c:v>27.650000000000016</c:v>
                </c:pt>
                <c:pt idx="291">
                  <c:v>35.03</c:v>
                </c:pt>
                <c:pt idx="292">
                  <c:v>39.590000000000003</c:v>
                </c:pt>
                <c:pt idx="293">
                  <c:v>41.190000000000012</c:v>
                </c:pt>
                <c:pt idx="294">
                  <c:v>46.83</c:v>
                </c:pt>
                <c:pt idx="295">
                  <c:v>48.52</c:v>
                </c:pt>
                <c:pt idx="296">
                  <c:v>47.97</c:v>
                </c:pt>
                <c:pt idx="297">
                  <c:v>32.190000000000012</c:v>
                </c:pt>
                <c:pt idx="298">
                  <c:v>35.74</c:v>
                </c:pt>
                <c:pt idx="299">
                  <c:v>39.21</c:v>
                </c:pt>
                <c:pt idx="300">
                  <c:v>40.57</c:v>
                </c:pt>
                <c:pt idx="301">
                  <c:v>39</c:v>
                </c:pt>
                <c:pt idx="302">
                  <c:v>38.020000000000003</c:v>
                </c:pt>
                <c:pt idx="303">
                  <c:v>37.220000000000013</c:v>
                </c:pt>
                <c:pt idx="304">
                  <c:v>36.58</c:v>
                </c:pt>
                <c:pt idx="305">
                  <c:v>33.050000000000004</c:v>
                </c:pt>
                <c:pt idx="306">
                  <c:v>30.419999999999987</c:v>
                </c:pt>
                <c:pt idx="307">
                  <c:v>36.96</c:v>
                </c:pt>
                <c:pt idx="308">
                  <c:v>35.760000000000012</c:v>
                </c:pt>
                <c:pt idx="309">
                  <c:v>34.28</c:v>
                </c:pt>
                <c:pt idx="310">
                  <c:v>32.720000000000013</c:v>
                </c:pt>
                <c:pt idx="311">
                  <c:v>30.23</c:v>
                </c:pt>
                <c:pt idx="312">
                  <c:v>29.54</c:v>
                </c:pt>
                <c:pt idx="313">
                  <c:v>29.259999999999987</c:v>
                </c:pt>
                <c:pt idx="314">
                  <c:v>29.67</c:v>
                </c:pt>
                <c:pt idx="315">
                  <c:v>30.959999999999987</c:v>
                </c:pt>
                <c:pt idx="316">
                  <c:v>31</c:v>
                </c:pt>
                <c:pt idx="317">
                  <c:v>26.979999999999986</c:v>
                </c:pt>
                <c:pt idx="318">
                  <c:v>21.919999999999987</c:v>
                </c:pt>
                <c:pt idx="319">
                  <c:v>18.190000000000001</c:v>
                </c:pt>
                <c:pt idx="320">
                  <c:v>17.21</c:v>
                </c:pt>
                <c:pt idx="321">
                  <c:v>17.79</c:v>
                </c:pt>
                <c:pt idx="322">
                  <c:v>20.56</c:v>
                </c:pt>
                <c:pt idx="323">
                  <c:v>25.330000000000005</c:v>
                </c:pt>
                <c:pt idx="324">
                  <c:v>27.49</c:v>
                </c:pt>
                <c:pt idx="325">
                  <c:v>30.57</c:v>
                </c:pt>
                <c:pt idx="326">
                  <c:v>33.96</c:v>
                </c:pt>
                <c:pt idx="327">
                  <c:v>35.99</c:v>
                </c:pt>
                <c:pt idx="328">
                  <c:v>37.480000000000004</c:v>
                </c:pt>
                <c:pt idx="329">
                  <c:v>36.800000000000004</c:v>
                </c:pt>
                <c:pt idx="330">
                  <c:v>34.61</c:v>
                </c:pt>
                <c:pt idx="331">
                  <c:v>32.42</c:v>
                </c:pt>
                <c:pt idx="332">
                  <c:v>29.95</c:v>
                </c:pt>
                <c:pt idx="333">
                  <c:v>27.439999999999987</c:v>
                </c:pt>
                <c:pt idx="334">
                  <c:v>26.93</c:v>
                </c:pt>
                <c:pt idx="335">
                  <c:v>27.279999999999987</c:v>
                </c:pt>
                <c:pt idx="336">
                  <c:v>30.130000000000017</c:v>
                </c:pt>
                <c:pt idx="337">
                  <c:v>31.93</c:v>
                </c:pt>
                <c:pt idx="338">
                  <c:v>35.790000000000013</c:v>
                </c:pt>
                <c:pt idx="339">
                  <c:v>42.290000000000013</c:v>
                </c:pt>
                <c:pt idx="340">
                  <c:v>43.96</c:v>
                </c:pt>
                <c:pt idx="341">
                  <c:v>44.86</c:v>
                </c:pt>
                <c:pt idx="342">
                  <c:v>43.82</c:v>
                </c:pt>
                <c:pt idx="343">
                  <c:v>41.98</c:v>
                </c:pt>
                <c:pt idx="344">
                  <c:v>42.82</c:v>
                </c:pt>
                <c:pt idx="345">
                  <c:v>41.660000000000011</c:v>
                </c:pt>
                <c:pt idx="346">
                  <c:v>42.46</c:v>
                </c:pt>
                <c:pt idx="347">
                  <c:v>39.96</c:v>
                </c:pt>
                <c:pt idx="348">
                  <c:v>37.82</c:v>
                </c:pt>
                <c:pt idx="349">
                  <c:v>26.54</c:v>
                </c:pt>
                <c:pt idx="350">
                  <c:v>27.439999999999987</c:v>
                </c:pt>
                <c:pt idx="351">
                  <c:v>25</c:v>
                </c:pt>
                <c:pt idx="352">
                  <c:v>23.05</c:v>
                </c:pt>
                <c:pt idx="353">
                  <c:v>22.47</c:v>
                </c:pt>
                <c:pt idx="354">
                  <c:v>21.8</c:v>
                </c:pt>
                <c:pt idx="355">
                  <c:v>19.399999999999999</c:v>
                </c:pt>
                <c:pt idx="356">
                  <c:v>19.37</c:v>
                </c:pt>
                <c:pt idx="357">
                  <c:v>24.08</c:v>
                </c:pt>
                <c:pt idx="358">
                  <c:v>29.73</c:v>
                </c:pt>
                <c:pt idx="359">
                  <c:v>41.120000000000012</c:v>
                </c:pt>
                <c:pt idx="360">
                  <c:v>42.71</c:v>
                </c:pt>
                <c:pt idx="361">
                  <c:v>47.06</c:v>
                </c:pt>
                <c:pt idx="362">
                  <c:v>53.32</c:v>
                </c:pt>
                <c:pt idx="363">
                  <c:v>58.290000000000013</c:v>
                </c:pt>
                <c:pt idx="364">
                  <c:v>60.28</c:v>
                </c:pt>
                <c:pt idx="365">
                  <c:v>63.89</c:v>
                </c:pt>
                <c:pt idx="366">
                  <c:v>66.03</c:v>
                </c:pt>
                <c:pt idx="367">
                  <c:v>59.2</c:v>
                </c:pt>
                <c:pt idx="368">
                  <c:v>44.75</c:v>
                </c:pt>
                <c:pt idx="369">
                  <c:v>31.97</c:v>
                </c:pt>
                <c:pt idx="370">
                  <c:v>23.810000000000016</c:v>
                </c:pt>
                <c:pt idx="371">
                  <c:v>17.610000000000017</c:v>
                </c:pt>
                <c:pt idx="372">
                  <c:v>12.9</c:v>
                </c:pt>
                <c:pt idx="373">
                  <c:v>10.9</c:v>
                </c:pt>
                <c:pt idx="374">
                  <c:v>-1</c:v>
                </c:pt>
                <c:pt idx="375">
                  <c:v>16.18</c:v>
                </c:pt>
                <c:pt idx="376">
                  <c:v>19.899999999999999</c:v>
                </c:pt>
                <c:pt idx="377">
                  <c:v>23.62</c:v>
                </c:pt>
                <c:pt idx="378">
                  <c:v>28.610000000000017</c:v>
                </c:pt>
                <c:pt idx="379">
                  <c:v>32.39</c:v>
                </c:pt>
                <c:pt idx="380">
                  <c:v>31.5</c:v>
                </c:pt>
                <c:pt idx="381">
                  <c:v>26.9</c:v>
                </c:pt>
                <c:pt idx="382">
                  <c:v>23.330000000000005</c:v>
                </c:pt>
                <c:pt idx="383">
                  <c:v>19.7</c:v>
                </c:pt>
                <c:pt idx="384">
                  <c:v>15.8</c:v>
                </c:pt>
                <c:pt idx="385">
                  <c:v>13.77</c:v>
                </c:pt>
                <c:pt idx="386">
                  <c:v>14.27</c:v>
                </c:pt>
                <c:pt idx="387">
                  <c:v>14.43</c:v>
                </c:pt>
                <c:pt idx="388">
                  <c:v>14.9</c:v>
                </c:pt>
                <c:pt idx="389">
                  <c:v>17.8</c:v>
                </c:pt>
                <c:pt idx="390">
                  <c:v>25.610000000000017</c:v>
                </c:pt>
                <c:pt idx="391">
                  <c:v>33.9</c:v>
                </c:pt>
                <c:pt idx="392">
                  <c:v>42.42</c:v>
                </c:pt>
                <c:pt idx="393">
                  <c:v>53.4</c:v>
                </c:pt>
                <c:pt idx="394">
                  <c:v>62.379999999999995</c:v>
                </c:pt>
                <c:pt idx="395">
                  <c:v>69.849999999999994</c:v>
                </c:pt>
                <c:pt idx="396">
                  <c:v>77.849999999999994</c:v>
                </c:pt>
                <c:pt idx="397">
                  <c:v>82.410000000000025</c:v>
                </c:pt>
                <c:pt idx="398">
                  <c:v>84.8</c:v>
                </c:pt>
                <c:pt idx="399">
                  <c:v>86.39</c:v>
                </c:pt>
                <c:pt idx="400">
                  <c:v>85.5</c:v>
                </c:pt>
                <c:pt idx="401">
                  <c:v>61.2</c:v>
                </c:pt>
                <c:pt idx="402">
                  <c:v>61.99</c:v>
                </c:pt>
                <c:pt idx="403">
                  <c:v>60.32</c:v>
                </c:pt>
                <c:pt idx="404">
                  <c:v>55.730000000000011</c:v>
                </c:pt>
                <c:pt idx="405">
                  <c:v>48.78</c:v>
                </c:pt>
                <c:pt idx="406">
                  <c:v>40.17</c:v>
                </c:pt>
                <c:pt idx="407">
                  <c:v>31.75</c:v>
                </c:pt>
                <c:pt idx="408">
                  <c:v>24.36</c:v>
                </c:pt>
                <c:pt idx="409">
                  <c:v>20.350000000000001</c:v>
                </c:pt>
                <c:pt idx="410">
                  <c:v>17.510000000000005</c:v>
                </c:pt>
                <c:pt idx="411">
                  <c:v>19.36</c:v>
                </c:pt>
                <c:pt idx="412">
                  <c:v>20.170000000000005</c:v>
                </c:pt>
                <c:pt idx="413">
                  <c:v>21.650000000000016</c:v>
                </c:pt>
                <c:pt idx="414">
                  <c:v>21.72</c:v>
                </c:pt>
                <c:pt idx="415">
                  <c:v>22.2</c:v>
                </c:pt>
                <c:pt idx="416">
                  <c:v>24.439999999999987</c:v>
                </c:pt>
                <c:pt idx="417">
                  <c:v>26.810000000000016</c:v>
                </c:pt>
                <c:pt idx="418">
                  <c:v>29</c:v>
                </c:pt>
                <c:pt idx="419">
                  <c:v>31.53</c:v>
                </c:pt>
                <c:pt idx="420">
                  <c:v>34.92</c:v>
                </c:pt>
                <c:pt idx="421">
                  <c:v>36.15</c:v>
                </c:pt>
                <c:pt idx="422">
                  <c:v>36.58</c:v>
                </c:pt>
                <c:pt idx="423">
                  <c:v>34.870000000000005</c:v>
                </c:pt>
                <c:pt idx="424">
                  <c:v>32.370000000000005</c:v>
                </c:pt>
                <c:pt idx="425">
                  <c:v>27.75</c:v>
                </c:pt>
                <c:pt idx="426">
                  <c:v>23.59</c:v>
                </c:pt>
                <c:pt idx="427">
                  <c:v>20.399999999999999</c:v>
                </c:pt>
                <c:pt idx="428">
                  <c:v>19.97</c:v>
                </c:pt>
                <c:pt idx="429">
                  <c:v>21.330000000000005</c:v>
                </c:pt>
                <c:pt idx="430">
                  <c:v>21.24</c:v>
                </c:pt>
                <c:pt idx="431">
                  <c:v>22.3</c:v>
                </c:pt>
                <c:pt idx="432">
                  <c:v>22.91</c:v>
                </c:pt>
                <c:pt idx="433">
                  <c:v>19.329999999999988</c:v>
                </c:pt>
                <c:pt idx="434">
                  <c:v>12.76</c:v>
                </c:pt>
                <c:pt idx="435">
                  <c:v>8.3800000000000008</c:v>
                </c:pt>
                <c:pt idx="436">
                  <c:v>5.51</c:v>
                </c:pt>
                <c:pt idx="437">
                  <c:v>4.63</c:v>
                </c:pt>
                <c:pt idx="438">
                  <c:v>5.67</c:v>
                </c:pt>
                <c:pt idx="439">
                  <c:v>7.01</c:v>
                </c:pt>
                <c:pt idx="440">
                  <c:v>8.3500000000000068</c:v>
                </c:pt>
                <c:pt idx="441">
                  <c:v>11.18</c:v>
                </c:pt>
                <c:pt idx="442">
                  <c:v>16.350000000000001</c:v>
                </c:pt>
                <c:pt idx="443">
                  <c:v>21.62</c:v>
                </c:pt>
                <c:pt idx="444">
                  <c:v>28.110000000000017</c:v>
                </c:pt>
                <c:pt idx="445">
                  <c:v>32.130000000000003</c:v>
                </c:pt>
                <c:pt idx="446">
                  <c:v>33.54</c:v>
                </c:pt>
                <c:pt idx="447">
                  <c:v>36.410000000000004</c:v>
                </c:pt>
                <c:pt idx="448">
                  <c:v>42.05</c:v>
                </c:pt>
                <c:pt idx="449">
                  <c:v>46.82</c:v>
                </c:pt>
                <c:pt idx="450">
                  <c:v>52.1</c:v>
                </c:pt>
                <c:pt idx="451">
                  <c:v>57.93</c:v>
                </c:pt>
                <c:pt idx="452">
                  <c:v>63.53</c:v>
                </c:pt>
                <c:pt idx="453">
                  <c:v>47.59</c:v>
                </c:pt>
                <c:pt idx="454">
                  <c:v>53.78</c:v>
                </c:pt>
                <c:pt idx="455">
                  <c:v>57.98</c:v>
                </c:pt>
                <c:pt idx="456">
                  <c:v>59.53</c:v>
                </c:pt>
                <c:pt idx="457">
                  <c:v>58.849999999999994</c:v>
                </c:pt>
                <c:pt idx="458">
                  <c:v>54.04</c:v>
                </c:pt>
                <c:pt idx="459">
                  <c:v>47.720000000000013</c:v>
                </c:pt>
                <c:pt idx="460">
                  <c:v>42.9</c:v>
                </c:pt>
                <c:pt idx="461">
                  <c:v>40.25</c:v>
                </c:pt>
                <c:pt idx="462">
                  <c:v>36.99</c:v>
                </c:pt>
                <c:pt idx="463">
                  <c:v>40.36</c:v>
                </c:pt>
                <c:pt idx="464">
                  <c:v>36.770000000000003</c:v>
                </c:pt>
                <c:pt idx="465">
                  <c:v>35.08</c:v>
                </c:pt>
                <c:pt idx="466">
                  <c:v>33.449999999999996</c:v>
                </c:pt>
                <c:pt idx="467">
                  <c:v>31.79</c:v>
                </c:pt>
                <c:pt idx="468">
                  <c:v>32.980000000000004</c:v>
                </c:pt>
                <c:pt idx="469">
                  <c:v>34.99</c:v>
                </c:pt>
                <c:pt idx="470">
                  <c:v>37.36</c:v>
                </c:pt>
                <c:pt idx="471">
                  <c:v>40.04</c:v>
                </c:pt>
                <c:pt idx="472">
                  <c:v>41.5</c:v>
                </c:pt>
                <c:pt idx="473">
                  <c:v>43.65</c:v>
                </c:pt>
                <c:pt idx="474">
                  <c:v>45.01</c:v>
                </c:pt>
                <c:pt idx="475">
                  <c:v>45.349999999999994</c:v>
                </c:pt>
                <c:pt idx="476">
                  <c:v>45.13</c:v>
                </c:pt>
                <c:pt idx="477">
                  <c:v>44.82</c:v>
                </c:pt>
                <c:pt idx="478">
                  <c:v>45.260000000000012</c:v>
                </c:pt>
                <c:pt idx="479">
                  <c:v>47.28</c:v>
                </c:pt>
                <c:pt idx="480">
                  <c:v>49.54</c:v>
                </c:pt>
                <c:pt idx="481">
                  <c:v>50.83</c:v>
                </c:pt>
                <c:pt idx="482">
                  <c:v>49.11</c:v>
                </c:pt>
                <c:pt idx="483">
                  <c:v>47.48</c:v>
                </c:pt>
                <c:pt idx="484">
                  <c:v>45.309999999999995</c:v>
                </c:pt>
                <c:pt idx="485">
                  <c:v>41.17</c:v>
                </c:pt>
                <c:pt idx="486">
                  <c:v>38.370000000000005</c:v>
                </c:pt>
                <c:pt idx="487">
                  <c:v>35.120000000000012</c:v>
                </c:pt>
                <c:pt idx="488">
                  <c:v>32.5</c:v>
                </c:pt>
                <c:pt idx="489">
                  <c:v>29.75</c:v>
                </c:pt>
                <c:pt idx="490">
                  <c:v>28.08</c:v>
                </c:pt>
                <c:pt idx="491">
                  <c:v>27.36</c:v>
                </c:pt>
                <c:pt idx="492">
                  <c:v>27.07</c:v>
                </c:pt>
                <c:pt idx="493">
                  <c:v>26.22</c:v>
                </c:pt>
                <c:pt idx="494">
                  <c:v>26.59</c:v>
                </c:pt>
                <c:pt idx="495">
                  <c:v>28.08</c:v>
                </c:pt>
                <c:pt idx="496">
                  <c:v>28.56</c:v>
                </c:pt>
                <c:pt idx="497">
                  <c:v>35.51</c:v>
                </c:pt>
                <c:pt idx="498">
                  <c:v>45.51</c:v>
                </c:pt>
                <c:pt idx="499">
                  <c:v>50.160000000000011</c:v>
                </c:pt>
                <c:pt idx="500">
                  <c:v>57.849999999999994</c:v>
                </c:pt>
                <c:pt idx="501">
                  <c:v>62.44</c:v>
                </c:pt>
                <c:pt idx="502">
                  <c:v>64.69</c:v>
                </c:pt>
                <c:pt idx="503">
                  <c:v>67.459999999999994</c:v>
                </c:pt>
                <c:pt idx="504">
                  <c:v>69.42</c:v>
                </c:pt>
                <c:pt idx="505">
                  <c:v>48.190000000000012</c:v>
                </c:pt>
                <c:pt idx="506">
                  <c:v>48.65</c:v>
                </c:pt>
                <c:pt idx="507">
                  <c:v>47.39</c:v>
                </c:pt>
                <c:pt idx="508">
                  <c:v>46.78</c:v>
                </c:pt>
                <c:pt idx="509">
                  <c:v>44.28</c:v>
                </c:pt>
                <c:pt idx="510">
                  <c:v>42.309999999999995</c:v>
                </c:pt>
                <c:pt idx="511">
                  <c:v>40.71</c:v>
                </c:pt>
                <c:pt idx="512">
                  <c:v>39.49</c:v>
                </c:pt>
                <c:pt idx="513">
                  <c:v>40.25</c:v>
                </c:pt>
                <c:pt idx="514">
                  <c:v>39.230000000000011</c:v>
                </c:pt>
                <c:pt idx="515">
                  <c:v>46.49</c:v>
                </c:pt>
                <c:pt idx="516">
                  <c:v>48.97</c:v>
                </c:pt>
                <c:pt idx="517">
                  <c:v>53.690000000000012</c:v>
                </c:pt>
                <c:pt idx="518">
                  <c:v>55.37</c:v>
                </c:pt>
                <c:pt idx="519">
                  <c:v>52.120000000000012</c:v>
                </c:pt>
                <c:pt idx="520">
                  <c:v>51.92</c:v>
                </c:pt>
                <c:pt idx="521">
                  <c:v>52.620000000000012</c:v>
                </c:pt>
                <c:pt idx="522">
                  <c:v>49.36</c:v>
                </c:pt>
                <c:pt idx="523">
                  <c:v>42.75</c:v>
                </c:pt>
                <c:pt idx="524">
                  <c:v>34.809999999999995</c:v>
                </c:pt>
                <c:pt idx="525">
                  <c:v>29.88</c:v>
                </c:pt>
                <c:pt idx="526">
                  <c:v>26.54</c:v>
                </c:pt>
                <c:pt idx="527">
                  <c:v>23.479999999999986</c:v>
                </c:pt>
                <c:pt idx="528">
                  <c:v>20.610000000000017</c:v>
                </c:pt>
                <c:pt idx="529">
                  <c:v>19.12</c:v>
                </c:pt>
                <c:pt idx="530">
                  <c:v>20.58</c:v>
                </c:pt>
                <c:pt idx="531">
                  <c:v>21.51</c:v>
                </c:pt>
                <c:pt idx="532">
                  <c:v>21.16</c:v>
                </c:pt>
                <c:pt idx="533">
                  <c:v>22.67</c:v>
                </c:pt>
                <c:pt idx="534">
                  <c:v>25.24</c:v>
                </c:pt>
                <c:pt idx="535">
                  <c:v>27.72</c:v>
                </c:pt>
                <c:pt idx="536">
                  <c:v>28.03</c:v>
                </c:pt>
                <c:pt idx="537">
                  <c:v>27.87</c:v>
                </c:pt>
                <c:pt idx="538">
                  <c:v>30.03</c:v>
                </c:pt>
                <c:pt idx="539">
                  <c:v>30.759999999999987</c:v>
                </c:pt>
                <c:pt idx="540">
                  <c:v>30.54</c:v>
                </c:pt>
                <c:pt idx="541">
                  <c:v>30.479999999999986</c:v>
                </c:pt>
                <c:pt idx="542">
                  <c:v>30.45</c:v>
                </c:pt>
                <c:pt idx="543">
                  <c:v>31.279999999999987</c:v>
                </c:pt>
                <c:pt idx="544">
                  <c:v>31.09</c:v>
                </c:pt>
                <c:pt idx="545">
                  <c:v>28.86</c:v>
                </c:pt>
                <c:pt idx="546">
                  <c:v>26.27</c:v>
                </c:pt>
                <c:pt idx="547">
                  <c:v>24.419999999999987</c:v>
                </c:pt>
                <c:pt idx="548">
                  <c:v>21.759999999999987</c:v>
                </c:pt>
                <c:pt idx="549">
                  <c:v>18.97</c:v>
                </c:pt>
                <c:pt idx="550">
                  <c:v>19.02</c:v>
                </c:pt>
                <c:pt idx="551">
                  <c:v>18.75</c:v>
                </c:pt>
                <c:pt idx="552">
                  <c:v>18.260000000000002</c:v>
                </c:pt>
                <c:pt idx="553">
                  <c:v>13.03</c:v>
                </c:pt>
                <c:pt idx="554">
                  <c:v>11.07</c:v>
                </c:pt>
                <c:pt idx="555">
                  <c:v>11.99</c:v>
                </c:pt>
                <c:pt idx="556">
                  <c:v>13.61</c:v>
                </c:pt>
                <c:pt idx="557">
                  <c:v>10.54</c:v>
                </c:pt>
                <c:pt idx="558">
                  <c:v>12.78</c:v>
                </c:pt>
                <c:pt idx="559">
                  <c:v>16.260000000000002</c:v>
                </c:pt>
                <c:pt idx="560">
                  <c:v>22.2</c:v>
                </c:pt>
                <c:pt idx="561">
                  <c:v>26.77</c:v>
                </c:pt>
                <c:pt idx="562">
                  <c:v>31.51</c:v>
                </c:pt>
                <c:pt idx="563">
                  <c:v>40.660000000000011</c:v>
                </c:pt>
                <c:pt idx="564">
                  <c:v>48.660000000000011</c:v>
                </c:pt>
                <c:pt idx="565">
                  <c:v>53.03</c:v>
                </c:pt>
                <c:pt idx="566">
                  <c:v>54.61</c:v>
                </c:pt>
                <c:pt idx="567">
                  <c:v>68.83</c:v>
                </c:pt>
                <c:pt idx="568">
                  <c:v>67.7</c:v>
                </c:pt>
                <c:pt idx="569">
                  <c:v>65.930000000000007</c:v>
                </c:pt>
                <c:pt idx="570">
                  <c:v>63.96</c:v>
                </c:pt>
                <c:pt idx="571">
                  <c:v>63.77</c:v>
                </c:pt>
                <c:pt idx="572">
                  <c:v>61.55</c:v>
                </c:pt>
                <c:pt idx="573">
                  <c:v>58.2</c:v>
                </c:pt>
                <c:pt idx="574">
                  <c:v>48.260000000000012</c:v>
                </c:pt>
                <c:pt idx="575">
                  <c:v>45.77</c:v>
                </c:pt>
                <c:pt idx="576">
                  <c:v>43.53</c:v>
                </c:pt>
                <c:pt idx="577">
                  <c:v>40.99</c:v>
                </c:pt>
                <c:pt idx="578">
                  <c:v>37</c:v>
                </c:pt>
                <c:pt idx="579">
                  <c:v>36</c:v>
                </c:pt>
                <c:pt idx="580">
                  <c:v>34.68</c:v>
                </c:pt>
                <c:pt idx="581">
                  <c:v>31.979999999999986</c:v>
                </c:pt>
                <c:pt idx="582">
                  <c:v>29.110000000000017</c:v>
                </c:pt>
                <c:pt idx="583">
                  <c:v>28.91</c:v>
                </c:pt>
                <c:pt idx="584">
                  <c:v>29.73</c:v>
                </c:pt>
                <c:pt idx="585">
                  <c:v>30.29</c:v>
                </c:pt>
                <c:pt idx="586">
                  <c:v>32.910000000000004</c:v>
                </c:pt>
                <c:pt idx="587">
                  <c:v>35.65</c:v>
                </c:pt>
                <c:pt idx="588">
                  <c:v>35.949999999999996</c:v>
                </c:pt>
                <c:pt idx="589">
                  <c:v>35.07</c:v>
                </c:pt>
                <c:pt idx="590">
                  <c:v>34.67</c:v>
                </c:pt>
                <c:pt idx="591">
                  <c:v>32.700000000000003</c:v>
                </c:pt>
                <c:pt idx="592">
                  <c:v>31.24</c:v>
                </c:pt>
                <c:pt idx="593">
                  <c:v>30.27</c:v>
                </c:pt>
                <c:pt idx="594">
                  <c:v>30.23</c:v>
                </c:pt>
                <c:pt idx="595">
                  <c:v>30.89</c:v>
                </c:pt>
                <c:pt idx="596">
                  <c:v>31.39</c:v>
                </c:pt>
                <c:pt idx="597">
                  <c:v>32.54</c:v>
                </c:pt>
                <c:pt idx="598">
                  <c:v>34.03</c:v>
                </c:pt>
                <c:pt idx="599">
                  <c:v>34.410000000000004</c:v>
                </c:pt>
                <c:pt idx="600">
                  <c:v>36.56</c:v>
                </c:pt>
                <c:pt idx="601">
                  <c:v>37.9</c:v>
                </c:pt>
                <c:pt idx="602">
                  <c:v>38.790000000000013</c:v>
                </c:pt>
                <c:pt idx="603">
                  <c:v>37.44</c:v>
                </c:pt>
                <c:pt idx="604">
                  <c:v>34.24</c:v>
                </c:pt>
                <c:pt idx="605">
                  <c:v>28.93</c:v>
                </c:pt>
                <c:pt idx="606">
                  <c:v>28.110000000000017</c:v>
                </c:pt>
                <c:pt idx="607">
                  <c:v>28.459999999999987</c:v>
                </c:pt>
                <c:pt idx="608">
                  <c:v>31.69</c:v>
                </c:pt>
                <c:pt idx="609">
                  <c:v>25.3</c:v>
                </c:pt>
                <c:pt idx="610">
                  <c:v>31.62</c:v>
                </c:pt>
                <c:pt idx="611">
                  <c:v>39.15</c:v>
                </c:pt>
                <c:pt idx="612">
                  <c:v>46.52</c:v>
                </c:pt>
                <c:pt idx="613">
                  <c:v>53.5</c:v>
                </c:pt>
                <c:pt idx="614">
                  <c:v>58.47</c:v>
                </c:pt>
                <c:pt idx="615">
                  <c:v>63.809999999999995</c:v>
                </c:pt>
                <c:pt idx="616">
                  <c:v>67.09</c:v>
                </c:pt>
                <c:pt idx="617">
                  <c:v>68.36999999999999</c:v>
                </c:pt>
                <c:pt idx="618">
                  <c:v>66.34</c:v>
                </c:pt>
                <c:pt idx="619">
                  <c:v>78.56</c:v>
                </c:pt>
                <c:pt idx="620">
                  <c:v>75.430000000000007</c:v>
                </c:pt>
                <c:pt idx="621">
                  <c:v>73.099999999999994</c:v>
                </c:pt>
                <c:pt idx="622">
                  <c:v>69.010000000000005</c:v>
                </c:pt>
                <c:pt idx="623">
                  <c:v>65.540000000000006</c:v>
                </c:pt>
                <c:pt idx="624">
                  <c:v>65.319999999999993</c:v>
                </c:pt>
                <c:pt idx="625">
                  <c:v>64.11</c:v>
                </c:pt>
                <c:pt idx="626">
                  <c:v>60.96</c:v>
                </c:pt>
                <c:pt idx="627">
                  <c:v>56.03</c:v>
                </c:pt>
                <c:pt idx="628">
                  <c:v>49.57</c:v>
                </c:pt>
                <c:pt idx="629">
                  <c:v>43.44</c:v>
                </c:pt>
                <c:pt idx="630">
                  <c:v>37.690000000000012</c:v>
                </c:pt>
                <c:pt idx="631">
                  <c:v>31.66</c:v>
                </c:pt>
                <c:pt idx="632">
                  <c:v>26.52</c:v>
                </c:pt>
                <c:pt idx="633">
                  <c:v>21.55</c:v>
                </c:pt>
                <c:pt idx="634">
                  <c:v>20.239999999999988</c:v>
                </c:pt>
                <c:pt idx="635">
                  <c:v>21.6</c:v>
                </c:pt>
                <c:pt idx="636">
                  <c:v>24.150000000000016</c:v>
                </c:pt>
                <c:pt idx="637">
                  <c:v>29.07</c:v>
                </c:pt>
                <c:pt idx="638">
                  <c:v>33.53</c:v>
                </c:pt>
                <c:pt idx="639">
                  <c:v>39.480000000000004</c:v>
                </c:pt>
                <c:pt idx="640">
                  <c:v>44.52</c:v>
                </c:pt>
                <c:pt idx="641">
                  <c:v>48.290000000000013</c:v>
                </c:pt>
                <c:pt idx="642">
                  <c:v>52.349999999999994</c:v>
                </c:pt>
                <c:pt idx="643">
                  <c:v>55.849999999999994</c:v>
                </c:pt>
                <c:pt idx="644">
                  <c:v>58.05</c:v>
                </c:pt>
                <c:pt idx="645">
                  <c:v>58.379999999999995</c:v>
                </c:pt>
                <c:pt idx="646">
                  <c:v>59.39</c:v>
                </c:pt>
                <c:pt idx="647">
                  <c:v>60.63</c:v>
                </c:pt>
                <c:pt idx="648">
                  <c:v>59.5</c:v>
                </c:pt>
                <c:pt idx="649">
                  <c:v>58.44</c:v>
                </c:pt>
                <c:pt idx="650">
                  <c:v>58.41</c:v>
                </c:pt>
                <c:pt idx="651">
                  <c:v>57.339999999999996</c:v>
                </c:pt>
                <c:pt idx="652">
                  <c:v>55.42</c:v>
                </c:pt>
                <c:pt idx="653">
                  <c:v>56.14</c:v>
                </c:pt>
                <c:pt idx="654">
                  <c:v>58.75</c:v>
                </c:pt>
                <c:pt idx="655">
                  <c:v>60.949999999999996</c:v>
                </c:pt>
                <c:pt idx="656">
                  <c:v>61.949999999999996</c:v>
                </c:pt>
                <c:pt idx="657">
                  <c:v>62.39</c:v>
                </c:pt>
                <c:pt idx="658">
                  <c:v>65.47</c:v>
                </c:pt>
                <c:pt idx="659">
                  <c:v>65.440000000000026</c:v>
                </c:pt>
                <c:pt idx="660">
                  <c:v>65.14</c:v>
                </c:pt>
                <c:pt idx="661">
                  <c:v>44.94</c:v>
                </c:pt>
                <c:pt idx="662">
                  <c:v>49.809999999999995</c:v>
                </c:pt>
                <c:pt idx="663">
                  <c:v>51.2</c:v>
                </c:pt>
                <c:pt idx="664">
                  <c:v>49.77</c:v>
                </c:pt>
                <c:pt idx="665">
                  <c:v>45.4</c:v>
                </c:pt>
                <c:pt idx="666">
                  <c:v>40.790000000000013</c:v>
                </c:pt>
                <c:pt idx="667">
                  <c:v>38.120000000000012</c:v>
                </c:pt>
                <c:pt idx="668">
                  <c:v>35.17</c:v>
                </c:pt>
                <c:pt idx="669">
                  <c:v>32.480000000000004</c:v>
                </c:pt>
                <c:pt idx="670">
                  <c:v>31.95</c:v>
                </c:pt>
                <c:pt idx="671">
                  <c:v>38.849999999999994</c:v>
                </c:pt>
                <c:pt idx="672">
                  <c:v>36.339999999999996</c:v>
                </c:pt>
                <c:pt idx="673">
                  <c:v>32.57</c:v>
                </c:pt>
                <c:pt idx="674">
                  <c:v>30.18</c:v>
                </c:pt>
                <c:pt idx="675">
                  <c:v>30.16</c:v>
                </c:pt>
                <c:pt idx="676">
                  <c:v>33.190000000000012</c:v>
                </c:pt>
                <c:pt idx="677">
                  <c:v>38.760000000000012</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40</c:v>
                </c:pt>
                <c:pt idx="701">
                  <c:v>43.83</c:v>
                </c:pt>
                <c:pt idx="702">
                  <c:v>48.43</c:v>
                </c:pt>
                <c:pt idx="703">
                  <c:v>52.63</c:v>
                </c:pt>
                <c:pt idx="704">
                  <c:v>56.77</c:v>
                </c:pt>
                <c:pt idx="705">
                  <c:v>63.720000000000013</c:v>
                </c:pt>
                <c:pt idx="706">
                  <c:v>69.930000000000007</c:v>
                </c:pt>
                <c:pt idx="707">
                  <c:v>73.849999999999994</c:v>
                </c:pt>
                <c:pt idx="708">
                  <c:v>76.11999999999999</c:v>
                </c:pt>
                <c:pt idx="709">
                  <c:v>75.55</c:v>
                </c:pt>
                <c:pt idx="710">
                  <c:v>75.81</c:v>
                </c:pt>
                <c:pt idx="711">
                  <c:v>77.61999999999999</c:v>
                </c:pt>
                <c:pt idx="712">
                  <c:v>78.34</c:v>
                </c:pt>
                <c:pt idx="713">
                  <c:v>54.54</c:v>
                </c:pt>
                <c:pt idx="714">
                  <c:v>57.92</c:v>
                </c:pt>
                <c:pt idx="715">
                  <c:v>59.63</c:v>
                </c:pt>
                <c:pt idx="716">
                  <c:v>57.44</c:v>
                </c:pt>
                <c:pt idx="717">
                  <c:v>53.620000000000012</c:v>
                </c:pt>
                <c:pt idx="718">
                  <c:v>50.58</c:v>
                </c:pt>
                <c:pt idx="719">
                  <c:v>49.37</c:v>
                </c:pt>
                <c:pt idx="720">
                  <c:v>48.92</c:v>
                </c:pt>
                <c:pt idx="721">
                  <c:v>49.82</c:v>
                </c:pt>
                <c:pt idx="722">
                  <c:v>50.41</c:v>
                </c:pt>
                <c:pt idx="723">
                  <c:v>65.75</c:v>
                </c:pt>
                <c:pt idx="724">
                  <c:v>69.790000000000006</c:v>
                </c:pt>
                <c:pt idx="725">
                  <c:v>71.11</c:v>
                </c:pt>
                <c:pt idx="726">
                  <c:v>71.27</c:v>
                </c:pt>
                <c:pt idx="727">
                  <c:v>71.290000000000006</c:v>
                </c:pt>
                <c:pt idx="728">
                  <c:v>71.540000000000006</c:v>
                </c:pt>
                <c:pt idx="729">
                  <c:v>71.099999999999994</c:v>
                </c:pt>
                <c:pt idx="730">
                  <c:v>71.88</c:v>
                </c:pt>
                <c:pt idx="731">
                  <c:v>73.790000000000006</c:v>
                </c:pt>
                <c:pt idx="732">
                  <c:v>76.239999999999995</c:v>
                </c:pt>
                <c:pt idx="733">
                  <c:v>79.95</c:v>
                </c:pt>
                <c:pt idx="734">
                  <c:v>83.79</c:v>
                </c:pt>
                <c:pt idx="735">
                  <c:v>86.22</c:v>
                </c:pt>
                <c:pt idx="736">
                  <c:v>87.5</c:v>
                </c:pt>
                <c:pt idx="737">
                  <c:v>88</c:v>
                </c:pt>
                <c:pt idx="738">
                  <c:v>87.440000000000026</c:v>
                </c:pt>
                <c:pt idx="739">
                  <c:v>86.92</c:v>
                </c:pt>
                <c:pt idx="740">
                  <c:v>86.09</c:v>
                </c:pt>
                <c:pt idx="741">
                  <c:v>84.64</c:v>
                </c:pt>
                <c:pt idx="742">
                  <c:v>82.72</c:v>
                </c:pt>
                <c:pt idx="743">
                  <c:v>78.739999999999995</c:v>
                </c:pt>
                <c:pt idx="744">
                  <c:v>72.260000000000005</c:v>
                </c:pt>
                <c:pt idx="745">
                  <c:v>62.730000000000011</c:v>
                </c:pt>
                <c:pt idx="746">
                  <c:v>53.4</c:v>
                </c:pt>
                <c:pt idx="747">
                  <c:v>42.4</c:v>
                </c:pt>
                <c:pt idx="748">
                  <c:v>34.99</c:v>
                </c:pt>
                <c:pt idx="749">
                  <c:v>29.62</c:v>
                </c:pt>
                <c:pt idx="750">
                  <c:v>26.6</c:v>
                </c:pt>
                <c:pt idx="751">
                  <c:v>27.27</c:v>
                </c:pt>
                <c:pt idx="752">
                  <c:v>27.979999999999986</c:v>
                </c:pt>
                <c:pt idx="753">
                  <c:v>26.9</c:v>
                </c:pt>
                <c:pt idx="754">
                  <c:v>24.959999999999987</c:v>
                </c:pt>
                <c:pt idx="755">
                  <c:v>22.14</c:v>
                </c:pt>
                <c:pt idx="756">
                  <c:v>19.73</c:v>
                </c:pt>
                <c:pt idx="757">
                  <c:v>19.459999999999987</c:v>
                </c:pt>
                <c:pt idx="758">
                  <c:v>21.57</c:v>
                </c:pt>
                <c:pt idx="759">
                  <c:v>27.5</c:v>
                </c:pt>
                <c:pt idx="760">
                  <c:v>35.410000000000004</c:v>
                </c:pt>
                <c:pt idx="761">
                  <c:v>39.5</c:v>
                </c:pt>
                <c:pt idx="762">
                  <c:v>43.04</c:v>
                </c:pt>
                <c:pt idx="763">
                  <c:v>46.730000000000011</c:v>
                </c:pt>
                <c:pt idx="764">
                  <c:v>51.98</c:v>
                </c:pt>
                <c:pt idx="765">
                  <c:v>39.1</c:v>
                </c:pt>
                <c:pt idx="766">
                  <c:v>46.11</c:v>
                </c:pt>
                <c:pt idx="767">
                  <c:v>53.42</c:v>
                </c:pt>
                <c:pt idx="768">
                  <c:v>59.28</c:v>
                </c:pt>
                <c:pt idx="769">
                  <c:v>61.75</c:v>
                </c:pt>
                <c:pt idx="770">
                  <c:v>61.690000000000012</c:v>
                </c:pt>
                <c:pt idx="771">
                  <c:v>59.97</c:v>
                </c:pt>
                <c:pt idx="772">
                  <c:v>58.9</c:v>
                </c:pt>
                <c:pt idx="773">
                  <c:v>57.74</c:v>
                </c:pt>
                <c:pt idx="774">
                  <c:v>54.67</c:v>
                </c:pt>
                <c:pt idx="775">
                  <c:v>65.959999999999994</c:v>
                </c:pt>
                <c:pt idx="776">
                  <c:v>64.179999999999978</c:v>
                </c:pt>
                <c:pt idx="777">
                  <c:v>62.61</c:v>
                </c:pt>
                <c:pt idx="778">
                  <c:v>59.02</c:v>
                </c:pt>
                <c:pt idx="779">
                  <c:v>55.01</c:v>
                </c:pt>
                <c:pt idx="780">
                  <c:v>54.32</c:v>
                </c:pt>
                <c:pt idx="781">
                  <c:v>52.82</c:v>
                </c:pt>
                <c:pt idx="782">
                  <c:v>52.02</c:v>
                </c:pt>
                <c:pt idx="783">
                  <c:v>52.13</c:v>
                </c:pt>
                <c:pt idx="784">
                  <c:v>51.849999999999994</c:v>
                </c:pt>
                <c:pt idx="785">
                  <c:v>51.67</c:v>
                </c:pt>
                <c:pt idx="786">
                  <c:v>51.03</c:v>
                </c:pt>
                <c:pt idx="787">
                  <c:v>49.120000000000012</c:v>
                </c:pt>
                <c:pt idx="788">
                  <c:v>50.01</c:v>
                </c:pt>
                <c:pt idx="789">
                  <c:v>52.54</c:v>
                </c:pt>
                <c:pt idx="790">
                  <c:v>54.96</c:v>
                </c:pt>
                <c:pt idx="791">
                  <c:v>57.25</c:v>
                </c:pt>
                <c:pt idx="792">
                  <c:v>59.78</c:v>
                </c:pt>
                <c:pt idx="793">
                  <c:v>60.849999999999994</c:v>
                </c:pt>
                <c:pt idx="794">
                  <c:v>60.790000000000013</c:v>
                </c:pt>
                <c:pt idx="795">
                  <c:v>58.760000000000012</c:v>
                </c:pt>
                <c:pt idx="796">
                  <c:v>54.86</c:v>
                </c:pt>
                <c:pt idx="797">
                  <c:v>50.49</c:v>
                </c:pt>
                <c:pt idx="798">
                  <c:v>46.06</c:v>
                </c:pt>
                <c:pt idx="799">
                  <c:v>41.760000000000012</c:v>
                </c:pt>
                <c:pt idx="800">
                  <c:v>36</c:v>
                </c:pt>
                <c:pt idx="801">
                  <c:v>29.02</c:v>
                </c:pt>
                <c:pt idx="802">
                  <c:v>24.17</c:v>
                </c:pt>
                <c:pt idx="803">
                  <c:v>19.02</c:v>
                </c:pt>
                <c:pt idx="804">
                  <c:v>14.01</c:v>
                </c:pt>
                <c:pt idx="805">
                  <c:v>10.870000000000006</c:v>
                </c:pt>
                <c:pt idx="806">
                  <c:v>8.92</c:v>
                </c:pt>
                <c:pt idx="807">
                  <c:v>9.9700000000000006</c:v>
                </c:pt>
                <c:pt idx="808">
                  <c:v>14.32</c:v>
                </c:pt>
                <c:pt idx="809">
                  <c:v>21.47</c:v>
                </c:pt>
                <c:pt idx="810">
                  <c:v>26.71</c:v>
                </c:pt>
                <c:pt idx="811">
                  <c:v>31.84</c:v>
                </c:pt>
                <c:pt idx="812">
                  <c:v>40.46</c:v>
                </c:pt>
                <c:pt idx="813">
                  <c:v>43.83</c:v>
                </c:pt>
                <c:pt idx="814">
                  <c:v>47.4</c:v>
                </c:pt>
                <c:pt idx="815">
                  <c:v>51.260000000000012</c:v>
                </c:pt>
                <c:pt idx="816">
                  <c:v>52.56</c:v>
                </c:pt>
                <c:pt idx="817">
                  <c:v>35.65</c:v>
                </c:pt>
                <c:pt idx="818">
                  <c:v>38.24</c:v>
                </c:pt>
                <c:pt idx="819">
                  <c:v>39.64</c:v>
                </c:pt>
                <c:pt idx="820">
                  <c:v>40</c:v>
                </c:pt>
                <c:pt idx="821">
                  <c:v>40.18</c:v>
                </c:pt>
                <c:pt idx="822">
                  <c:v>38.83</c:v>
                </c:pt>
                <c:pt idx="823">
                  <c:v>38.47</c:v>
                </c:pt>
                <c:pt idx="824">
                  <c:v>39.25</c:v>
                </c:pt>
                <c:pt idx="825">
                  <c:v>44.49</c:v>
                </c:pt>
                <c:pt idx="826">
                  <c:v>48.64</c:v>
                </c:pt>
                <c:pt idx="827">
                  <c:v>66.510000000000005</c:v>
                </c:pt>
                <c:pt idx="828">
                  <c:v>70.849999999999994</c:v>
                </c:pt>
                <c:pt idx="829">
                  <c:v>72.11999999999999</c:v>
                </c:pt>
                <c:pt idx="830">
                  <c:v>72.649999999999991</c:v>
                </c:pt>
                <c:pt idx="831">
                  <c:v>74.010000000000005</c:v>
                </c:pt>
                <c:pt idx="832">
                  <c:v>76.13</c:v>
                </c:pt>
                <c:pt idx="833">
                  <c:v>78.069999999999993</c:v>
                </c:pt>
                <c:pt idx="834">
                  <c:v>79.45</c:v>
                </c:pt>
                <c:pt idx="835">
                  <c:v>78.69</c:v>
                </c:pt>
                <c:pt idx="836">
                  <c:v>79.669999999999987</c:v>
                </c:pt>
                <c:pt idx="837">
                  <c:v>80.19</c:v>
                </c:pt>
                <c:pt idx="838">
                  <c:v>80.69</c:v>
                </c:pt>
                <c:pt idx="839">
                  <c:v>79.61</c:v>
                </c:pt>
                <c:pt idx="840">
                  <c:v>78.72</c:v>
                </c:pt>
                <c:pt idx="841">
                  <c:v>76.53</c:v>
                </c:pt>
                <c:pt idx="842">
                  <c:v>73.69</c:v>
                </c:pt>
                <c:pt idx="843">
                  <c:v>73.489999999999995</c:v>
                </c:pt>
                <c:pt idx="844">
                  <c:v>74.59</c:v>
                </c:pt>
                <c:pt idx="845">
                  <c:v>73.489999999999995</c:v>
                </c:pt>
                <c:pt idx="846">
                  <c:v>68.61999999999999</c:v>
                </c:pt>
                <c:pt idx="847">
                  <c:v>62.339999999999996</c:v>
                </c:pt>
                <c:pt idx="848">
                  <c:v>58.02</c:v>
                </c:pt>
                <c:pt idx="849">
                  <c:v>54.730000000000011</c:v>
                </c:pt>
                <c:pt idx="850">
                  <c:v>51.96</c:v>
                </c:pt>
                <c:pt idx="851">
                  <c:v>50.49</c:v>
                </c:pt>
                <c:pt idx="852">
                  <c:v>47.839999999999996</c:v>
                </c:pt>
                <c:pt idx="853">
                  <c:v>43.190000000000012</c:v>
                </c:pt>
                <c:pt idx="854">
                  <c:v>40.51</c:v>
                </c:pt>
                <c:pt idx="855">
                  <c:v>40.879999999999995</c:v>
                </c:pt>
                <c:pt idx="856">
                  <c:v>43.02</c:v>
                </c:pt>
                <c:pt idx="857">
                  <c:v>47.07</c:v>
                </c:pt>
                <c:pt idx="858">
                  <c:v>54.09</c:v>
                </c:pt>
                <c:pt idx="859">
                  <c:v>60.309999999999995</c:v>
                </c:pt>
                <c:pt idx="860">
                  <c:v>70.540000000000006</c:v>
                </c:pt>
                <c:pt idx="861">
                  <c:v>81.3</c:v>
                </c:pt>
                <c:pt idx="862">
                  <c:v>86.05</c:v>
                </c:pt>
                <c:pt idx="863">
                  <c:v>88.58</c:v>
                </c:pt>
                <c:pt idx="864">
                  <c:v>88.93</c:v>
                </c:pt>
                <c:pt idx="865">
                  <c:v>87.95</c:v>
                </c:pt>
                <c:pt idx="866">
                  <c:v>87.83</c:v>
                </c:pt>
                <c:pt idx="867">
                  <c:v>85.9</c:v>
                </c:pt>
                <c:pt idx="868">
                  <c:v>85.149999999999991</c:v>
                </c:pt>
                <c:pt idx="869">
                  <c:v>58.42</c:v>
                </c:pt>
                <c:pt idx="870">
                  <c:v>65.33</c:v>
                </c:pt>
                <c:pt idx="871">
                  <c:v>72.27</c:v>
                </c:pt>
                <c:pt idx="872">
                  <c:v>78.59</c:v>
                </c:pt>
                <c:pt idx="873">
                  <c:v>82.990000000000023</c:v>
                </c:pt>
                <c:pt idx="874">
                  <c:v>84.910000000000025</c:v>
                </c:pt>
                <c:pt idx="875">
                  <c:v>85.66</c:v>
                </c:pt>
                <c:pt idx="876">
                  <c:v>86.410000000000025</c:v>
                </c:pt>
                <c:pt idx="877">
                  <c:v>87.669999999999987</c:v>
                </c:pt>
                <c:pt idx="878">
                  <c:v>89.460000000000022</c:v>
                </c:pt>
                <c:pt idx="879">
                  <c:v>61.37</c:v>
                </c:pt>
                <c:pt idx="880">
                  <c:v>59.790000000000013</c:v>
                </c:pt>
                <c:pt idx="881">
                  <c:v>56.51</c:v>
                </c:pt>
                <c:pt idx="882">
                  <c:v>55.02</c:v>
                </c:pt>
                <c:pt idx="883">
                  <c:v>54.790000000000013</c:v>
                </c:pt>
                <c:pt idx="884">
                  <c:v>55.690000000000012</c:v>
                </c:pt>
                <c:pt idx="885">
                  <c:v>57.59</c:v>
                </c:pt>
                <c:pt idx="886">
                  <c:v>57.3</c:v>
                </c:pt>
                <c:pt idx="887">
                  <c:v>59.47</c:v>
                </c:pt>
                <c:pt idx="888">
                  <c:v>62.57</c:v>
                </c:pt>
                <c:pt idx="889">
                  <c:v>65.19</c:v>
                </c:pt>
                <c:pt idx="890">
                  <c:v>67.52</c:v>
                </c:pt>
                <c:pt idx="891">
                  <c:v>66.319999999999993</c:v>
                </c:pt>
                <c:pt idx="892">
                  <c:v>66.739999999999995</c:v>
                </c:pt>
                <c:pt idx="893">
                  <c:v>67.75</c:v>
                </c:pt>
                <c:pt idx="894">
                  <c:v>66.510000000000005</c:v>
                </c:pt>
                <c:pt idx="895">
                  <c:v>67.47</c:v>
                </c:pt>
                <c:pt idx="896">
                  <c:v>70.459999999999994</c:v>
                </c:pt>
                <c:pt idx="897">
                  <c:v>73.06</c:v>
                </c:pt>
                <c:pt idx="898">
                  <c:v>77.78</c:v>
                </c:pt>
                <c:pt idx="899">
                  <c:v>82.490000000000023</c:v>
                </c:pt>
                <c:pt idx="900">
                  <c:v>85.210000000000022</c:v>
                </c:pt>
                <c:pt idx="901">
                  <c:v>86.4</c:v>
                </c:pt>
                <c:pt idx="902">
                  <c:v>86.85</c:v>
                </c:pt>
                <c:pt idx="903">
                  <c:v>87.66</c:v>
                </c:pt>
                <c:pt idx="904">
                  <c:v>89.11999999999999</c:v>
                </c:pt>
                <c:pt idx="905">
                  <c:v>90.92</c:v>
                </c:pt>
                <c:pt idx="906">
                  <c:v>92.77</c:v>
                </c:pt>
                <c:pt idx="907">
                  <c:v>93.81</c:v>
                </c:pt>
                <c:pt idx="908">
                  <c:v>93.66</c:v>
                </c:pt>
                <c:pt idx="909">
                  <c:v>92.82</c:v>
                </c:pt>
                <c:pt idx="910">
                  <c:v>90.11</c:v>
                </c:pt>
                <c:pt idx="911">
                  <c:v>84.04</c:v>
                </c:pt>
                <c:pt idx="912">
                  <c:v>78.169999999999987</c:v>
                </c:pt>
                <c:pt idx="913">
                  <c:v>71.319999999999993</c:v>
                </c:pt>
                <c:pt idx="914">
                  <c:v>67.510000000000005</c:v>
                </c:pt>
                <c:pt idx="915">
                  <c:v>67.42</c:v>
                </c:pt>
                <c:pt idx="916">
                  <c:v>71.11</c:v>
                </c:pt>
                <c:pt idx="917">
                  <c:v>71.39</c:v>
                </c:pt>
                <c:pt idx="918">
                  <c:v>71</c:v>
                </c:pt>
                <c:pt idx="919">
                  <c:v>73.959999999999994</c:v>
                </c:pt>
                <c:pt idx="920">
                  <c:v>74.39</c:v>
                </c:pt>
                <c:pt idx="921">
                  <c:v>50.260000000000012</c:v>
                </c:pt>
                <c:pt idx="922">
                  <c:v>53.55</c:v>
                </c:pt>
                <c:pt idx="923">
                  <c:v>54.809999999999995</c:v>
                </c:pt>
                <c:pt idx="924">
                  <c:v>54.849999999999994</c:v>
                </c:pt>
                <c:pt idx="925">
                  <c:v>52.74</c:v>
                </c:pt>
                <c:pt idx="926">
                  <c:v>48.37</c:v>
                </c:pt>
                <c:pt idx="927">
                  <c:v>44.78</c:v>
                </c:pt>
                <c:pt idx="928">
                  <c:v>42.379999999999995</c:v>
                </c:pt>
                <c:pt idx="929">
                  <c:v>41.63</c:v>
                </c:pt>
                <c:pt idx="930">
                  <c:v>39.270000000000003</c:v>
                </c:pt>
                <c:pt idx="931">
                  <c:v>47.2</c:v>
                </c:pt>
                <c:pt idx="932">
                  <c:v>45.94</c:v>
                </c:pt>
                <c:pt idx="933">
                  <c:v>43.74</c:v>
                </c:pt>
                <c:pt idx="934">
                  <c:v>41.94</c:v>
                </c:pt>
                <c:pt idx="935">
                  <c:v>38.660000000000011</c:v>
                </c:pt>
                <c:pt idx="936">
                  <c:v>36.230000000000011</c:v>
                </c:pt>
                <c:pt idx="937">
                  <c:v>36.550000000000004</c:v>
                </c:pt>
                <c:pt idx="938">
                  <c:v>37.42</c:v>
                </c:pt>
                <c:pt idx="939">
                  <c:v>39.57</c:v>
                </c:pt>
                <c:pt idx="940">
                  <c:v>41.56</c:v>
                </c:pt>
                <c:pt idx="941">
                  <c:v>44.260000000000012</c:v>
                </c:pt>
                <c:pt idx="942">
                  <c:v>45.32</c:v>
                </c:pt>
                <c:pt idx="943">
                  <c:v>42.28</c:v>
                </c:pt>
                <c:pt idx="944">
                  <c:v>36.44</c:v>
                </c:pt>
                <c:pt idx="945">
                  <c:v>31.66</c:v>
                </c:pt>
                <c:pt idx="946">
                  <c:v>31.67</c:v>
                </c:pt>
                <c:pt idx="947">
                  <c:v>34.01</c:v>
                </c:pt>
                <c:pt idx="948">
                  <c:v>34.67</c:v>
                </c:pt>
                <c:pt idx="949">
                  <c:v>36.980000000000004</c:v>
                </c:pt>
                <c:pt idx="950">
                  <c:v>40.46</c:v>
                </c:pt>
                <c:pt idx="951">
                  <c:v>42.58</c:v>
                </c:pt>
                <c:pt idx="952">
                  <c:v>44.56</c:v>
                </c:pt>
                <c:pt idx="953">
                  <c:v>45.17</c:v>
                </c:pt>
                <c:pt idx="954">
                  <c:v>43.87</c:v>
                </c:pt>
                <c:pt idx="955">
                  <c:v>40.620000000000012</c:v>
                </c:pt>
                <c:pt idx="956">
                  <c:v>37.290000000000013</c:v>
                </c:pt>
                <c:pt idx="957">
                  <c:v>35.89</c:v>
                </c:pt>
                <c:pt idx="958">
                  <c:v>34.620000000000012</c:v>
                </c:pt>
                <c:pt idx="959">
                  <c:v>33.01</c:v>
                </c:pt>
                <c:pt idx="960">
                  <c:v>31.610000000000017</c:v>
                </c:pt>
                <c:pt idx="961">
                  <c:v>32.53</c:v>
                </c:pt>
                <c:pt idx="962">
                  <c:v>34.99</c:v>
                </c:pt>
                <c:pt idx="963">
                  <c:v>37.4</c:v>
                </c:pt>
                <c:pt idx="964">
                  <c:v>40.410000000000004</c:v>
                </c:pt>
                <c:pt idx="965">
                  <c:v>48.760000000000012</c:v>
                </c:pt>
                <c:pt idx="966">
                  <c:v>54.690000000000012</c:v>
                </c:pt>
                <c:pt idx="967">
                  <c:v>58.67</c:v>
                </c:pt>
                <c:pt idx="968">
                  <c:v>67.149999999999991</c:v>
                </c:pt>
                <c:pt idx="969">
                  <c:v>69.72</c:v>
                </c:pt>
                <c:pt idx="970">
                  <c:v>71.22</c:v>
                </c:pt>
                <c:pt idx="971">
                  <c:v>70.910000000000025</c:v>
                </c:pt>
                <c:pt idx="972">
                  <c:v>73.88</c:v>
                </c:pt>
                <c:pt idx="973">
                  <c:v>52.82</c:v>
                </c:pt>
                <c:pt idx="974">
                  <c:v>58.14</c:v>
                </c:pt>
                <c:pt idx="975">
                  <c:v>60.290000000000013</c:v>
                </c:pt>
                <c:pt idx="976">
                  <c:v>61.94</c:v>
                </c:pt>
                <c:pt idx="977">
                  <c:v>60.720000000000013</c:v>
                </c:pt>
                <c:pt idx="978">
                  <c:v>56.89</c:v>
                </c:pt>
                <c:pt idx="979">
                  <c:v>48.82</c:v>
                </c:pt>
                <c:pt idx="980">
                  <c:v>41.65</c:v>
                </c:pt>
                <c:pt idx="981">
                  <c:v>37.349999999999994</c:v>
                </c:pt>
                <c:pt idx="982">
                  <c:v>33.790000000000013</c:v>
                </c:pt>
                <c:pt idx="983">
                  <c:v>35.53</c:v>
                </c:pt>
                <c:pt idx="984">
                  <c:v>31.05</c:v>
                </c:pt>
                <c:pt idx="985">
                  <c:v>27.110000000000017</c:v>
                </c:pt>
                <c:pt idx="986">
                  <c:v>21.87</c:v>
                </c:pt>
                <c:pt idx="987">
                  <c:v>16.920000000000002</c:v>
                </c:pt>
                <c:pt idx="988">
                  <c:v>13.43</c:v>
                </c:pt>
                <c:pt idx="989">
                  <c:v>10.88</c:v>
                </c:pt>
                <c:pt idx="990">
                  <c:v>7.95</c:v>
                </c:pt>
                <c:pt idx="991">
                  <c:v>5.13</c:v>
                </c:pt>
                <c:pt idx="992">
                  <c:v>3.8899999999999997</c:v>
                </c:pt>
                <c:pt idx="993">
                  <c:v>3.11</c:v>
                </c:pt>
                <c:pt idx="994">
                  <c:v>2.7600000000000002</c:v>
                </c:pt>
                <c:pt idx="995">
                  <c:v>2.38</c:v>
                </c:pt>
                <c:pt idx="996">
                  <c:v>1.76</c:v>
                </c:pt>
                <c:pt idx="997">
                  <c:v>1.43</c:v>
                </c:pt>
                <c:pt idx="998">
                  <c:v>1.49</c:v>
                </c:pt>
                <c:pt idx="999">
                  <c:v>2.34</c:v>
                </c:pt>
                <c:pt idx="1000">
                  <c:v>4.17</c:v>
                </c:pt>
                <c:pt idx="1001">
                  <c:v>5.81</c:v>
                </c:pt>
                <c:pt idx="1002">
                  <c:v>6.46</c:v>
                </c:pt>
                <c:pt idx="1003">
                  <c:v>8.44</c:v>
                </c:pt>
                <c:pt idx="1004">
                  <c:v>12.629999999999999</c:v>
                </c:pt>
                <c:pt idx="1005">
                  <c:v>17.329999999999988</c:v>
                </c:pt>
                <c:pt idx="1006">
                  <c:v>22.37</c:v>
                </c:pt>
                <c:pt idx="1007">
                  <c:v>28.24</c:v>
                </c:pt>
                <c:pt idx="1008">
                  <c:v>35.949999999999996</c:v>
                </c:pt>
                <c:pt idx="1009">
                  <c:v>42.46</c:v>
                </c:pt>
                <c:pt idx="1010">
                  <c:v>49.28</c:v>
                </c:pt>
                <c:pt idx="1011">
                  <c:v>58.4</c:v>
                </c:pt>
                <c:pt idx="1012">
                  <c:v>69.290000000000006</c:v>
                </c:pt>
                <c:pt idx="1013">
                  <c:v>79.11</c:v>
                </c:pt>
                <c:pt idx="1014">
                  <c:v>85.79</c:v>
                </c:pt>
                <c:pt idx="1015">
                  <c:v>88.64</c:v>
                </c:pt>
                <c:pt idx="1016">
                  <c:v>90.07</c:v>
                </c:pt>
                <c:pt idx="1017">
                  <c:v>91.28</c:v>
                </c:pt>
                <c:pt idx="1018">
                  <c:v>92.679999999999978</c:v>
                </c:pt>
                <c:pt idx="1019">
                  <c:v>93.460000000000022</c:v>
                </c:pt>
                <c:pt idx="1020">
                  <c:v>93.669999999999987</c:v>
                </c:pt>
                <c:pt idx="1021">
                  <c:v>92.59</c:v>
                </c:pt>
                <c:pt idx="1022">
                  <c:v>91.51</c:v>
                </c:pt>
                <c:pt idx="1023">
                  <c:v>90.09</c:v>
                </c:pt>
                <c:pt idx="1024">
                  <c:v>88.31</c:v>
                </c:pt>
                <c:pt idx="1025">
                  <c:v>64.11</c:v>
                </c:pt>
                <c:pt idx="1026">
                  <c:v>66.36</c:v>
                </c:pt>
                <c:pt idx="1027">
                  <c:v>65.790000000000006</c:v>
                </c:pt>
                <c:pt idx="1028">
                  <c:v>62.65</c:v>
                </c:pt>
                <c:pt idx="1029">
                  <c:v>55.86</c:v>
                </c:pt>
                <c:pt idx="1030">
                  <c:v>46.849999999999994</c:v>
                </c:pt>
                <c:pt idx="1031">
                  <c:v>38.790000000000013</c:v>
                </c:pt>
                <c:pt idx="1032">
                  <c:v>33.97</c:v>
                </c:pt>
                <c:pt idx="1033">
                  <c:v>32.71</c:v>
                </c:pt>
                <c:pt idx="1034">
                  <c:v>31.99</c:v>
                </c:pt>
                <c:pt idx="1035">
                  <c:v>40.11</c:v>
                </c:pt>
                <c:pt idx="1036">
                  <c:v>40.809999999999995</c:v>
                </c:pt>
                <c:pt idx="1037">
                  <c:v>41.230000000000011</c:v>
                </c:pt>
                <c:pt idx="1038">
                  <c:v>40.92</c:v>
                </c:pt>
                <c:pt idx="1039">
                  <c:v>39.43</c:v>
                </c:pt>
                <c:pt idx="1040">
                  <c:v>38.800000000000004</c:v>
                </c:pt>
                <c:pt idx="1041">
                  <c:v>39.720000000000013</c:v>
                </c:pt>
                <c:pt idx="1042">
                  <c:v>39.910000000000004</c:v>
                </c:pt>
                <c:pt idx="1043">
                  <c:v>40.949999999999996</c:v>
                </c:pt>
                <c:pt idx="1044">
                  <c:v>42.849999999999994</c:v>
                </c:pt>
                <c:pt idx="1045">
                  <c:v>44.339999999999996</c:v>
                </c:pt>
                <c:pt idx="1046">
                  <c:v>45.97</c:v>
                </c:pt>
                <c:pt idx="1047">
                  <c:v>47.230000000000011</c:v>
                </c:pt>
                <c:pt idx="1048">
                  <c:v>45.6</c:v>
                </c:pt>
                <c:pt idx="1049">
                  <c:v>41.339999999999996</c:v>
                </c:pt>
                <c:pt idx="1050">
                  <c:v>37.44</c:v>
                </c:pt>
                <c:pt idx="1051">
                  <c:v>35.54</c:v>
                </c:pt>
                <c:pt idx="1052">
                  <c:v>32.92</c:v>
                </c:pt>
                <c:pt idx="1053">
                  <c:v>31.779999999999987</c:v>
                </c:pt>
                <c:pt idx="1054">
                  <c:v>34.21</c:v>
                </c:pt>
                <c:pt idx="1055">
                  <c:v>37.949999999999996</c:v>
                </c:pt>
                <c:pt idx="1056">
                  <c:v>40.660000000000011</c:v>
                </c:pt>
                <c:pt idx="1057">
                  <c:v>41.47</c:v>
                </c:pt>
                <c:pt idx="1058">
                  <c:v>40.65</c:v>
                </c:pt>
                <c:pt idx="1059">
                  <c:v>39.9</c:v>
                </c:pt>
                <c:pt idx="1060">
                  <c:v>40.56</c:v>
                </c:pt>
                <c:pt idx="1061">
                  <c:v>40.56</c:v>
                </c:pt>
                <c:pt idx="1062">
                  <c:v>43.78</c:v>
                </c:pt>
                <c:pt idx="1063">
                  <c:v>50.52</c:v>
                </c:pt>
                <c:pt idx="1064">
                  <c:v>57.82</c:v>
                </c:pt>
                <c:pt idx="1065">
                  <c:v>62.260000000000012</c:v>
                </c:pt>
                <c:pt idx="1066">
                  <c:v>63.87</c:v>
                </c:pt>
                <c:pt idx="1067">
                  <c:v>65.790000000000006</c:v>
                </c:pt>
                <c:pt idx="1068">
                  <c:v>64.599999999999994</c:v>
                </c:pt>
                <c:pt idx="1069">
                  <c:v>57.36</c:v>
                </c:pt>
                <c:pt idx="1070">
                  <c:v>51.1</c:v>
                </c:pt>
                <c:pt idx="1071">
                  <c:v>47.63</c:v>
                </c:pt>
                <c:pt idx="1072">
                  <c:v>45.82</c:v>
                </c:pt>
                <c:pt idx="1073">
                  <c:v>39.980000000000004</c:v>
                </c:pt>
                <c:pt idx="1074">
                  <c:v>37.520000000000003</c:v>
                </c:pt>
                <c:pt idx="1075">
                  <c:v>39.51</c:v>
                </c:pt>
                <c:pt idx="1076">
                  <c:v>44.33</c:v>
                </c:pt>
                <c:pt idx="1077">
                  <c:v>34.96</c:v>
                </c:pt>
                <c:pt idx="1078">
                  <c:v>43.06</c:v>
                </c:pt>
                <c:pt idx="1079">
                  <c:v>49.760000000000012</c:v>
                </c:pt>
                <c:pt idx="1080">
                  <c:v>54.660000000000011</c:v>
                </c:pt>
                <c:pt idx="1081">
                  <c:v>55.9</c:v>
                </c:pt>
                <c:pt idx="1082">
                  <c:v>54.06</c:v>
                </c:pt>
                <c:pt idx="1083">
                  <c:v>52.55</c:v>
                </c:pt>
                <c:pt idx="1084">
                  <c:v>51.809999999999995</c:v>
                </c:pt>
                <c:pt idx="1085">
                  <c:v>51</c:v>
                </c:pt>
                <c:pt idx="1086">
                  <c:v>50.43</c:v>
                </c:pt>
                <c:pt idx="1087">
                  <c:v>63.46</c:v>
                </c:pt>
                <c:pt idx="1088">
                  <c:v>64.97</c:v>
                </c:pt>
                <c:pt idx="1089">
                  <c:v>65.53</c:v>
                </c:pt>
                <c:pt idx="1090">
                  <c:v>65.66</c:v>
                </c:pt>
                <c:pt idx="1091">
                  <c:v>65.69</c:v>
                </c:pt>
                <c:pt idx="1092">
                  <c:v>66.98</c:v>
                </c:pt>
                <c:pt idx="1093">
                  <c:v>68.58</c:v>
                </c:pt>
                <c:pt idx="1094">
                  <c:v>71.69</c:v>
                </c:pt>
                <c:pt idx="1095">
                  <c:v>73.23</c:v>
                </c:pt>
                <c:pt idx="1096">
                  <c:v>73.72</c:v>
                </c:pt>
                <c:pt idx="1097">
                  <c:v>76.2</c:v>
                </c:pt>
                <c:pt idx="1098">
                  <c:v>78.7</c:v>
                </c:pt>
                <c:pt idx="1099">
                  <c:v>80.819999999999993</c:v>
                </c:pt>
                <c:pt idx="1100">
                  <c:v>83.93</c:v>
                </c:pt>
                <c:pt idx="1101">
                  <c:v>85.63</c:v>
                </c:pt>
                <c:pt idx="1102">
                  <c:v>86.06</c:v>
                </c:pt>
                <c:pt idx="1103">
                  <c:v>83.1</c:v>
                </c:pt>
                <c:pt idx="1104">
                  <c:v>77.14</c:v>
                </c:pt>
                <c:pt idx="1105">
                  <c:v>68.149999999999991</c:v>
                </c:pt>
                <c:pt idx="1106">
                  <c:v>58.49</c:v>
                </c:pt>
                <c:pt idx="1107">
                  <c:v>49.87</c:v>
                </c:pt>
                <c:pt idx="1108">
                  <c:v>41.33</c:v>
                </c:pt>
                <c:pt idx="1109">
                  <c:v>32.720000000000013</c:v>
                </c:pt>
                <c:pt idx="1110">
                  <c:v>29.8</c:v>
                </c:pt>
                <c:pt idx="1111">
                  <c:v>28.38</c:v>
                </c:pt>
                <c:pt idx="1112">
                  <c:v>26.979999999999986</c:v>
                </c:pt>
                <c:pt idx="1113">
                  <c:v>26.67</c:v>
                </c:pt>
                <c:pt idx="1114">
                  <c:v>26.43</c:v>
                </c:pt>
                <c:pt idx="1115">
                  <c:v>25.88</c:v>
                </c:pt>
                <c:pt idx="1116">
                  <c:v>23.37</c:v>
                </c:pt>
                <c:pt idx="1117">
                  <c:v>22.16</c:v>
                </c:pt>
                <c:pt idx="1118">
                  <c:v>20.5</c:v>
                </c:pt>
                <c:pt idx="1119">
                  <c:v>19.239999999999988</c:v>
                </c:pt>
                <c:pt idx="1120">
                  <c:v>22.86</c:v>
                </c:pt>
                <c:pt idx="1121">
                  <c:v>28.45</c:v>
                </c:pt>
                <c:pt idx="1122">
                  <c:v>30.12</c:v>
                </c:pt>
                <c:pt idx="1123">
                  <c:v>33.730000000000011</c:v>
                </c:pt>
                <c:pt idx="1124">
                  <c:v>38.96</c:v>
                </c:pt>
                <c:pt idx="1125">
                  <c:v>42.46</c:v>
                </c:pt>
                <c:pt idx="1126">
                  <c:v>49.75</c:v>
                </c:pt>
                <c:pt idx="1127">
                  <c:v>51.55</c:v>
                </c:pt>
                <c:pt idx="1128">
                  <c:v>53.28</c:v>
                </c:pt>
                <c:pt idx="1129">
                  <c:v>38.020000000000003</c:v>
                </c:pt>
                <c:pt idx="1130">
                  <c:v>40.300000000000004</c:v>
                </c:pt>
                <c:pt idx="1131">
                  <c:v>41.08</c:v>
                </c:pt>
                <c:pt idx="1132">
                  <c:v>42.09</c:v>
                </c:pt>
                <c:pt idx="1133">
                  <c:v>45.6</c:v>
                </c:pt>
                <c:pt idx="1134">
                  <c:v>48</c:v>
                </c:pt>
                <c:pt idx="1135">
                  <c:v>44.39</c:v>
                </c:pt>
                <c:pt idx="1136">
                  <c:v>41.59</c:v>
                </c:pt>
                <c:pt idx="1137">
                  <c:v>41.06</c:v>
                </c:pt>
                <c:pt idx="1138">
                  <c:v>42.42</c:v>
                </c:pt>
                <c:pt idx="1139">
                  <c:v>52.6</c:v>
                </c:pt>
                <c:pt idx="1140">
                  <c:v>50.47</c:v>
                </c:pt>
                <c:pt idx="1141">
                  <c:v>52.33</c:v>
                </c:pt>
                <c:pt idx="1142">
                  <c:v>55.68</c:v>
                </c:pt>
                <c:pt idx="1143">
                  <c:v>54.28</c:v>
                </c:pt>
                <c:pt idx="1144">
                  <c:v>52.46</c:v>
                </c:pt>
                <c:pt idx="1145">
                  <c:v>50.379999999999995</c:v>
                </c:pt>
                <c:pt idx="1146">
                  <c:v>52.349999999999994</c:v>
                </c:pt>
                <c:pt idx="1147">
                  <c:v>54.83</c:v>
                </c:pt>
                <c:pt idx="1148">
                  <c:v>55.37</c:v>
                </c:pt>
                <c:pt idx="1149">
                  <c:v>56.54</c:v>
                </c:pt>
                <c:pt idx="1150">
                  <c:v>59.13</c:v>
                </c:pt>
                <c:pt idx="1151">
                  <c:v>62.65</c:v>
                </c:pt>
                <c:pt idx="1152">
                  <c:v>65.149999999999991</c:v>
                </c:pt>
                <c:pt idx="1153">
                  <c:v>63.87</c:v>
                </c:pt>
                <c:pt idx="1154">
                  <c:v>63.309999999999995</c:v>
                </c:pt>
                <c:pt idx="1155">
                  <c:v>62.02</c:v>
                </c:pt>
                <c:pt idx="1156">
                  <c:v>59.3</c:v>
                </c:pt>
                <c:pt idx="1157">
                  <c:v>55.75</c:v>
                </c:pt>
                <c:pt idx="1158">
                  <c:v>54.309999999999995</c:v>
                </c:pt>
                <c:pt idx="1159">
                  <c:v>56.94</c:v>
                </c:pt>
                <c:pt idx="1160">
                  <c:v>61.04</c:v>
                </c:pt>
                <c:pt idx="1161">
                  <c:v>62.949999999999996</c:v>
                </c:pt>
                <c:pt idx="1162">
                  <c:v>65.13</c:v>
                </c:pt>
                <c:pt idx="1163">
                  <c:v>66.149999999999991</c:v>
                </c:pt>
                <c:pt idx="1164">
                  <c:v>66.930000000000007</c:v>
                </c:pt>
                <c:pt idx="1165">
                  <c:v>67.72</c:v>
                </c:pt>
                <c:pt idx="1166">
                  <c:v>67.33</c:v>
                </c:pt>
                <c:pt idx="1167">
                  <c:v>67.53</c:v>
                </c:pt>
                <c:pt idx="1168">
                  <c:v>64.930000000000007</c:v>
                </c:pt>
                <c:pt idx="1169">
                  <c:v>65.010000000000005</c:v>
                </c:pt>
                <c:pt idx="1170">
                  <c:v>68.19</c:v>
                </c:pt>
                <c:pt idx="1171">
                  <c:v>70.58</c:v>
                </c:pt>
                <c:pt idx="1172">
                  <c:v>72.349999999999994</c:v>
                </c:pt>
                <c:pt idx="1173">
                  <c:v>75.55</c:v>
                </c:pt>
                <c:pt idx="1174">
                  <c:v>76.400000000000006</c:v>
                </c:pt>
                <c:pt idx="1175">
                  <c:v>72.88</c:v>
                </c:pt>
                <c:pt idx="1176">
                  <c:v>70.81</c:v>
                </c:pt>
                <c:pt idx="1177">
                  <c:v>65.75</c:v>
                </c:pt>
                <c:pt idx="1178">
                  <c:v>64.78</c:v>
                </c:pt>
                <c:pt idx="1179">
                  <c:v>63.57</c:v>
                </c:pt>
                <c:pt idx="1180">
                  <c:v>65.02</c:v>
                </c:pt>
                <c:pt idx="1181">
                  <c:v>47.07</c:v>
                </c:pt>
                <c:pt idx="1182">
                  <c:v>53.39</c:v>
                </c:pt>
                <c:pt idx="1183">
                  <c:v>58.1</c:v>
                </c:pt>
                <c:pt idx="1184">
                  <c:v>61.28</c:v>
                </c:pt>
                <c:pt idx="1185">
                  <c:v>62.78</c:v>
                </c:pt>
                <c:pt idx="1186">
                  <c:v>63.55</c:v>
                </c:pt>
                <c:pt idx="1187">
                  <c:v>62.97</c:v>
                </c:pt>
                <c:pt idx="1188">
                  <c:v>61</c:v>
                </c:pt>
                <c:pt idx="1189">
                  <c:v>59.449999999999996</c:v>
                </c:pt>
                <c:pt idx="1190">
                  <c:v>56.809999999999995</c:v>
                </c:pt>
                <c:pt idx="1191">
                  <c:v>67.78</c:v>
                </c:pt>
                <c:pt idx="1192">
                  <c:v>67.47</c:v>
                </c:pt>
                <c:pt idx="1193">
                  <c:v>68.239999999999995</c:v>
                </c:pt>
                <c:pt idx="1194">
                  <c:v>68.400000000000006</c:v>
                </c:pt>
                <c:pt idx="1195">
                  <c:v>66.64</c:v>
                </c:pt>
                <c:pt idx="1196">
                  <c:v>64.22</c:v>
                </c:pt>
                <c:pt idx="1197">
                  <c:v>64.28</c:v>
                </c:pt>
                <c:pt idx="1198">
                  <c:v>64.179999999999978</c:v>
                </c:pt>
                <c:pt idx="1199">
                  <c:v>62.190000000000012</c:v>
                </c:pt>
                <c:pt idx="1200">
                  <c:v>61.82</c:v>
                </c:pt>
                <c:pt idx="1201">
                  <c:v>61.67</c:v>
                </c:pt>
                <c:pt idx="1202">
                  <c:v>59.37</c:v>
                </c:pt>
                <c:pt idx="1203">
                  <c:v>55.809999999999995</c:v>
                </c:pt>
                <c:pt idx="1204">
                  <c:v>52.9</c:v>
                </c:pt>
                <c:pt idx="1205">
                  <c:v>49.92</c:v>
                </c:pt>
                <c:pt idx="1206">
                  <c:v>48.41</c:v>
                </c:pt>
                <c:pt idx="1207">
                  <c:v>47.03</c:v>
                </c:pt>
                <c:pt idx="1208">
                  <c:v>46.36</c:v>
                </c:pt>
                <c:pt idx="1209">
                  <c:v>46.04</c:v>
                </c:pt>
                <c:pt idx="1210">
                  <c:v>46.89</c:v>
                </c:pt>
                <c:pt idx="1211">
                  <c:v>47.3</c:v>
                </c:pt>
                <c:pt idx="1212">
                  <c:v>45.7</c:v>
                </c:pt>
                <c:pt idx="1213">
                  <c:v>45.690000000000012</c:v>
                </c:pt>
                <c:pt idx="1214">
                  <c:v>46.89</c:v>
                </c:pt>
                <c:pt idx="1215">
                  <c:v>47.18</c:v>
                </c:pt>
                <c:pt idx="1216">
                  <c:v>47.06</c:v>
                </c:pt>
                <c:pt idx="1217">
                  <c:v>46.71</c:v>
                </c:pt>
                <c:pt idx="1218">
                  <c:v>45.55</c:v>
                </c:pt>
                <c:pt idx="1219">
                  <c:v>44.839999999999996</c:v>
                </c:pt>
                <c:pt idx="1220">
                  <c:v>46.28</c:v>
                </c:pt>
                <c:pt idx="1221">
                  <c:v>50.56</c:v>
                </c:pt>
                <c:pt idx="1222">
                  <c:v>56.220000000000013</c:v>
                </c:pt>
                <c:pt idx="1223">
                  <c:v>59.52</c:v>
                </c:pt>
                <c:pt idx="1224">
                  <c:v>60.98</c:v>
                </c:pt>
                <c:pt idx="1225">
                  <c:v>63.160000000000011</c:v>
                </c:pt>
                <c:pt idx="1226">
                  <c:v>61.74</c:v>
                </c:pt>
                <c:pt idx="1227">
                  <c:v>63.730000000000011</c:v>
                </c:pt>
                <c:pt idx="1228">
                  <c:v>69.58</c:v>
                </c:pt>
                <c:pt idx="1229">
                  <c:v>69.23</c:v>
                </c:pt>
                <c:pt idx="1230">
                  <c:v>71.099999999999994</c:v>
                </c:pt>
                <c:pt idx="1231">
                  <c:v>71.260000000000005</c:v>
                </c:pt>
                <c:pt idx="1232">
                  <c:v>71.34</c:v>
                </c:pt>
                <c:pt idx="1233">
                  <c:v>51.230000000000011</c:v>
                </c:pt>
                <c:pt idx="1234">
                  <c:v>58.24</c:v>
                </c:pt>
                <c:pt idx="1235">
                  <c:v>62.52</c:v>
                </c:pt>
                <c:pt idx="1236">
                  <c:v>63.790000000000013</c:v>
                </c:pt>
                <c:pt idx="1237">
                  <c:v>60.39</c:v>
                </c:pt>
                <c:pt idx="1238">
                  <c:v>56.309999999999995</c:v>
                </c:pt>
                <c:pt idx="1239">
                  <c:v>50.52</c:v>
                </c:pt>
                <c:pt idx="1240">
                  <c:v>47.28</c:v>
                </c:pt>
                <c:pt idx="1241">
                  <c:v>45.879999999999995</c:v>
                </c:pt>
                <c:pt idx="1242">
                  <c:v>43.17</c:v>
                </c:pt>
                <c:pt idx="1243">
                  <c:v>53.03</c:v>
                </c:pt>
                <c:pt idx="1244">
                  <c:v>54.06</c:v>
                </c:pt>
                <c:pt idx="1245">
                  <c:v>51.839999999999996</c:v>
                </c:pt>
                <c:pt idx="1246">
                  <c:v>49.6</c:v>
                </c:pt>
                <c:pt idx="1247">
                  <c:v>47.7</c:v>
                </c:pt>
                <c:pt idx="1248">
                  <c:v>47.309999999999995</c:v>
                </c:pt>
                <c:pt idx="1249">
                  <c:v>48.28</c:v>
                </c:pt>
                <c:pt idx="1250">
                  <c:v>48.17</c:v>
                </c:pt>
                <c:pt idx="1251">
                  <c:v>47.32</c:v>
                </c:pt>
                <c:pt idx="1252">
                  <c:v>50.78</c:v>
                </c:pt>
                <c:pt idx="1253">
                  <c:v>55.46</c:v>
                </c:pt>
                <c:pt idx="1254">
                  <c:v>59.94</c:v>
                </c:pt>
                <c:pt idx="1255">
                  <c:v>63.809999999999995</c:v>
                </c:pt>
                <c:pt idx="1256">
                  <c:v>69.290000000000006</c:v>
                </c:pt>
                <c:pt idx="1257">
                  <c:v>72.709999999999994</c:v>
                </c:pt>
                <c:pt idx="1258">
                  <c:v>74.53</c:v>
                </c:pt>
                <c:pt idx="1259">
                  <c:v>76.440000000000026</c:v>
                </c:pt>
                <c:pt idx="1260">
                  <c:v>79.959999999999994</c:v>
                </c:pt>
                <c:pt idx="1261">
                  <c:v>83.93</c:v>
                </c:pt>
                <c:pt idx="1262">
                  <c:v>87.14</c:v>
                </c:pt>
                <c:pt idx="1263">
                  <c:v>88.19</c:v>
                </c:pt>
                <c:pt idx="1264">
                  <c:v>82.97</c:v>
                </c:pt>
                <c:pt idx="1265">
                  <c:v>73.11999999999999</c:v>
                </c:pt>
                <c:pt idx="1266">
                  <c:v>63.14</c:v>
                </c:pt>
                <c:pt idx="1267">
                  <c:v>52.37</c:v>
                </c:pt>
                <c:pt idx="1268">
                  <c:v>44.91</c:v>
                </c:pt>
                <c:pt idx="1269">
                  <c:v>41.05</c:v>
                </c:pt>
                <c:pt idx="1270">
                  <c:v>39.71</c:v>
                </c:pt>
                <c:pt idx="1271">
                  <c:v>41.660000000000011</c:v>
                </c:pt>
                <c:pt idx="1272">
                  <c:v>46.27</c:v>
                </c:pt>
                <c:pt idx="1273">
                  <c:v>53.58</c:v>
                </c:pt>
                <c:pt idx="1274">
                  <c:v>63.3</c:v>
                </c:pt>
                <c:pt idx="1275">
                  <c:v>69.42</c:v>
                </c:pt>
                <c:pt idx="1276">
                  <c:v>74.09</c:v>
                </c:pt>
                <c:pt idx="1277">
                  <c:v>80.739999999999995</c:v>
                </c:pt>
                <c:pt idx="1278">
                  <c:v>84.04</c:v>
                </c:pt>
                <c:pt idx="1279">
                  <c:v>83.740000000000023</c:v>
                </c:pt>
                <c:pt idx="1280">
                  <c:v>83.460000000000022</c:v>
                </c:pt>
                <c:pt idx="1281">
                  <c:v>80.97</c:v>
                </c:pt>
                <c:pt idx="1282">
                  <c:v>80.709999999999994</c:v>
                </c:pt>
                <c:pt idx="1283">
                  <c:v>82.990000000000023</c:v>
                </c:pt>
                <c:pt idx="1284">
                  <c:v>87.28</c:v>
                </c:pt>
                <c:pt idx="1285">
                  <c:v>66.88</c:v>
                </c:pt>
                <c:pt idx="1286">
                  <c:v>73.56</c:v>
                </c:pt>
                <c:pt idx="1287">
                  <c:v>75.39</c:v>
                </c:pt>
                <c:pt idx="1288">
                  <c:v>71.31</c:v>
                </c:pt>
                <c:pt idx="1289">
                  <c:v>62.839999999999996</c:v>
                </c:pt>
                <c:pt idx="1290">
                  <c:v>54.24</c:v>
                </c:pt>
                <c:pt idx="1291">
                  <c:v>46.309999999999995</c:v>
                </c:pt>
                <c:pt idx="1292">
                  <c:v>40.75</c:v>
                </c:pt>
                <c:pt idx="1293">
                  <c:v>39.01</c:v>
                </c:pt>
                <c:pt idx="1294">
                  <c:v>38.47</c:v>
                </c:pt>
                <c:pt idx="1295">
                  <c:v>45.24</c:v>
                </c:pt>
                <c:pt idx="1296">
                  <c:v>45.42</c:v>
                </c:pt>
                <c:pt idx="1297">
                  <c:v>46.790000000000013</c:v>
                </c:pt>
                <c:pt idx="1298">
                  <c:v>45.39</c:v>
                </c:pt>
                <c:pt idx="1299">
                  <c:v>43.1</c:v>
                </c:pt>
                <c:pt idx="1300">
                  <c:v>41.99</c:v>
                </c:pt>
                <c:pt idx="1301">
                  <c:v>40.47</c:v>
                </c:pt>
                <c:pt idx="1302">
                  <c:v>39.349999999999994</c:v>
                </c:pt>
                <c:pt idx="1303">
                  <c:v>39.93</c:v>
                </c:pt>
                <c:pt idx="1304">
                  <c:v>41.8</c:v>
                </c:pt>
                <c:pt idx="1305">
                  <c:v>44.57</c:v>
                </c:pt>
                <c:pt idx="1306">
                  <c:v>47.3</c:v>
                </c:pt>
                <c:pt idx="1307">
                  <c:v>52.64</c:v>
                </c:pt>
                <c:pt idx="1308">
                  <c:v>57.96</c:v>
                </c:pt>
                <c:pt idx="1309">
                  <c:v>64.28</c:v>
                </c:pt>
                <c:pt idx="1310">
                  <c:v>69.25</c:v>
                </c:pt>
                <c:pt idx="1311">
                  <c:v>70.179999999999978</c:v>
                </c:pt>
                <c:pt idx="1312">
                  <c:v>68.86</c:v>
                </c:pt>
                <c:pt idx="1313">
                  <c:v>68.790000000000006</c:v>
                </c:pt>
                <c:pt idx="1314">
                  <c:v>69.11</c:v>
                </c:pt>
                <c:pt idx="1315">
                  <c:v>69.290000000000006</c:v>
                </c:pt>
                <c:pt idx="1316">
                  <c:v>68.31</c:v>
                </c:pt>
                <c:pt idx="1317">
                  <c:v>65.349999999999994</c:v>
                </c:pt>
                <c:pt idx="1318">
                  <c:v>61.63</c:v>
                </c:pt>
                <c:pt idx="1319">
                  <c:v>58.760000000000012</c:v>
                </c:pt>
                <c:pt idx="1320">
                  <c:v>57.730000000000011</c:v>
                </c:pt>
                <c:pt idx="1321">
                  <c:v>57.54</c:v>
                </c:pt>
                <c:pt idx="1322">
                  <c:v>58.15</c:v>
                </c:pt>
                <c:pt idx="1323">
                  <c:v>58.59</c:v>
                </c:pt>
                <c:pt idx="1324">
                  <c:v>56.49</c:v>
                </c:pt>
                <c:pt idx="1325">
                  <c:v>52.75</c:v>
                </c:pt>
                <c:pt idx="1326">
                  <c:v>49.47</c:v>
                </c:pt>
                <c:pt idx="1327">
                  <c:v>45.42</c:v>
                </c:pt>
                <c:pt idx="1328">
                  <c:v>39.94</c:v>
                </c:pt>
                <c:pt idx="1329">
                  <c:v>37.879999999999995</c:v>
                </c:pt>
                <c:pt idx="1330">
                  <c:v>38.86</c:v>
                </c:pt>
                <c:pt idx="1331">
                  <c:v>40.879999999999995</c:v>
                </c:pt>
                <c:pt idx="1332">
                  <c:v>41.230000000000011</c:v>
                </c:pt>
                <c:pt idx="1333">
                  <c:v>39.260000000000012</c:v>
                </c:pt>
                <c:pt idx="1334">
                  <c:v>43.75</c:v>
                </c:pt>
                <c:pt idx="1335">
                  <c:v>50.03</c:v>
                </c:pt>
                <c:pt idx="1336">
                  <c:v>53.78</c:v>
                </c:pt>
                <c:pt idx="1337">
                  <c:v>40.42</c:v>
                </c:pt>
                <c:pt idx="1338">
                  <c:v>45.190000000000012</c:v>
                </c:pt>
                <c:pt idx="1339">
                  <c:v>48.51</c:v>
                </c:pt>
                <c:pt idx="1340">
                  <c:v>51.47</c:v>
                </c:pt>
                <c:pt idx="1341">
                  <c:v>52.68</c:v>
                </c:pt>
                <c:pt idx="1342">
                  <c:v>53.160000000000011</c:v>
                </c:pt>
                <c:pt idx="1343">
                  <c:v>53.08</c:v>
                </c:pt>
                <c:pt idx="1344">
                  <c:v>51.63</c:v>
                </c:pt>
                <c:pt idx="1345">
                  <c:v>51.51</c:v>
                </c:pt>
                <c:pt idx="1346">
                  <c:v>52.44</c:v>
                </c:pt>
                <c:pt idx="1347">
                  <c:v>67.410000000000025</c:v>
                </c:pt>
                <c:pt idx="1348">
                  <c:v>70.95</c:v>
                </c:pt>
                <c:pt idx="1349">
                  <c:v>72.569999999999993</c:v>
                </c:pt>
                <c:pt idx="1350">
                  <c:v>74.179999999999978</c:v>
                </c:pt>
                <c:pt idx="1351">
                  <c:v>74.27</c:v>
                </c:pt>
                <c:pt idx="1352">
                  <c:v>75.290000000000006</c:v>
                </c:pt>
                <c:pt idx="1353">
                  <c:v>77.73</c:v>
                </c:pt>
                <c:pt idx="1354">
                  <c:v>79.38</c:v>
                </c:pt>
                <c:pt idx="1355">
                  <c:v>79.13</c:v>
                </c:pt>
                <c:pt idx="1356">
                  <c:v>77.149999999999991</c:v>
                </c:pt>
                <c:pt idx="1357">
                  <c:v>73.239999999999995</c:v>
                </c:pt>
                <c:pt idx="1358">
                  <c:v>67.86</c:v>
                </c:pt>
                <c:pt idx="1359">
                  <c:v>63.44</c:v>
                </c:pt>
                <c:pt idx="1360">
                  <c:v>60.849999999999994</c:v>
                </c:pt>
                <c:pt idx="1361">
                  <c:v>58.15</c:v>
                </c:pt>
                <c:pt idx="1362">
                  <c:v>55.379999999999995</c:v>
                </c:pt>
                <c:pt idx="1363">
                  <c:v>52.3</c:v>
                </c:pt>
                <c:pt idx="1364">
                  <c:v>45.949999999999996</c:v>
                </c:pt>
                <c:pt idx="1365">
                  <c:v>41.53</c:v>
                </c:pt>
                <c:pt idx="1366">
                  <c:v>36.89</c:v>
                </c:pt>
                <c:pt idx="1367">
                  <c:v>34.760000000000012</c:v>
                </c:pt>
                <c:pt idx="1368">
                  <c:v>34.68</c:v>
                </c:pt>
                <c:pt idx="1369">
                  <c:v>32.520000000000003</c:v>
                </c:pt>
                <c:pt idx="1370">
                  <c:v>30.27</c:v>
                </c:pt>
                <c:pt idx="1371">
                  <c:v>27.99</c:v>
                </c:pt>
                <c:pt idx="1372">
                  <c:v>27.07</c:v>
                </c:pt>
                <c:pt idx="1373">
                  <c:v>28.01</c:v>
                </c:pt>
                <c:pt idx="1374">
                  <c:v>29.82</c:v>
                </c:pt>
                <c:pt idx="1375">
                  <c:v>34.33</c:v>
                </c:pt>
                <c:pt idx="1376">
                  <c:v>39.46</c:v>
                </c:pt>
                <c:pt idx="1377">
                  <c:v>46.720000000000013</c:v>
                </c:pt>
                <c:pt idx="1378">
                  <c:v>59.05</c:v>
                </c:pt>
                <c:pt idx="1379">
                  <c:v>69.55</c:v>
                </c:pt>
                <c:pt idx="1380">
                  <c:v>75.649999999999991</c:v>
                </c:pt>
                <c:pt idx="1381">
                  <c:v>80.72</c:v>
                </c:pt>
                <c:pt idx="1382">
                  <c:v>84.86</c:v>
                </c:pt>
                <c:pt idx="1383">
                  <c:v>87.06</c:v>
                </c:pt>
                <c:pt idx="1384">
                  <c:v>87.7</c:v>
                </c:pt>
                <c:pt idx="1385">
                  <c:v>86.1</c:v>
                </c:pt>
                <c:pt idx="1386">
                  <c:v>83.85</c:v>
                </c:pt>
                <c:pt idx="1387">
                  <c:v>81.459999999999994</c:v>
                </c:pt>
                <c:pt idx="1388">
                  <c:v>79.349999999999994</c:v>
                </c:pt>
                <c:pt idx="1389">
                  <c:v>56.74</c:v>
                </c:pt>
                <c:pt idx="1390">
                  <c:v>58.33</c:v>
                </c:pt>
                <c:pt idx="1391">
                  <c:v>58.03</c:v>
                </c:pt>
                <c:pt idx="1392">
                  <c:v>55.51</c:v>
                </c:pt>
                <c:pt idx="1393">
                  <c:v>48.160000000000011</c:v>
                </c:pt>
                <c:pt idx="1394">
                  <c:v>40.14</c:v>
                </c:pt>
                <c:pt idx="1395">
                  <c:v>35.71</c:v>
                </c:pt>
                <c:pt idx="1396">
                  <c:v>36.220000000000013</c:v>
                </c:pt>
                <c:pt idx="1397">
                  <c:v>41.449999999999996</c:v>
                </c:pt>
                <c:pt idx="1398">
                  <c:v>46.83</c:v>
                </c:pt>
                <c:pt idx="1399">
                  <c:v>62.220000000000013</c:v>
                </c:pt>
                <c:pt idx="1400">
                  <c:v>66.92</c:v>
                </c:pt>
                <c:pt idx="1401">
                  <c:v>68.72</c:v>
                </c:pt>
                <c:pt idx="1402">
                  <c:v>68.290000000000006</c:v>
                </c:pt>
                <c:pt idx="1403">
                  <c:v>65.069999999999993</c:v>
                </c:pt>
                <c:pt idx="1404">
                  <c:v>63.32</c:v>
                </c:pt>
                <c:pt idx="1405">
                  <c:v>61.06</c:v>
                </c:pt>
                <c:pt idx="1406">
                  <c:v>58.17</c:v>
                </c:pt>
                <c:pt idx="1407">
                  <c:v>56.37</c:v>
                </c:pt>
                <c:pt idx="1408">
                  <c:v>56.18</c:v>
                </c:pt>
                <c:pt idx="1409">
                  <c:v>55.2</c:v>
                </c:pt>
                <c:pt idx="1410">
                  <c:v>53.349999999999994</c:v>
                </c:pt>
                <c:pt idx="1411">
                  <c:v>52.98</c:v>
                </c:pt>
                <c:pt idx="1412">
                  <c:v>54.18</c:v>
                </c:pt>
                <c:pt idx="1413">
                  <c:v>56.160000000000011</c:v>
                </c:pt>
                <c:pt idx="1414">
                  <c:v>59.730000000000011</c:v>
                </c:pt>
                <c:pt idx="1415">
                  <c:v>65.959999999999994</c:v>
                </c:pt>
                <c:pt idx="1416">
                  <c:v>73.260000000000005</c:v>
                </c:pt>
                <c:pt idx="1417">
                  <c:v>76.940000000000026</c:v>
                </c:pt>
                <c:pt idx="1418">
                  <c:v>75.010000000000005</c:v>
                </c:pt>
                <c:pt idx="1419">
                  <c:v>69.7</c:v>
                </c:pt>
                <c:pt idx="1420">
                  <c:v>62.71</c:v>
                </c:pt>
                <c:pt idx="1421">
                  <c:v>54.2</c:v>
                </c:pt>
                <c:pt idx="1422">
                  <c:v>48.59</c:v>
                </c:pt>
                <c:pt idx="1423">
                  <c:v>44.620000000000012</c:v>
                </c:pt>
                <c:pt idx="1424">
                  <c:v>44.24</c:v>
                </c:pt>
                <c:pt idx="1425">
                  <c:v>46.14</c:v>
                </c:pt>
                <c:pt idx="1426">
                  <c:v>50.43</c:v>
                </c:pt>
                <c:pt idx="1427">
                  <c:v>56.27</c:v>
                </c:pt>
                <c:pt idx="1428">
                  <c:v>60.93</c:v>
                </c:pt>
                <c:pt idx="1429">
                  <c:v>71.569999999999993</c:v>
                </c:pt>
                <c:pt idx="1430">
                  <c:v>77.510000000000005</c:v>
                </c:pt>
                <c:pt idx="1431">
                  <c:v>79.63</c:v>
                </c:pt>
                <c:pt idx="1432">
                  <c:v>80.209999999999994</c:v>
                </c:pt>
                <c:pt idx="1433">
                  <c:v>79.58</c:v>
                </c:pt>
                <c:pt idx="1434">
                  <c:v>77.430000000000007</c:v>
                </c:pt>
                <c:pt idx="1435">
                  <c:v>73.61</c:v>
                </c:pt>
                <c:pt idx="1436">
                  <c:v>70</c:v>
                </c:pt>
                <c:pt idx="1437">
                  <c:v>66.319999999999993</c:v>
                </c:pt>
                <c:pt idx="1438">
                  <c:v>63.2</c:v>
                </c:pt>
                <c:pt idx="1439">
                  <c:v>62.37</c:v>
                </c:pt>
                <c:pt idx="1440">
                  <c:v>61.8</c:v>
                </c:pt>
                <c:pt idx="1441">
                  <c:v>54.230000000000011</c:v>
                </c:pt>
                <c:pt idx="1442">
                  <c:v>55</c:v>
                </c:pt>
                <c:pt idx="1443">
                  <c:v>56.08</c:v>
                </c:pt>
                <c:pt idx="1444">
                  <c:v>54.42</c:v>
                </c:pt>
                <c:pt idx="1445">
                  <c:v>52.65</c:v>
                </c:pt>
                <c:pt idx="1446">
                  <c:v>52.190000000000012</c:v>
                </c:pt>
                <c:pt idx="1447">
                  <c:v>52.879999999999995</c:v>
                </c:pt>
                <c:pt idx="1448">
                  <c:v>53.01</c:v>
                </c:pt>
                <c:pt idx="1449">
                  <c:v>52.260000000000012</c:v>
                </c:pt>
                <c:pt idx="1450">
                  <c:v>49.06</c:v>
                </c:pt>
                <c:pt idx="1451">
                  <c:v>60.4</c:v>
                </c:pt>
                <c:pt idx="1452">
                  <c:v>60.82</c:v>
                </c:pt>
                <c:pt idx="1453">
                  <c:v>63.28</c:v>
                </c:pt>
                <c:pt idx="1454">
                  <c:v>65.290000000000006</c:v>
                </c:pt>
                <c:pt idx="1455">
                  <c:v>65.930000000000007</c:v>
                </c:pt>
                <c:pt idx="1456">
                  <c:v>68.11</c:v>
                </c:pt>
                <c:pt idx="1457">
                  <c:v>68.459999999999994</c:v>
                </c:pt>
                <c:pt idx="1458">
                  <c:v>68.88</c:v>
                </c:pt>
                <c:pt idx="1459">
                  <c:v>73.38</c:v>
                </c:pt>
                <c:pt idx="1460">
                  <c:v>77.88</c:v>
                </c:pt>
                <c:pt idx="1461">
                  <c:v>82.08</c:v>
                </c:pt>
                <c:pt idx="1462">
                  <c:v>83.76</c:v>
                </c:pt>
                <c:pt idx="1463">
                  <c:v>84.28</c:v>
                </c:pt>
                <c:pt idx="1464">
                  <c:v>83.710000000000022</c:v>
                </c:pt>
                <c:pt idx="1465">
                  <c:v>82.23</c:v>
                </c:pt>
                <c:pt idx="1466">
                  <c:v>80.56</c:v>
                </c:pt>
                <c:pt idx="1467">
                  <c:v>79.64</c:v>
                </c:pt>
                <c:pt idx="1468">
                  <c:v>78.010000000000005</c:v>
                </c:pt>
                <c:pt idx="1469">
                  <c:v>76.61</c:v>
                </c:pt>
                <c:pt idx="1470">
                  <c:v>75.410000000000025</c:v>
                </c:pt>
                <c:pt idx="1471">
                  <c:v>73.48</c:v>
                </c:pt>
                <c:pt idx="1472">
                  <c:v>72.040000000000006</c:v>
                </c:pt>
                <c:pt idx="1473">
                  <c:v>70.440000000000026</c:v>
                </c:pt>
                <c:pt idx="1474">
                  <c:v>67.209999999999994</c:v>
                </c:pt>
                <c:pt idx="1475">
                  <c:v>63.37</c:v>
                </c:pt>
                <c:pt idx="1476">
                  <c:v>60.18</c:v>
                </c:pt>
                <c:pt idx="1477">
                  <c:v>55.28</c:v>
                </c:pt>
                <c:pt idx="1478">
                  <c:v>52.06</c:v>
                </c:pt>
                <c:pt idx="1479">
                  <c:v>53.5</c:v>
                </c:pt>
                <c:pt idx="1480">
                  <c:v>56.660000000000011</c:v>
                </c:pt>
                <c:pt idx="1481">
                  <c:v>61.190000000000012</c:v>
                </c:pt>
                <c:pt idx="1482">
                  <c:v>68.38</c:v>
                </c:pt>
                <c:pt idx="1483">
                  <c:v>72.89</c:v>
                </c:pt>
                <c:pt idx="1484">
                  <c:v>75.61999999999999</c:v>
                </c:pt>
                <c:pt idx="1485">
                  <c:v>79.22</c:v>
                </c:pt>
                <c:pt idx="1486">
                  <c:v>81.430000000000007</c:v>
                </c:pt>
                <c:pt idx="1487">
                  <c:v>80.56</c:v>
                </c:pt>
                <c:pt idx="1488">
                  <c:v>77.72</c:v>
                </c:pt>
                <c:pt idx="1489">
                  <c:v>74.930000000000007</c:v>
                </c:pt>
                <c:pt idx="1490">
                  <c:v>74.48</c:v>
                </c:pt>
                <c:pt idx="1491">
                  <c:v>75.069999999999993</c:v>
                </c:pt>
                <c:pt idx="1492">
                  <c:v>77.58</c:v>
                </c:pt>
                <c:pt idx="1493">
                  <c:v>76.66</c:v>
                </c:pt>
                <c:pt idx="1494">
                  <c:v>81.569999999999993</c:v>
                </c:pt>
                <c:pt idx="1495">
                  <c:v>83.14</c:v>
                </c:pt>
                <c:pt idx="1496">
                  <c:v>81.59</c:v>
                </c:pt>
                <c:pt idx="1497">
                  <c:v>78.81</c:v>
                </c:pt>
                <c:pt idx="1498">
                  <c:v>75.430000000000007</c:v>
                </c:pt>
                <c:pt idx="1499">
                  <c:v>72.31</c:v>
                </c:pt>
                <c:pt idx="1500">
                  <c:v>68.58</c:v>
                </c:pt>
                <c:pt idx="1501">
                  <c:v>65.75</c:v>
                </c:pt>
                <c:pt idx="1502">
                  <c:v>63.08</c:v>
                </c:pt>
                <c:pt idx="1503">
                  <c:v>72.910000000000025</c:v>
                </c:pt>
                <c:pt idx="1504">
                  <c:v>68.36</c:v>
                </c:pt>
                <c:pt idx="1505">
                  <c:v>65.169999999999987</c:v>
                </c:pt>
                <c:pt idx="1506">
                  <c:v>64.099999999999994</c:v>
                </c:pt>
                <c:pt idx="1507">
                  <c:v>62.339999999999996</c:v>
                </c:pt>
                <c:pt idx="1508">
                  <c:v>62.61</c:v>
                </c:pt>
                <c:pt idx="1509">
                  <c:v>64.149999999999991</c:v>
                </c:pt>
                <c:pt idx="1510">
                  <c:v>66.27</c:v>
                </c:pt>
                <c:pt idx="1511">
                  <c:v>67.19</c:v>
                </c:pt>
                <c:pt idx="1512">
                  <c:v>70</c:v>
                </c:pt>
                <c:pt idx="1513">
                  <c:v>73.31</c:v>
                </c:pt>
                <c:pt idx="1514">
                  <c:v>77.430000000000007</c:v>
                </c:pt>
                <c:pt idx="1515">
                  <c:v>82.23</c:v>
                </c:pt>
                <c:pt idx="1516">
                  <c:v>86.169999999999987</c:v>
                </c:pt>
                <c:pt idx="1517">
                  <c:v>89.07</c:v>
                </c:pt>
                <c:pt idx="1518">
                  <c:v>91.57</c:v>
                </c:pt>
                <c:pt idx="1519">
                  <c:v>94.01</c:v>
                </c:pt>
                <c:pt idx="1520">
                  <c:v>95.89</c:v>
                </c:pt>
                <c:pt idx="1521">
                  <c:v>97.34</c:v>
                </c:pt>
                <c:pt idx="1522">
                  <c:v>98.2</c:v>
                </c:pt>
                <c:pt idx="1523">
                  <c:v>98.31</c:v>
                </c:pt>
                <c:pt idx="1524">
                  <c:v>98.16</c:v>
                </c:pt>
                <c:pt idx="1525">
                  <c:v>96.740000000000023</c:v>
                </c:pt>
                <c:pt idx="1526">
                  <c:v>90.88</c:v>
                </c:pt>
                <c:pt idx="1527">
                  <c:v>81.75</c:v>
                </c:pt>
                <c:pt idx="1528">
                  <c:v>71.48</c:v>
                </c:pt>
                <c:pt idx="1529">
                  <c:v>62.14</c:v>
                </c:pt>
                <c:pt idx="1530">
                  <c:v>54.41</c:v>
                </c:pt>
                <c:pt idx="1531">
                  <c:v>49.08</c:v>
                </c:pt>
                <c:pt idx="1532">
                  <c:v>42.7</c:v>
                </c:pt>
                <c:pt idx="1533">
                  <c:v>38.790000000000013</c:v>
                </c:pt>
                <c:pt idx="1534">
                  <c:v>40.690000000000012</c:v>
                </c:pt>
                <c:pt idx="1535">
                  <c:v>43.56</c:v>
                </c:pt>
                <c:pt idx="1536">
                  <c:v>49.37</c:v>
                </c:pt>
                <c:pt idx="1537">
                  <c:v>55.3</c:v>
                </c:pt>
                <c:pt idx="1538">
                  <c:v>58.839999999999996</c:v>
                </c:pt>
                <c:pt idx="1539">
                  <c:v>57.660000000000011</c:v>
                </c:pt>
                <c:pt idx="1540">
                  <c:v>57.89</c:v>
                </c:pt>
                <c:pt idx="1541">
                  <c:v>58.339999999999996</c:v>
                </c:pt>
                <c:pt idx="1542">
                  <c:v>57.92</c:v>
                </c:pt>
                <c:pt idx="1543">
                  <c:v>58.379999999999995</c:v>
                </c:pt>
                <c:pt idx="1544">
                  <c:v>59.9</c:v>
                </c:pt>
                <c:pt idx="1545">
                  <c:v>55.09</c:v>
                </c:pt>
                <c:pt idx="1546">
                  <c:v>57.25</c:v>
                </c:pt>
                <c:pt idx="1547">
                  <c:v>60.03</c:v>
                </c:pt>
                <c:pt idx="1548">
                  <c:v>62.86</c:v>
                </c:pt>
                <c:pt idx="1549">
                  <c:v>64.430000000000007</c:v>
                </c:pt>
                <c:pt idx="1550">
                  <c:v>63.9</c:v>
                </c:pt>
                <c:pt idx="1551">
                  <c:v>63.43</c:v>
                </c:pt>
                <c:pt idx="1552">
                  <c:v>62.42</c:v>
                </c:pt>
                <c:pt idx="1553">
                  <c:v>62.41</c:v>
                </c:pt>
                <c:pt idx="1554">
                  <c:v>62.15</c:v>
                </c:pt>
                <c:pt idx="1555">
                  <c:v>73.3</c:v>
                </c:pt>
                <c:pt idx="1556">
                  <c:v>70.86999999999999</c:v>
                </c:pt>
                <c:pt idx="1557">
                  <c:v>69.08</c:v>
                </c:pt>
                <c:pt idx="1558">
                  <c:v>67.959999999999994</c:v>
                </c:pt>
                <c:pt idx="1559">
                  <c:v>65.25</c:v>
                </c:pt>
                <c:pt idx="1560">
                  <c:v>64.819999999999993</c:v>
                </c:pt>
                <c:pt idx="1561">
                  <c:v>65.06</c:v>
                </c:pt>
                <c:pt idx="1562">
                  <c:v>65.56</c:v>
                </c:pt>
                <c:pt idx="1563">
                  <c:v>63.39</c:v>
                </c:pt>
                <c:pt idx="1564">
                  <c:v>62.59</c:v>
                </c:pt>
                <c:pt idx="1565">
                  <c:v>60.63</c:v>
                </c:pt>
                <c:pt idx="1566">
                  <c:v>58.63</c:v>
                </c:pt>
                <c:pt idx="1567">
                  <c:v>55.71</c:v>
                </c:pt>
                <c:pt idx="1568">
                  <c:v>49</c:v>
                </c:pt>
                <c:pt idx="1569">
                  <c:v>42.49</c:v>
                </c:pt>
                <c:pt idx="1570">
                  <c:v>36.230000000000011</c:v>
                </c:pt>
                <c:pt idx="1571">
                  <c:v>36.090000000000003</c:v>
                </c:pt>
                <c:pt idx="1572">
                  <c:v>38.68</c:v>
                </c:pt>
                <c:pt idx="1573">
                  <c:v>43.28</c:v>
                </c:pt>
                <c:pt idx="1574">
                  <c:v>49.13</c:v>
                </c:pt>
                <c:pt idx="1575">
                  <c:v>55.690000000000012</c:v>
                </c:pt>
                <c:pt idx="1576">
                  <c:v>59.43</c:v>
                </c:pt>
                <c:pt idx="1577">
                  <c:v>63.160000000000011</c:v>
                </c:pt>
                <c:pt idx="1578">
                  <c:v>51.54</c:v>
                </c:pt>
                <c:pt idx="1579">
                  <c:v>53.01</c:v>
                </c:pt>
                <c:pt idx="1580">
                  <c:v>49.94</c:v>
                </c:pt>
                <c:pt idx="1581">
                  <c:v>43.160000000000011</c:v>
                </c:pt>
                <c:pt idx="1582">
                  <c:v>37.849999999999994</c:v>
                </c:pt>
                <c:pt idx="1583">
                  <c:v>35.790000000000013</c:v>
                </c:pt>
                <c:pt idx="1584">
                  <c:v>35.61</c:v>
                </c:pt>
                <c:pt idx="1585">
                  <c:v>35.93</c:v>
                </c:pt>
                <c:pt idx="1586">
                  <c:v>35.9</c:v>
                </c:pt>
                <c:pt idx="1587">
                  <c:v>35.65</c:v>
                </c:pt>
                <c:pt idx="1588">
                  <c:v>35.1</c:v>
                </c:pt>
                <c:pt idx="1589">
                  <c:v>35.28</c:v>
                </c:pt>
                <c:pt idx="1590">
                  <c:v>36.980000000000004</c:v>
                </c:pt>
                <c:pt idx="1591">
                  <c:v>41.730000000000011</c:v>
                </c:pt>
                <c:pt idx="1592">
                  <c:v>48.220000000000013</c:v>
                </c:pt>
                <c:pt idx="1593">
                  <c:v>56.39</c:v>
                </c:pt>
                <c:pt idx="1594">
                  <c:v>64.56</c:v>
                </c:pt>
                <c:pt idx="1595">
                  <c:v>71.58</c:v>
                </c:pt>
                <c:pt idx="1596">
                  <c:v>76.27</c:v>
                </c:pt>
                <c:pt idx="1597">
                  <c:v>78.16</c:v>
                </c:pt>
                <c:pt idx="1598">
                  <c:v>82.77</c:v>
                </c:pt>
                <c:pt idx="1599">
                  <c:v>82.38</c:v>
                </c:pt>
                <c:pt idx="1600">
                  <c:v>82.11</c:v>
                </c:pt>
                <c:pt idx="1601">
                  <c:v>76.11999999999999</c:v>
                </c:pt>
                <c:pt idx="1602">
                  <c:v>66.45</c:v>
                </c:pt>
                <c:pt idx="1603">
                  <c:v>56.04</c:v>
                </c:pt>
                <c:pt idx="1604">
                  <c:v>48.78</c:v>
                </c:pt>
                <c:pt idx="1605">
                  <c:v>49.309999999999995</c:v>
                </c:pt>
                <c:pt idx="1606">
                  <c:v>55.9</c:v>
                </c:pt>
                <c:pt idx="1607">
                  <c:v>63.27</c:v>
                </c:pt>
                <c:pt idx="1608">
                  <c:v>70.53</c:v>
                </c:pt>
                <c:pt idx="1609">
                  <c:v>76.760000000000005</c:v>
                </c:pt>
                <c:pt idx="1610">
                  <c:v>79.440000000000026</c:v>
                </c:pt>
                <c:pt idx="1611">
                  <c:v>80.05</c:v>
                </c:pt>
                <c:pt idx="1612">
                  <c:v>80.819999999999993</c:v>
                </c:pt>
                <c:pt idx="1613">
                  <c:v>82.69</c:v>
                </c:pt>
                <c:pt idx="1614">
                  <c:v>83.8</c:v>
                </c:pt>
                <c:pt idx="1615">
                  <c:v>83.78</c:v>
                </c:pt>
                <c:pt idx="1616">
                  <c:v>82.23</c:v>
                </c:pt>
                <c:pt idx="1617">
                  <c:v>78.2</c:v>
                </c:pt>
                <c:pt idx="1618">
                  <c:v>74.53</c:v>
                </c:pt>
                <c:pt idx="1619">
                  <c:v>72.569999999999993</c:v>
                </c:pt>
                <c:pt idx="1620">
                  <c:v>69.319999999999993</c:v>
                </c:pt>
                <c:pt idx="1621">
                  <c:v>66.38</c:v>
                </c:pt>
                <c:pt idx="1622">
                  <c:v>64.27</c:v>
                </c:pt>
                <c:pt idx="1623">
                  <c:v>62.1</c:v>
                </c:pt>
                <c:pt idx="1624">
                  <c:v>57.99</c:v>
                </c:pt>
                <c:pt idx="1625">
                  <c:v>52.97</c:v>
                </c:pt>
                <c:pt idx="1626">
                  <c:v>49.14</c:v>
                </c:pt>
                <c:pt idx="1627">
                  <c:v>47.879999999999995</c:v>
                </c:pt>
                <c:pt idx="1628">
                  <c:v>46.839999999999996</c:v>
                </c:pt>
                <c:pt idx="1629">
                  <c:v>46.08</c:v>
                </c:pt>
                <c:pt idx="1630">
                  <c:v>46.78</c:v>
                </c:pt>
                <c:pt idx="1631">
                  <c:v>48.28</c:v>
                </c:pt>
                <c:pt idx="1632">
                  <c:v>48.92</c:v>
                </c:pt>
                <c:pt idx="1633">
                  <c:v>47.839999999999996</c:v>
                </c:pt>
                <c:pt idx="1634">
                  <c:v>47.27</c:v>
                </c:pt>
                <c:pt idx="1635">
                  <c:v>49.5</c:v>
                </c:pt>
                <c:pt idx="1636">
                  <c:v>54.120000000000012</c:v>
                </c:pt>
                <c:pt idx="1637">
                  <c:v>58.05</c:v>
                </c:pt>
                <c:pt idx="1638">
                  <c:v>58.87</c:v>
                </c:pt>
                <c:pt idx="1639">
                  <c:v>65.22</c:v>
                </c:pt>
                <c:pt idx="1640">
                  <c:v>73.489999999999995</c:v>
                </c:pt>
                <c:pt idx="1641">
                  <c:v>75.349999999999994</c:v>
                </c:pt>
                <c:pt idx="1642">
                  <c:v>75.88</c:v>
                </c:pt>
                <c:pt idx="1643">
                  <c:v>77.39</c:v>
                </c:pt>
                <c:pt idx="1644">
                  <c:v>78.440000000000026</c:v>
                </c:pt>
                <c:pt idx="1645">
                  <c:v>78.92</c:v>
                </c:pt>
                <c:pt idx="1646">
                  <c:v>80</c:v>
                </c:pt>
                <c:pt idx="1647">
                  <c:v>81.93</c:v>
                </c:pt>
                <c:pt idx="1648">
                  <c:v>81.290000000000006</c:v>
                </c:pt>
                <c:pt idx="1649">
                  <c:v>77.36999999999999</c:v>
                </c:pt>
                <c:pt idx="1650">
                  <c:v>77.73</c:v>
                </c:pt>
                <c:pt idx="1651">
                  <c:v>78.38</c:v>
                </c:pt>
                <c:pt idx="1652">
                  <c:v>79.45</c:v>
                </c:pt>
                <c:pt idx="1653">
                  <c:v>79.540000000000006</c:v>
                </c:pt>
                <c:pt idx="1654">
                  <c:v>76.52</c:v>
                </c:pt>
                <c:pt idx="1655">
                  <c:v>75.61</c:v>
                </c:pt>
                <c:pt idx="1656">
                  <c:v>73.61999999999999</c:v>
                </c:pt>
                <c:pt idx="1657">
                  <c:v>70.27</c:v>
                </c:pt>
                <c:pt idx="1658">
                  <c:v>66.540000000000006</c:v>
                </c:pt>
                <c:pt idx="1659">
                  <c:v>67.22</c:v>
                </c:pt>
                <c:pt idx="1660">
                  <c:v>67.61</c:v>
                </c:pt>
                <c:pt idx="1661">
                  <c:v>68.88</c:v>
                </c:pt>
                <c:pt idx="1662">
                  <c:v>70.42</c:v>
                </c:pt>
                <c:pt idx="1663">
                  <c:v>73.040000000000006</c:v>
                </c:pt>
                <c:pt idx="1664">
                  <c:v>75.52</c:v>
                </c:pt>
                <c:pt idx="1665">
                  <c:v>74.169999999999987</c:v>
                </c:pt>
                <c:pt idx="1666">
                  <c:v>71.5</c:v>
                </c:pt>
                <c:pt idx="1667">
                  <c:v>70.22</c:v>
                </c:pt>
                <c:pt idx="1668">
                  <c:v>70.52</c:v>
                </c:pt>
                <c:pt idx="1669">
                  <c:v>70.86</c:v>
                </c:pt>
                <c:pt idx="1670">
                  <c:v>70.849999999999994</c:v>
                </c:pt>
                <c:pt idx="1671">
                  <c:v>70.75</c:v>
                </c:pt>
                <c:pt idx="1672">
                  <c:v>70.5</c:v>
                </c:pt>
                <c:pt idx="1673">
                  <c:v>67.45</c:v>
                </c:pt>
                <c:pt idx="1674">
                  <c:v>64.03</c:v>
                </c:pt>
                <c:pt idx="1675">
                  <c:v>59.77</c:v>
                </c:pt>
                <c:pt idx="1676">
                  <c:v>53.230000000000011</c:v>
                </c:pt>
                <c:pt idx="1677">
                  <c:v>45.28</c:v>
                </c:pt>
                <c:pt idx="1678">
                  <c:v>38.230000000000011</c:v>
                </c:pt>
                <c:pt idx="1679">
                  <c:v>32.050000000000004</c:v>
                </c:pt>
                <c:pt idx="1680">
                  <c:v>28.36</c:v>
                </c:pt>
                <c:pt idx="1681">
                  <c:v>27.04</c:v>
                </c:pt>
                <c:pt idx="1682">
                  <c:v>30.66</c:v>
                </c:pt>
                <c:pt idx="1683">
                  <c:v>31.69</c:v>
                </c:pt>
                <c:pt idx="1684">
                  <c:v>33.770000000000003</c:v>
                </c:pt>
                <c:pt idx="1685">
                  <c:v>35.97</c:v>
                </c:pt>
                <c:pt idx="1686">
                  <c:v>33.130000000000003</c:v>
                </c:pt>
                <c:pt idx="1687">
                  <c:v>38.06</c:v>
                </c:pt>
                <c:pt idx="1688">
                  <c:v>42.53</c:v>
                </c:pt>
                <c:pt idx="1689">
                  <c:v>47.809999999999995</c:v>
                </c:pt>
                <c:pt idx="1690">
                  <c:v>51.74</c:v>
                </c:pt>
                <c:pt idx="1691">
                  <c:v>54.120000000000012</c:v>
                </c:pt>
                <c:pt idx="1692">
                  <c:v>55.720000000000013</c:v>
                </c:pt>
                <c:pt idx="1693">
                  <c:v>57.41</c:v>
                </c:pt>
                <c:pt idx="1694">
                  <c:v>59.48</c:v>
                </c:pt>
                <c:pt idx="1695">
                  <c:v>61.790000000000013</c:v>
                </c:pt>
                <c:pt idx="1696">
                  <c:v>64.36</c:v>
                </c:pt>
                <c:pt idx="1697">
                  <c:v>70.59</c:v>
                </c:pt>
                <c:pt idx="1698">
                  <c:v>76.95</c:v>
                </c:pt>
                <c:pt idx="1699">
                  <c:v>80.58</c:v>
                </c:pt>
                <c:pt idx="1700">
                  <c:v>80.790000000000006</c:v>
                </c:pt>
                <c:pt idx="1701">
                  <c:v>77.36</c:v>
                </c:pt>
                <c:pt idx="1702">
                  <c:v>77.97</c:v>
                </c:pt>
                <c:pt idx="1703">
                  <c:v>82</c:v>
                </c:pt>
                <c:pt idx="1704">
                  <c:v>82.960000000000022</c:v>
                </c:pt>
                <c:pt idx="1705">
                  <c:v>82.27</c:v>
                </c:pt>
                <c:pt idx="1706">
                  <c:v>78.89</c:v>
                </c:pt>
                <c:pt idx="1707">
                  <c:v>74.95</c:v>
                </c:pt>
                <c:pt idx="1708">
                  <c:v>70.61999999999999</c:v>
                </c:pt>
                <c:pt idx="1709">
                  <c:v>68.2</c:v>
                </c:pt>
                <c:pt idx="1710">
                  <c:v>67.84</c:v>
                </c:pt>
                <c:pt idx="1711">
                  <c:v>66.27</c:v>
                </c:pt>
                <c:pt idx="1712">
                  <c:v>61.63</c:v>
                </c:pt>
                <c:pt idx="1713">
                  <c:v>55.99</c:v>
                </c:pt>
                <c:pt idx="1714">
                  <c:v>48.58</c:v>
                </c:pt>
                <c:pt idx="1715">
                  <c:v>41.02</c:v>
                </c:pt>
                <c:pt idx="1716">
                  <c:v>36.39</c:v>
                </c:pt>
                <c:pt idx="1717">
                  <c:v>33.790000000000013</c:v>
                </c:pt>
                <c:pt idx="1718">
                  <c:v>32</c:v>
                </c:pt>
                <c:pt idx="1719">
                  <c:v>30.01</c:v>
                </c:pt>
                <c:pt idx="1720">
                  <c:v>29.74</c:v>
                </c:pt>
                <c:pt idx="1721">
                  <c:v>29.04</c:v>
                </c:pt>
                <c:pt idx="1722">
                  <c:v>30.67</c:v>
                </c:pt>
                <c:pt idx="1723">
                  <c:v>32.690000000000012</c:v>
                </c:pt>
                <c:pt idx="1724">
                  <c:v>35.53</c:v>
                </c:pt>
                <c:pt idx="1725">
                  <c:v>35.65</c:v>
                </c:pt>
                <c:pt idx="1726">
                  <c:v>36.33</c:v>
                </c:pt>
                <c:pt idx="1727">
                  <c:v>34.770000000000003</c:v>
                </c:pt>
                <c:pt idx="1728">
                  <c:v>31.4</c:v>
                </c:pt>
                <c:pt idx="1729">
                  <c:v>28.9</c:v>
                </c:pt>
                <c:pt idx="1730">
                  <c:v>29.93</c:v>
                </c:pt>
                <c:pt idx="1731">
                  <c:v>33.590000000000003</c:v>
                </c:pt>
                <c:pt idx="1732">
                  <c:v>38.879999999999995</c:v>
                </c:pt>
                <c:pt idx="1733">
                  <c:v>45.839999999999996</c:v>
                </c:pt>
                <c:pt idx="1734">
                  <c:v>52.5</c:v>
                </c:pt>
                <c:pt idx="1735">
                  <c:v>56.93</c:v>
                </c:pt>
                <c:pt idx="1736">
                  <c:v>60.03</c:v>
                </c:pt>
                <c:pt idx="1737">
                  <c:v>60.53</c:v>
                </c:pt>
                <c:pt idx="1738">
                  <c:v>59.08</c:v>
                </c:pt>
                <c:pt idx="1739">
                  <c:v>56.86</c:v>
                </c:pt>
                <c:pt idx="1740">
                  <c:v>54.48</c:v>
                </c:pt>
                <c:pt idx="1741">
                  <c:v>51.46</c:v>
                </c:pt>
                <c:pt idx="1742">
                  <c:v>48.75</c:v>
                </c:pt>
                <c:pt idx="1743">
                  <c:v>46.39</c:v>
                </c:pt>
                <c:pt idx="1744">
                  <c:v>44.37</c:v>
                </c:pt>
                <c:pt idx="1745">
                  <c:v>43.47</c:v>
                </c:pt>
                <c:pt idx="1746">
                  <c:v>42.190000000000012</c:v>
                </c:pt>
                <c:pt idx="1747">
                  <c:v>41.06</c:v>
                </c:pt>
                <c:pt idx="1748">
                  <c:v>38.230000000000011</c:v>
                </c:pt>
                <c:pt idx="1749">
                  <c:v>33.4</c:v>
                </c:pt>
              </c:numCache>
            </c:numRef>
          </c:val>
          <c:smooth val="0"/>
          <c:extLst>
            <c:ext xmlns:c16="http://schemas.microsoft.com/office/drawing/2014/chart" uri="{C3380CC4-5D6E-409C-BE32-E72D297353CC}">
              <c16:uniqueId val="{00000001-4E9E-45EB-8867-12E68D83CCAA}"/>
            </c:ext>
          </c:extLst>
        </c:ser>
        <c:ser>
          <c:idx val="1"/>
          <c:order val="1"/>
          <c:tx>
            <c:strRef>
              <c:f>Лист2!$F$1</c:f>
              <c:strCache>
                <c:ptCount val="1"/>
                <c:pt idx="0">
                  <c:v>TCI</c:v>
                </c:pt>
              </c:strCache>
            </c:strRef>
          </c:tx>
          <c:marker>
            <c:symbol val="none"/>
          </c:marker>
          <c:trendline>
            <c:trendlineType val="linear"/>
            <c:dispRSqr val="0"/>
            <c:dispEq val="0"/>
          </c:trendline>
          <c:cat>
            <c:numRef>
              <c:f>Лист2!$A$2:$A$1751</c:f>
              <c:numCache>
                <c:formatCode>General</c:formatCode>
                <c:ptCount val="1750"/>
                <c:pt idx="0">
                  <c:v>1981</c:v>
                </c:pt>
                <c:pt idx="1">
                  <c:v>1981</c:v>
                </c:pt>
                <c:pt idx="2">
                  <c:v>1981</c:v>
                </c:pt>
                <c:pt idx="3">
                  <c:v>1981</c:v>
                </c:pt>
                <c:pt idx="4">
                  <c:v>1981</c:v>
                </c:pt>
                <c:pt idx="5">
                  <c:v>1981</c:v>
                </c:pt>
                <c:pt idx="6">
                  <c:v>1981</c:v>
                </c:pt>
                <c:pt idx="7">
                  <c:v>1981</c:v>
                </c:pt>
                <c:pt idx="8">
                  <c:v>1981</c:v>
                </c:pt>
                <c:pt idx="9">
                  <c:v>1981</c:v>
                </c:pt>
                <c:pt idx="10">
                  <c:v>1981</c:v>
                </c:pt>
                <c:pt idx="11">
                  <c:v>1981</c:v>
                </c:pt>
                <c:pt idx="12">
                  <c:v>1981</c:v>
                </c:pt>
                <c:pt idx="13">
                  <c:v>1981</c:v>
                </c:pt>
                <c:pt idx="14">
                  <c:v>1981</c:v>
                </c:pt>
                <c:pt idx="15">
                  <c:v>1981</c:v>
                </c:pt>
                <c:pt idx="16">
                  <c:v>1981</c:v>
                </c:pt>
                <c:pt idx="17">
                  <c:v>1981</c:v>
                </c:pt>
                <c:pt idx="18">
                  <c:v>1982</c:v>
                </c:pt>
                <c:pt idx="19">
                  <c:v>1982</c:v>
                </c:pt>
                <c:pt idx="20">
                  <c:v>1982</c:v>
                </c:pt>
                <c:pt idx="21">
                  <c:v>1982</c:v>
                </c:pt>
                <c:pt idx="22">
                  <c:v>1982</c:v>
                </c:pt>
                <c:pt idx="23">
                  <c:v>1982</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1982</c:v>
                </c:pt>
                <c:pt idx="37">
                  <c:v>1982</c:v>
                </c:pt>
                <c:pt idx="38">
                  <c:v>1982</c:v>
                </c:pt>
                <c:pt idx="39">
                  <c:v>1982</c:v>
                </c:pt>
                <c:pt idx="40">
                  <c:v>1982</c:v>
                </c:pt>
                <c:pt idx="41">
                  <c:v>1982</c:v>
                </c:pt>
                <c:pt idx="42">
                  <c:v>1982</c:v>
                </c:pt>
                <c:pt idx="43">
                  <c:v>1982</c:v>
                </c:pt>
                <c:pt idx="44">
                  <c:v>1982</c:v>
                </c:pt>
                <c:pt idx="45">
                  <c:v>1982</c:v>
                </c:pt>
                <c:pt idx="46">
                  <c:v>1982</c:v>
                </c:pt>
                <c:pt idx="47">
                  <c:v>1982</c:v>
                </c:pt>
                <c:pt idx="48">
                  <c:v>1982</c:v>
                </c:pt>
                <c:pt idx="49">
                  <c:v>1982</c:v>
                </c:pt>
                <c:pt idx="50">
                  <c:v>1982</c:v>
                </c:pt>
                <c:pt idx="51">
                  <c:v>1982</c:v>
                </c:pt>
                <c:pt idx="52">
                  <c:v>1982</c:v>
                </c:pt>
                <c:pt idx="53">
                  <c:v>1982</c:v>
                </c:pt>
                <c:pt idx="54">
                  <c:v>1982</c:v>
                </c:pt>
                <c:pt idx="55">
                  <c:v>1982</c:v>
                </c:pt>
                <c:pt idx="56">
                  <c:v>1982</c:v>
                </c:pt>
                <c:pt idx="57">
                  <c:v>1982</c:v>
                </c:pt>
                <c:pt idx="58">
                  <c:v>1982</c:v>
                </c:pt>
                <c:pt idx="59">
                  <c:v>1982</c:v>
                </c:pt>
                <c:pt idx="60">
                  <c:v>1982</c:v>
                </c:pt>
                <c:pt idx="61">
                  <c:v>1982</c:v>
                </c:pt>
                <c:pt idx="62">
                  <c:v>1982</c:v>
                </c:pt>
                <c:pt idx="63">
                  <c:v>1982</c:v>
                </c:pt>
                <c:pt idx="64">
                  <c:v>1982</c:v>
                </c:pt>
                <c:pt idx="65">
                  <c:v>1982</c:v>
                </c:pt>
                <c:pt idx="66">
                  <c:v>1982</c:v>
                </c:pt>
                <c:pt idx="67">
                  <c:v>1982</c:v>
                </c:pt>
                <c:pt idx="68">
                  <c:v>1982</c:v>
                </c:pt>
                <c:pt idx="69">
                  <c:v>1982</c:v>
                </c:pt>
                <c:pt idx="70">
                  <c:v>1983</c:v>
                </c:pt>
                <c:pt idx="71">
                  <c:v>1983</c:v>
                </c:pt>
                <c:pt idx="72">
                  <c:v>1983</c:v>
                </c:pt>
                <c:pt idx="73">
                  <c:v>1983</c:v>
                </c:pt>
                <c:pt idx="74">
                  <c:v>1983</c:v>
                </c:pt>
                <c:pt idx="75">
                  <c:v>1983</c:v>
                </c:pt>
                <c:pt idx="76">
                  <c:v>1983</c:v>
                </c:pt>
                <c:pt idx="77">
                  <c:v>1983</c:v>
                </c:pt>
                <c:pt idx="78">
                  <c:v>1983</c:v>
                </c:pt>
                <c:pt idx="79">
                  <c:v>1983</c:v>
                </c:pt>
                <c:pt idx="80">
                  <c:v>1983</c:v>
                </c:pt>
                <c:pt idx="81">
                  <c:v>1983</c:v>
                </c:pt>
                <c:pt idx="82">
                  <c:v>1983</c:v>
                </c:pt>
                <c:pt idx="83">
                  <c:v>1983</c:v>
                </c:pt>
                <c:pt idx="84">
                  <c:v>1983</c:v>
                </c:pt>
                <c:pt idx="85">
                  <c:v>1983</c:v>
                </c:pt>
                <c:pt idx="86">
                  <c:v>1983</c:v>
                </c:pt>
                <c:pt idx="87">
                  <c:v>1983</c:v>
                </c:pt>
                <c:pt idx="88">
                  <c:v>1983</c:v>
                </c:pt>
                <c:pt idx="89">
                  <c:v>1983</c:v>
                </c:pt>
                <c:pt idx="90">
                  <c:v>1983</c:v>
                </c:pt>
                <c:pt idx="91">
                  <c:v>1983</c:v>
                </c:pt>
                <c:pt idx="92">
                  <c:v>1983</c:v>
                </c:pt>
                <c:pt idx="93">
                  <c:v>1983</c:v>
                </c:pt>
                <c:pt idx="94">
                  <c:v>1983</c:v>
                </c:pt>
                <c:pt idx="95">
                  <c:v>1983</c:v>
                </c:pt>
                <c:pt idx="96">
                  <c:v>1983</c:v>
                </c:pt>
                <c:pt idx="97">
                  <c:v>1983</c:v>
                </c:pt>
                <c:pt idx="98">
                  <c:v>1983</c:v>
                </c:pt>
                <c:pt idx="99">
                  <c:v>1983</c:v>
                </c:pt>
                <c:pt idx="100">
                  <c:v>1983</c:v>
                </c:pt>
                <c:pt idx="101">
                  <c:v>1983</c:v>
                </c:pt>
                <c:pt idx="102">
                  <c:v>1983</c:v>
                </c:pt>
                <c:pt idx="103">
                  <c:v>1983</c:v>
                </c:pt>
                <c:pt idx="104">
                  <c:v>1983</c:v>
                </c:pt>
                <c:pt idx="105">
                  <c:v>1983</c:v>
                </c:pt>
                <c:pt idx="106">
                  <c:v>1983</c:v>
                </c:pt>
                <c:pt idx="107">
                  <c:v>1983</c:v>
                </c:pt>
                <c:pt idx="108">
                  <c:v>1983</c:v>
                </c:pt>
                <c:pt idx="109">
                  <c:v>1983</c:v>
                </c:pt>
                <c:pt idx="110">
                  <c:v>1983</c:v>
                </c:pt>
                <c:pt idx="111">
                  <c:v>1983</c:v>
                </c:pt>
                <c:pt idx="112">
                  <c:v>1983</c:v>
                </c:pt>
                <c:pt idx="113">
                  <c:v>1983</c:v>
                </c:pt>
                <c:pt idx="114">
                  <c:v>1983</c:v>
                </c:pt>
                <c:pt idx="115">
                  <c:v>1983</c:v>
                </c:pt>
                <c:pt idx="116">
                  <c:v>1983</c:v>
                </c:pt>
                <c:pt idx="117">
                  <c:v>1983</c:v>
                </c:pt>
                <c:pt idx="118">
                  <c:v>1983</c:v>
                </c:pt>
                <c:pt idx="119">
                  <c:v>1983</c:v>
                </c:pt>
                <c:pt idx="120">
                  <c:v>1983</c:v>
                </c:pt>
                <c:pt idx="121">
                  <c:v>1983</c:v>
                </c:pt>
                <c:pt idx="122">
                  <c:v>1984</c:v>
                </c:pt>
                <c:pt idx="123">
                  <c:v>1984</c:v>
                </c:pt>
                <c:pt idx="124">
                  <c:v>1984</c:v>
                </c:pt>
                <c:pt idx="125">
                  <c:v>1984</c:v>
                </c:pt>
                <c:pt idx="126">
                  <c:v>1984</c:v>
                </c:pt>
                <c:pt idx="127">
                  <c:v>1984</c:v>
                </c:pt>
                <c:pt idx="128">
                  <c:v>1984</c:v>
                </c:pt>
                <c:pt idx="129">
                  <c:v>1984</c:v>
                </c:pt>
                <c:pt idx="130">
                  <c:v>1984</c:v>
                </c:pt>
                <c:pt idx="131">
                  <c:v>1984</c:v>
                </c:pt>
                <c:pt idx="132">
                  <c:v>1984</c:v>
                </c:pt>
                <c:pt idx="133">
                  <c:v>1984</c:v>
                </c:pt>
                <c:pt idx="134">
                  <c:v>1984</c:v>
                </c:pt>
                <c:pt idx="135">
                  <c:v>1984</c:v>
                </c:pt>
                <c:pt idx="136">
                  <c:v>1984</c:v>
                </c:pt>
                <c:pt idx="137">
                  <c:v>1984</c:v>
                </c:pt>
                <c:pt idx="138">
                  <c:v>1984</c:v>
                </c:pt>
                <c:pt idx="139">
                  <c:v>1984</c:v>
                </c:pt>
                <c:pt idx="140">
                  <c:v>1984</c:v>
                </c:pt>
                <c:pt idx="141">
                  <c:v>1984</c:v>
                </c:pt>
                <c:pt idx="142">
                  <c:v>1984</c:v>
                </c:pt>
                <c:pt idx="143">
                  <c:v>1984</c:v>
                </c:pt>
                <c:pt idx="144">
                  <c:v>1984</c:v>
                </c:pt>
                <c:pt idx="145">
                  <c:v>1984</c:v>
                </c:pt>
                <c:pt idx="146">
                  <c:v>1984</c:v>
                </c:pt>
                <c:pt idx="147">
                  <c:v>1984</c:v>
                </c:pt>
                <c:pt idx="148">
                  <c:v>1984</c:v>
                </c:pt>
                <c:pt idx="149">
                  <c:v>1984</c:v>
                </c:pt>
                <c:pt idx="150">
                  <c:v>1984</c:v>
                </c:pt>
                <c:pt idx="151">
                  <c:v>1984</c:v>
                </c:pt>
                <c:pt idx="152">
                  <c:v>1984</c:v>
                </c:pt>
                <c:pt idx="153">
                  <c:v>1984</c:v>
                </c:pt>
                <c:pt idx="154">
                  <c:v>1984</c:v>
                </c:pt>
                <c:pt idx="155">
                  <c:v>1984</c:v>
                </c:pt>
                <c:pt idx="156">
                  <c:v>1984</c:v>
                </c:pt>
                <c:pt idx="157">
                  <c:v>1984</c:v>
                </c:pt>
                <c:pt idx="158">
                  <c:v>1984</c:v>
                </c:pt>
                <c:pt idx="159">
                  <c:v>1984</c:v>
                </c:pt>
                <c:pt idx="160">
                  <c:v>1984</c:v>
                </c:pt>
                <c:pt idx="161">
                  <c:v>1984</c:v>
                </c:pt>
                <c:pt idx="162">
                  <c:v>1984</c:v>
                </c:pt>
                <c:pt idx="163">
                  <c:v>1984</c:v>
                </c:pt>
                <c:pt idx="164">
                  <c:v>1984</c:v>
                </c:pt>
                <c:pt idx="165">
                  <c:v>1984</c:v>
                </c:pt>
                <c:pt idx="166">
                  <c:v>1984</c:v>
                </c:pt>
                <c:pt idx="167">
                  <c:v>1984</c:v>
                </c:pt>
                <c:pt idx="168">
                  <c:v>1984</c:v>
                </c:pt>
                <c:pt idx="169">
                  <c:v>1984</c:v>
                </c:pt>
                <c:pt idx="170">
                  <c:v>1984</c:v>
                </c:pt>
                <c:pt idx="171">
                  <c:v>1984</c:v>
                </c:pt>
                <c:pt idx="172">
                  <c:v>1984</c:v>
                </c:pt>
                <c:pt idx="173">
                  <c:v>1984</c:v>
                </c:pt>
                <c:pt idx="174">
                  <c:v>1985</c:v>
                </c:pt>
                <c:pt idx="175">
                  <c:v>1985</c:v>
                </c:pt>
                <c:pt idx="176">
                  <c:v>1985</c:v>
                </c:pt>
                <c:pt idx="177">
                  <c:v>1985</c:v>
                </c:pt>
                <c:pt idx="178">
                  <c:v>1985</c:v>
                </c:pt>
                <c:pt idx="179">
                  <c:v>1985</c:v>
                </c:pt>
                <c:pt idx="180">
                  <c:v>1985</c:v>
                </c:pt>
                <c:pt idx="181">
                  <c:v>1985</c:v>
                </c:pt>
                <c:pt idx="182">
                  <c:v>1985</c:v>
                </c:pt>
                <c:pt idx="183">
                  <c:v>1985</c:v>
                </c:pt>
                <c:pt idx="184">
                  <c:v>1985</c:v>
                </c:pt>
                <c:pt idx="185">
                  <c:v>1985</c:v>
                </c:pt>
                <c:pt idx="186">
                  <c:v>1985</c:v>
                </c:pt>
                <c:pt idx="187">
                  <c:v>1985</c:v>
                </c:pt>
                <c:pt idx="188">
                  <c:v>1985</c:v>
                </c:pt>
                <c:pt idx="189">
                  <c:v>1985</c:v>
                </c:pt>
                <c:pt idx="190">
                  <c:v>1985</c:v>
                </c:pt>
                <c:pt idx="191">
                  <c:v>1985</c:v>
                </c:pt>
                <c:pt idx="192">
                  <c:v>1985</c:v>
                </c:pt>
                <c:pt idx="193">
                  <c:v>1985</c:v>
                </c:pt>
                <c:pt idx="194">
                  <c:v>1985</c:v>
                </c:pt>
                <c:pt idx="195">
                  <c:v>1985</c:v>
                </c:pt>
                <c:pt idx="196">
                  <c:v>1985</c:v>
                </c:pt>
                <c:pt idx="197">
                  <c:v>1985</c:v>
                </c:pt>
                <c:pt idx="198">
                  <c:v>1985</c:v>
                </c:pt>
                <c:pt idx="199">
                  <c:v>1985</c:v>
                </c:pt>
                <c:pt idx="200">
                  <c:v>1985</c:v>
                </c:pt>
                <c:pt idx="201">
                  <c:v>1985</c:v>
                </c:pt>
                <c:pt idx="202">
                  <c:v>1985</c:v>
                </c:pt>
                <c:pt idx="203">
                  <c:v>1985</c:v>
                </c:pt>
                <c:pt idx="204">
                  <c:v>1985</c:v>
                </c:pt>
                <c:pt idx="205">
                  <c:v>1985</c:v>
                </c:pt>
                <c:pt idx="206">
                  <c:v>1985</c:v>
                </c:pt>
                <c:pt idx="207">
                  <c:v>1985</c:v>
                </c:pt>
                <c:pt idx="208">
                  <c:v>1985</c:v>
                </c:pt>
                <c:pt idx="209">
                  <c:v>1985</c:v>
                </c:pt>
                <c:pt idx="210">
                  <c:v>1985</c:v>
                </c:pt>
                <c:pt idx="211">
                  <c:v>1985</c:v>
                </c:pt>
                <c:pt idx="212">
                  <c:v>1985</c:v>
                </c:pt>
                <c:pt idx="213">
                  <c:v>1985</c:v>
                </c:pt>
                <c:pt idx="214">
                  <c:v>1985</c:v>
                </c:pt>
                <c:pt idx="215">
                  <c:v>1985</c:v>
                </c:pt>
                <c:pt idx="216">
                  <c:v>1985</c:v>
                </c:pt>
                <c:pt idx="217">
                  <c:v>1985</c:v>
                </c:pt>
                <c:pt idx="218">
                  <c:v>1985</c:v>
                </c:pt>
                <c:pt idx="219">
                  <c:v>1985</c:v>
                </c:pt>
                <c:pt idx="220">
                  <c:v>1985</c:v>
                </c:pt>
                <c:pt idx="221">
                  <c:v>1985</c:v>
                </c:pt>
                <c:pt idx="222">
                  <c:v>1985</c:v>
                </c:pt>
                <c:pt idx="223">
                  <c:v>1985</c:v>
                </c:pt>
                <c:pt idx="224">
                  <c:v>1985</c:v>
                </c:pt>
                <c:pt idx="225">
                  <c:v>1985</c:v>
                </c:pt>
                <c:pt idx="226">
                  <c:v>1986</c:v>
                </c:pt>
                <c:pt idx="227">
                  <c:v>1986</c:v>
                </c:pt>
                <c:pt idx="228">
                  <c:v>1986</c:v>
                </c:pt>
                <c:pt idx="229">
                  <c:v>1986</c:v>
                </c:pt>
                <c:pt idx="230">
                  <c:v>1986</c:v>
                </c:pt>
                <c:pt idx="231">
                  <c:v>1986</c:v>
                </c:pt>
                <c:pt idx="232">
                  <c:v>1986</c:v>
                </c:pt>
                <c:pt idx="233">
                  <c:v>1986</c:v>
                </c:pt>
                <c:pt idx="234">
                  <c:v>1986</c:v>
                </c:pt>
                <c:pt idx="235">
                  <c:v>1986</c:v>
                </c:pt>
                <c:pt idx="236">
                  <c:v>1986</c:v>
                </c:pt>
                <c:pt idx="237">
                  <c:v>1986</c:v>
                </c:pt>
                <c:pt idx="238">
                  <c:v>1986</c:v>
                </c:pt>
                <c:pt idx="239">
                  <c:v>1986</c:v>
                </c:pt>
                <c:pt idx="240">
                  <c:v>1986</c:v>
                </c:pt>
                <c:pt idx="241">
                  <c:v>1986</c:v>
                </c:pt>
                <c:pt idx="242">
                  <c:v>1986</c:v>
                </c:pt>
                <c:pt idx="243">
                  <c:v>1986</c:v>
                </c:pt>
                <c:pt idx="244">
                  <c:v>1986</c:v>
                </c:pt>
                <c:pt idx="245">
                  <c:v>1986</c:v>
                </c:pt>
                <c:pt idx="246">
                  <c:v>1986</c:v>
                </c:pt>
                <c:pt idx="247">
                  <c:v>1986</c:v>
                </c:pt>
                <c:pt idx="248">
                  <c:v>1986</c:v>
                </c:pt>
                <c:pt idx="249">
                  <c:v>1986</c:v>
                </c:pt>
                <c:pt idx="250">
                  <c:v>1986</c:v>
                </c:pt>
                <c:pt idx="251">
                  <c:v>1986</c:v>
                </c:pt>
                <c:pt idx="252">
                  <c:v>1986</c:v>
                </c:pt>
                <c:pt idx="253">
                  <c:v>1986</c:v>
                </c:pt>
                <c:pt idx="254">
                  <c:v>1986</c:v>
                </c:pt>
                <c:pt idx="255">
                  <c:v>1986</c:v>
                </c:pt>
                <c:pt idx="256">
                  <c:v>1986</c:v>
                </c:pt>
                <c:pt idx="257">
                  <c:v>1986</c:v>
                </c:pt>
                <c:pt idx="258">
                  <c:v>1986</c:v>
                </c:pt>
                <c:pt idx="259">
                  <c:v>1986</c:v>
                </c:pt>
                <c:pt idx="260">
                  <c:v>1986</c:v>
                </c:pt>
                <c:pt idx="261">
                  <c:v>1986</c:v>
                </c:pt>
                <c:pt idx="262">
                  <c:v>1986</c:v>
                </c:pt>
                <c:pt idx="263">
                  <c:v>1986</c:v>
                </c:pt>
                <c:pt idx="264">
                  <c:v>1986</c:v>
                </c:pt>
                <c:pt idx="265">
                  <c:v>1986</c:v>
                </c:pt>
                <c:pt idx="266">
                  <c:v>1986</c:v>
                </c:pt>
                <c:pt idx="267">
                  <c:v>1986</c:v>
                </c:pt>
                <c:pt idx="268">
                  <c:v>1986</c:v>
                </c:pt>
                <c:pt idx="269">
                  <c:v>1986</c:v>
                </c:pt>
                <c:pt idx="270">
                  <c:v>1986</c:v>
                </c:pt>
                <c:pt idx="271">
                  <c:v>1986</c:v>
                </c:pt>
                <c:pt idx="272">
                  <c:v>1986</c:v>
                </c:pt>
                <c:pt idx="273">
                  <c:v>1986</c:v>
                </c:pt>
                <c:pt idx="274">
                  <c:v>1986</c:v>
                </c:pt>
                <c:pt idx="275">
                  <c:v>1986</c:v>
                </c:pt>
                <c:pt idx="276">
                  <c:v>1986</c:v>
                </c:pt>
                <c:pt idx="277">
                  <c:v>1986</c:v>
                </c:pt>
                <c:pt idx="278">
                  <c:v>1987</c:v>
                </c:pt>
                <c:pt idx="279">
                  <c:v>1987</c:v>
                </c:pt>
                <c:pt idx="280">
                  <c:v>1987</c:v>
                </c:pt>
                <c:pt idx="281">
                  <c:v>1987</c:v>
                </c:pt>
                <c:pt idx="282">
                  <c:v>1987</c:v>
                </c:pt>
                <c:pt idx="283">
                  <c:v>1987</c:v>
                </c:pt>
                <c:pt idx="284">
                  <c:v>1987</c:v>
                </c:pt>
                <c:pt idx="285">
                  <c:v>1987</c:v>
                </c:pt>
                <c:pt idx="286">
                  <c:v>1987</c:v>
                </c:pt>
                <c:pt idx="287">
                  <c:v>1987</c:v>
                </c:pt>
                <c:pt idx="288">
                  <c:v>1987</c:v>
                </c:pt>
                <c:pt idx="289">
                  <c:v>1987</c:v>
                </c:pt>
                <c:pt idx="290">
                  <c:v>1987</c:v>
                </c:pt>
                <c:pt idx="291">
                  <c:v>1987</c:v>
                </c:pt>
                <c:pt idx="292">
                  <c:v>1987</c:v>
                </c:pt>
                <c:pt idx="293">
                  <c:v>1987</c:v>
                </c:pt>
                <c:pt idx="294">
                  <c:v>1987</c:v>
                </c:pt>
                <c:pt idx="295">
                  <c:v>1987</c:v>
                </c:pt>
                <c:pt idx="296">
                  <c:v>1987</c:v>
                </c:pt>
                <c:pt idx="297">
                  <c:v>1987</c:v>
                </c:pt>
                <c:pt idx="298">
                  <c:v>1987</c:v>
                </c:pt>
                <c:pt idx="299">
                  <c:v>1987</c:v>
                </c:pt>
                <c:pt idx="300">
                  <c:v>1987</c:v>
                </c:pt>
                <c:pt idx="301">
                  <c:v>1987</c:v>
                </c:pt>
                <c:pt idx="302">
                  <c:v>1987</c:v>
                </c:pt>
                <c:pt idx="303">
                  <c:v>1987</c:v>
                </c:pt>
                <c:pt idx="304">
                  <c:v>1987</c:v>
                </c:pt>
                <c:pt idx="305">
                  <c:v>1987</c:v>
                </c:pt>
                <c:pt idx="306">
                  <c:v>1987</c:v>
                </c:pt>
                <c:pt idx="307">
                  <c:v>1987</c:v>
                </c:pt>
                <c:pt idx="308">
                  <c:v>1987</c:v>
                </c:pt>
                <c:pt idx="309">
                  <c:v>1987</c:v>
                </c:pt>
                <c:pt idx="310">
                  <c:v>1987</c:v>
                </c:pt>
                <c:pt idx="311">
                  <c:v>1987</c:v>
                </c:pt>
                <c:pt idx="312">
                  <c:v>1987</c:v>
                </c:pt>
                <c:pt idx="313">
                  <c:v>1987</c:v>
                </c:pt>
                <c:pt idx="314">
                  <c:v>1987</c:v>
                </c:pt>
                <c:pt idx="315">
                  <c:v>1987</c:v>
                </c:pt>
                <c:pt idx="316">
                  <c:v>1987</c:v>
                </c:pt>
                <c:pt idx="317">
                  <c:v>1987</c:v>
                </c:pt>
                <c:pt idx="318">
                  <c:v>1987</c:v>
                </c:pt>
                <c:pt idx="319">
                  <c:v>1987</c:v>
                </c:pt>
                <c:pt idx="320">
                  <c:v>1987</c:v>
                </c:pt>
                <c:pt idx="321">
                  <c:v>1987</c:v>
                </c:pt>
                <c:pt idx="322">
                  <c:v>1987</c:v>
                </c:pt>
                <c:pt idx="323">
                  <c:v>1987</c:v>
                </c:pt>
                <c:pt idx="324">
                  <c:v>1987</c:v>
                </c:pt>
                <c:pt idx="325">
                  <c:v>1987</c:v>
                </c:pt>
                <c:pt idx="326">
                  <c:v>1987</c:v>
                </c:pt>
                <c:pt idx="327">
                  <c:v>1987</c:v>
                </c:pt>
                <c:pt idx="328">
                  <c:v>1987</c:v>
                </c:pt>
                <c:pt idx="329">
                  <c:v>1987</c:v>
                </c:pt>
                <c:pt idx="330">
                  <c:v>1988</c:v>
                </c:pt>
                <c:pt idx="331">
                  <c:v>1988</c:v>
                </c:pt>
                <c:pt idx="332">
                  <c:v>1988</c:v>
                </c:pt>
                <c:pt idx="333">
                  <c:v>1988</c:v>
                </c:pt>
                <c:pt idx="334">
                  <c:v>1988</c:v>
                </c:pt>
                <c:pt idx="335">
                  <c:v>1988</c:v>
                </c:pt>
                <c:pt idx="336">
                  <c:v>1988</c:v>
                </c:pt>
                <c:pt idx="337">
                  <c:v>1988</c:v>
                </c:pt>
                <c:pt idx="338">
                  <c:v>1988</c:v>
                </c:pt>
                <c:pt idx="339">
                  <c:v>1988</c:v>
                </c:pt>
                <c:pt idx="340">
                  <c:v>1988</c:v>
                </c:pt>
                <c:pt idx="341">
                  <c:v>1988</c:v>
                </c:pt>
                <c:pt idx="342">
                  <c:v>1988</c:v>
                </c:pt>
                <c:pt idx="343">
                  <c:v>1988</c:v>
                </c:pt>
                <c:pt idx="344">
                  <c:v>1988</c:v>
                </c:pt>
                <c:pt idx="345">
                  <c:v>1988</c:v>
                </c:pt>
                <c:pt idx="346">
                  <c:v>1988</c:v>
                </c:pt>
                <c:pt idx="347">
                  <c:v>1988</c:v>
                </c:pt>
                <c:pt idx="348">
                  <c:v>1988</c:v>
                </c:pt>
                <c:pt idx="349">
                  <c:v>1988</c:v>
                </c:pt>
                <c:pt idx="350">
                  <c:v>1988</c:v>
                </c:pt>
                <c:pt idx="351">
                  <c:v>1988</c:v>
                </c:pt>
                <c:pt idx="352">
                  <c:v>1988</c:v>
                </c:pt>
                <c:pt idx="353">
                  <c:v>1988</c:v>
                </c:pt>
                <c:pt idx="354">
                  <c:v>1988</c:v>
                </c:pt>
                <c:pt idx="355">
                  <c:v>1988</c:v>
                </c:pt>
                <c:pt idx="356">
                  <c:v>1988</c:v>
                </c:pt>
                <c:pt idx="357">
                  <c:v>1988</c:v>
                </c:pt>
                <c:pt idx="358">
                  <c:v>1988</c:v>
                </c:pt>
                <c:pt idx="359">
                  <c:v>1988</c:v>
                </c:pt>
                <c:pt idx="360">
                  <c:v>1988</c:v>
                </c:pt>
                <c:pt idx="361">
                  <c:v>1988</c:v>
                </c:pt>
                <c:pt idx="362">
                  <c:v>1988</c:v>
                </c:pt>
                <c:pt idx="363">
                  <c:v>1988</c:v>
                </c:pt>
                <c:pt idx="364">
                  <c:v>1988</c:v>
                </c:pt>
                <c:pt idx="365">
                  <c:v>1988</c:v>
                </c:pt>
                <c:pt idx="366">
                  <c:v>1988</c:v>
                </c:pt>
                <c:pt idx="367">
                  <c:v>1988</c:v>
                </c:pt>
                <c:pt idx="368">
                  <c:v>1988</c:v>
                </c:pt>
                <c:pt idx="369">
                  <c:v>1988</c:v>
                </c:pt>
                <c:pt idx="370">
                  <c:v>1988</c:v>
                </c:pt>
                <c:pt idx="371">
                  <c:v>1988</c:v>
                </c:pt>
                <c:pt idx="372">
                  <c:v>1988</c:v>
                </c:pt>
                <c:pt idx="373">
                  <c:v>1988</c:v>
                </c:pt>
                <c:pt idx="374">
                  <c:v>1988</c:v>
                </c:pt>
                <c:pt idx="375">
                  <c:v>1988</c:v>
                </c:pt>
                <c:pt idx="376">
                  <c:v>1988</c:v>
                </c:pt>
                <c:pt idx="377">
                  <c:v>1988</c:v>
                </c:pt>
                <c:pt idx="378">
                  <c:v>1988</c:v>
                </c:pt>
                <c:pt idx="379">
                  <c:v>1988</c:v>
                </c:pt>
                <c:pt idx="380">
                  <c:v>1988</c:v>
                </c:pt>
                <c:pt idx="381">
                  <c:v>1988</c:v>
                </c:pt>
                <c:pt idx="382">
                  <c:v>1989</c:v>
                </c:pt>
                <c:pt idx="383">
                  <c:v>1989</c:v>
                </c:pt>
                <c:pt idx="384">
                  <c:v>1989</c:v>
                </c:pt>
                <c:pt idx="385">
                  <c:v>1989</c:v>
                </c:pt>
                <c:pt idx="386">
                  <c:v>1989</c:v>
                </c:pt>
                <c:pt idx="387">
                  <c:v>1989</c:v>
                </c:pt>
                <c:pt idx="388">
                  <c:v>1989</c:v>
                </c:pt>
                <c:pt idx="389">
                  <c:v>1989</c:v>
                </c:pt>
                <c:pt idx="390">
                  <c:v>1989</c:v>
                </c:pt>
                <c:pt idx="391">
                  <c:v>1989</c:v>
                </c:pt>
                <c:pt idx="392">
                  <c:v>1989</c:v>
                </c:pt>
                <c:pt idx="393">
                  <c:v>1989</c:v>
                </c:pt>
                <c:pt idx="394">
                  <c:v>1989</c:v>
                </c:pt>
                <c:pt idx="395">
                  <c:v>1989</c:v>
                </c:pt>
                <c:pt idx="396">
                  <c:v>1989</c:v>
                </c:pt>
                <c:pt idx="397">
                  <c:v>1989</c:v>
                </c:pt>
                <c:pt idx="398">
                  <c:v>1989</c:v>
                </c:pt>
                <c:pt idx="399">
                  <c:v>1989</c:v>
                </c:pt>
                <c:pt idx="400">
                  <c:v>1989</c:v>
                </c:pt>
                <c:pt idx="401">
                  <c:v>1989</c:v>
                </c:pt>
                <c:pt idx="402">
                  <c:v>1989</c:v>
                </c:pt>
                <c:pt idx="403">
                  <c:v>1989</c:v>
                </c:pt>
                <c:pt idx="404">
                  <c:v>1989</c:v>
                </c:pt>
                <c:pt idx="405">
                  <c:v>1989</c:v>
                </c:pt>
                <c:pt idx="406">
                  <c:v>1989</c:v>
                </c:pt>
                <c:pt idx="407">
                  <c:v>1989</c:v>
                </c:pt>
                <c:pt idx="408">
                  <c:v>1989</c:v>
                </c:pt>
                <c:pt idx="409">
                  <c:v>1989</c:v>
                </c:pt>
                <c:pt idx="410">
                  <c:v>1989</c:v>
                </c:pt>
                <c:pt idx="411">
                  <c:v>1989</c:v>
                </c:pt>
                <c:pt idx="412">
                  <c:v>1989</c:v>
                </c:pt>
                <c:pt idx="413">
                  <c:v>1989</c:v>
                </c:pt>
                <c:pt idx="414">
                  <c:v>1989</c:v>
                </c:pt>
                <c:pt idx="415">
                  <c:v>1989</c:v>
                </c:pt>
                <c:pt idx="416">
                  <c:v>1989</c:v>
                </c:pt>
                <c:pt idx="417">
                  <c:v>1989</c:v>
                </c:pt>
                <c:pt idx="418">
                  <c:v>1989</c:v>
                </c:pt>
                <c:pt idx="419">
                  <c:v>1989</c:v>
                </c:pt>
                <c:pt idx="420">
                  <c:v>1989</c:v>
                </c:pt>
                <c:pt idx="421">
                  <c:v>1989</c:v>
                </c:pt>
                <c:pt idx="422">
                  <c:v>1989</c:v>
                </c:pt>
                <c:pt idx="423">
                  <c:v>1989</c:v>
                </c:pt>
                <c:pt idx="424">
                  <c:v>1989</c:v>
                </c:pt>
                <c:pt idx="425">
                  <c:v>1989</c:v>
                </c:pt>
                <c:pt idx="426">
                  <c:v>1989</c:v>
                </c:pt>
                <c:pt idx="427">
                  <c:v>1989</c:v>
                </c:pt>
                <c:pt idx="428">
                  <c:v>1989</c:v>
                </c:pt>
                <c:pt idx="429">
                  <c:v>1989</c:v>
                </c:pt>
                <c:pt idx="430">
                  <c:v>1989</c:v>
                </c:pt>
                <c:pt idx="431">
                  <c:v>1989</c:v>
                </c:pt>
                <c:pt idx="432">
                  <c:v>1989</c:v>
                </c:pt>
                <c:pt idx="433">
                  <c:v>1989</c:v>
                </c:pt>
                <c:pt idx="434">
                  <c:v>1990</c:v>
                </c:pt>
                <c:pt idx="435">
                  <c:v>1990</c:v>
                </c:pt>
                <c:pt idx="436">
                  <c:v>1990</c:v>
                </c:pt>
                <c:pt idx="437">
                  <c:v>1990</c:v>
                </c:pt>
                <c:pt idx="438">
                  <c:v>1990</c:v>
                </c:pt>
                <c:pt idx="439">
                  <c:v>1990</c:v>
                </c:pt>
                <c:pt idx="440">
                  <c:v>1990</c:v>
                </c:pt>
                <c:pt idx="441">
                  <c:v>1990</c:v>
                </c:pt>
                <c:pt idx="442">
                  <c:v>1990</c:v>
                </c:pt>
                <c:pt idx="443">
                  <c:v>1990</c:v>
                </c:pt>
                <c:pt idx="444">
                  <c:v>1990</c:v>
                </c:pt>
                <c:pt idx="445">
                  <c:v>1990</c:v>
                </c:pt>
                <c:pt idx="446">
                  <c:v>1990</c:v>
                </c:pt>
                <c:pt idx="447">
                  <c:v>1990</c:v>
                </c:pt>
                <c:pt idx="448">
                  <c:v>1990</c:v>
                </c:pt>
                <c:pt idx="449">
                  <c:v>1990</c:v>
                </c:pt>
                <c:pt idx="450">
                  <c:v>1990</c:v>
                </c:pt>
                <c:pt idx="451">
                  <c:v>1990</c:v>
                </c:pt>
                <c:pt idx="452">
                  <c:v>1990</c:v>
                </c:pt>
                <c:pt idx="453">
                  <c:v>1990</c:v>
                </c:pt>
                <c:pt idx="454">
                  <c:v>1990</c:v>
                </c:pt>
                <c:pt idx="455">
                  <c:v>1990</c:v>
                </c:pt>
                <c:pt idx="456">
                  <c:v>1990</c:v>
                </c:pt>
                <c:pt idx="457">
                  <c:v>1990</c:v>
                </c:pt>
                <c:pt idx="458">
                  <c:v>1990</c:v>
                </c:pt>
                <c:pt idx="459">
                  <c:v>1990</c:v>
                </c:pt>
                <c:pt idx="460">
                  <c:v>1990</c:v>
                </c:pt>
                <c:pt idx="461">
                  <c:v>1990</c:v>
                </c:pt>
                <c:pt idx="462">
                  <c:v>1990</c:v>
                </c:pt>
                <c:pt idx="463">
                  <c:v>1990</c:v>
                </c:pt>
                <c:pt idx="464">
                  <c:v>1990</c:v>
                </c:pt>
                <c:pt idx="465">
                  <c:v>1990</c:v>
                </c:pt>
                <c:pt idx="466">
                  <c:v>1990</c:v>
                </c:pt>
                <c:pt idx="467">
                  <c:v>1990</c:v>
                </c:pt>
                <c:pt idx="468">
                  <c:v>1990</c:v>
                </c:pt>
                <c:pt idx="469">
                  <c:v>1990</c:v>
                </c:pt>
                <c:pt idx="470">
                  <c:v>1990</c:v>
                </c:pt>
                <c:pt idx="471">
                  <c:v>1990</c:v>
                </c:pt>
                <c:pt idx="472">
                  <c:v>1990</c:v>
                </c:pt>
                <c:pt idx="473">
                  <c:v>1990</c:v>
                </c:pt>
                <c:pt idx="474">
                  <c:v>1990</c:v>
                </c:pt>
                <c:pt idx="475">
                  <c:v>1990</c:v>
                </c:pt>
                <c:pt idx="476">
                  <c:v>1990</c:v>
                </c:pt>
                <c:pt idx="477">
                  <c:v>1990</c:v>
                </c:pt>
                <c:pt idx="478">
                  <c:v>1990</c:v>
                </c:pt>
                <c:pt idx="479">
                  <c:v>1990</c:v>
                </c:pt>
                <c:pt idx="480">
                  <c:v>1990</c:v>
                </c:pt>
                <c:pt idx="481">
                  <c:v>1990</c:v>
                </c:pt>
                <c:pt idx="482">
                  <c:v>1990</c:v>
                </c:pt>
                <c:pt idx="483">
                  <c:v>1990</c:v>
                </c:pt>
                <c:pt idx="484">
                  <c:v>1990</c:v>
                </c:pt>
                <c:pt idx="485">
                  <c:v>1990</c:v>
                </c:pt>
                <c:pt idx="486">
                  <c:v>1991</c:v>
                </c:pt>
                <c:pt idx="487">
                  <c:v>1991</c:v>
                </c:pt>
                <c:pt idx="488">
                  <c:v>1991</c:v>
                </c:pt>
                <c:pt idx="489">
                  <c:v>1991</c:v>
                </c:pt>
                <c:pt idx="490">
                  <c:v>1991</c:v>
                </c:pt>
                <c:pt idx="491">
                  <c:v>1991</c:v>
                </c:pt>
                <c:pt idx="492">
                  <c:v>1991</c:v>
                </c:pt>
                <c:pt idx="493">
                  <c:v>1991</c:v>
                </c:pt>
                <c:pt idx="494">
                  <c:v>1991</c:v>
                </c:pt>
                <c:pt idx="495">
                  <c:v>1991</c:v>
                </c:pt>
                <c:pt idx="496">
                  <c:v>1991</c:v>
                </c:pt>
                <c:pt idx="497">
                  <c:v>1991</c:v>
                </c:pt>
                <c:pt idx="498">
                  <c:v>1991</c:v>
                </c:pt>
                <c:pt idx="499">
                  <c:v>1991</c:v>
                </c:pt>
                <c:pt idx="500">
                  <c:v>1991</c:v>
                </c:pt>
                <c:pt idx="501">
                  <c:v>1991</c:v>
                </c:pt>
                <c:pt idx="502">
                  <c:v>1991</c:v>
                </c:pt>
                <c:pt idx="503">
                  <c:v>1991</c:v>
                </c:pt>
                <c:pt idx="504">
                  <c:v>1991</c:v>
                </c:pt>
                <c:pt idx="505">
                  <c:v>1991</c:v>
                </c:pt>
                <c:pt idx="506">
                  <c:v>1991</c:v>
                </c:pt>
                <c:pt idx="507">
                  <c:v>1991</c:v>
                </c:pt>
                <c:pt idx="508">
                  <c:v>1991</c:v>
                </c:pt>
                <c:pt idx="509">
                  <c:v>1991</c:v>
                </c:pt>
                <c:pt idx="510">
                  <c:v>1991</c:v>
                </c:pt>
                <c:pt idx="511">
                  <c:v>1991</c:v>
                </c:pt>
                <c:pt idx="512">
                  <c:v>1991</c:v>
                </c:pt>
                <c:pt idx="513">
                  <c:v>1991</c:v>
                </c:pt>
                <c:pt idx="514">
                  <c:v>1991</c:v>
                </c:pt>
                <c:pt idx="515">
                  <c:v>1991</c:v>
                </c:pt>
                <c:pt idx="516">
                  <c:v>1991</c:v>
                </c:pt>
                <c:pt idx="517">
                  <c:v>1991</c:v>
                </c:pt>
                <c:pt idx="518">
                  <c:v>1991</c:v>
                </c:pt>
                <c:pt idx="519">
                  <c:v>1991</c:v>
                </c:pt>
                <c:pt idx="520">
                  <c:v>1991</c:v>
                </c:pt>
                <c:pt idx="521">
                  <c:v>1991</c:v>
                </c:pt>
                <c:pt idx="522">
                  <c:v>1991</c:v>
                </c:pt>
                <c:pt idx="523">
                  <c:v>1991</c:v>
                </c:pt>
                <c:pt idx="524">
                  <c:v>1991</c:v>
                </c:pt>
                <c:pt idx="525">
                  <c:v>1991</c:v>
                </c:pt>
                <c:pt idx="526">
                  <c:v>1991</c:v>
                </c:pt>
                <c:pt idx="527">
                  <c:v>1991</c:v>
                </c:pt>
                <c:pt idx="528">
                  <c:v>1991</c:v>
                </c:pt>
                <c:pt idx="529">
                  <c:v>1991</c:v>
                </c:pt>
                <c:pt idx="530">
                  <c:v>1991</c:v>
                </c:pt>
                <c:pt idx="531">
                  <c:v>1991</c:v>
                </c:pt>
                <c:pt idx="532">
                  <c:v>1991</c:v>
                </c:pt>
                <c:pt idx="533">
                  <c:v>1991</c:v>
                </c:pt>
                <c:pt idx="534">
                  <c:v>1991</c:v>
                </c:pt>
                <c:pt idx="535">
                  <c:v>1991</c:v>
                </c:pt>
                <c:pt idx="536">
                  <c:v>1991</c:v>
                </c:pt>
                <c:pt idx="537">
                  <c:v>1991</c:v>
                </c:pt>
                <c:pt idx="538">
                  <c:v>1992</c:v>
                </c:pt>
                <c:pt idx="539">
                  <c:v>1992</c:v>
                </c:pt>
                <c:pt idx="540">
                  <c:v>1992</c:v>
                </c:pt>
                <c:pt idx="541">
                  <c:v>1992</c:v>
                </c:pt>
                <c:pt idx="542">
                  <c:v>1992</c:v>
                </c:pt>
                <c:pt idx="543">
                  <c:v>1992</c:v>
                </c:pt>
                <c:pt idx="544">
                  <c:v>1992</c:v>
                </c:pt>
                <c:pt idx="545">
                  <c:v>1992</c:v>
                </c:pt>
                <c:pt idx="546">
                  <c:v>1992</c:v>
                </c:pt>
                <c:pt idx="547">
                  <c:v>1992</c:v>
                </c:pt>
                <c:pt idx="548">
                  <c:v>1992</c:v>
                </c:pt>
                <c:pt idx="549">
                  <c:v>1992</c:v>
                </c:pt>
                <c:pt idx="550">
                  <c:v>1992</c:v>
                </c:pt>
                <c:pt idx="551">
                  <c:v>1992</c:v>
                </c:pt>
                <c:pt idx="552">
                  <c:v>1992</c:v>
                </c:pt>
                <c:pt idx="553">
                  <c:v>1992</c:v>
                </c:pt>
                <c:pt idx="554">
                  <c:v>1992</c:v>
                </c:pt>
                <c:pt idx="555">
                  <c:v>1992</c:v>
                </c:pt>
                <c:pt idx="556">
                  <c:v>1992</c:v>
                </c:pt>
                <c:pt idx="557">
                  <c:v>1992</c:v>
                </c:pt>
                <c:pt idx="558">
                  <c:v>1992</c:v>
                </c:pt>
                <c:pt idx="559">
                  <c:v>1992</c:v>
                </c:pt>
                <c:pt idx="560">
                  <c:v>1992</c:v>
                </c:pt>
                <c:pt idx="561">
                  <c:v>1992</c:v>
                </c:pt>
                <c:pt idx="562">
                  <c:v>1992</c:v>
                </c:pt>
                <c:pt idx="563">
                  <c:v>1992</c:v>
                </c:pt>
                <c:pt idx="564">
                  <c:v>1992</c:v>
                </c:pt>
                <c:pt idx="565">
                  <c:v>1992</c:v>
                </c:pt>
                <c:pt idx="566">
                  <c:v>1992</c:v>
                </c:pt>
                <c:pt idx="567">
                  <c:v>1992</c:v>
                </c:pt>
                <c:pt idx="568">
                  <c:v>1992</c:v>
                </c:pt>
                <c:pt idx="569">
                  <c:v>1992</c:v>
                </c:pt>
                <c:pt idx="570">
                  <c:v>1992</c:v>
                </c:pt>
                <c:pt idx="571">
                  <c:v>1992</c:v>
                </c:pt>
                <c:pt idx="572">
                  <c:v>1992</c:v>
                </c:pt>
                <c:pt idx="573">
                  <c:v>1992</c:v>
                </c:pt>
                <c:pt idx="574">
                  <c:v>1992</c:v>
                </c:pt>
                <c:pt idx="575">
                  <c:v>1992</c:v>
                </c:pt>
                <c:pt idx="576">
                  <c:v>1992</c:v>
                </c:pt>
                <c:pt idx="577">
                  <c:v>1992</c:v>
                </c:pt>
                <c:pt idx="578">
                  <c:v>1992</c:v>
                </c:pt>
                <c:pt idx="579">
                  <c:v>1992</c:v>
                </c:pt>
                <c:pt idx="580">
                  <c:v>1992</c:v>
                </c:pt>
                <c:pt idx="581">
                  <c:v>1992</c:v>
                </c:pt>
                <c:pt idx="582">
                  <c:v>1992</c:v>
                </c:pt>
                <c:pt idx="583">
                  <c:v>1992</c:v>
                </c:pt>
                <c:pt idx="584">
                  <c:v>1992</c:v>
                </c:pt>
                <c:pt idx="585">
                  <c:v>1992</c:v>
                </c:pt>
                <c:pt idx="586">
                  <c:v>1992</c:v>
                </c:pt>
                <c:pt idx="587">
                  <c:v>1992</c:v>
                </c:pt>
                <c:pt idx="588">
                  <c:v>1992</c:v>
                </c:pt>
                <c:pt idx="589">
                  <c:v>1992</c:v>
                </c:pt>
                <c:pt idx="590">
                  <c:v>1993</c:v>
                </c:pt>
                <c:pt idx="591">
                  <c:v>1993</c:v>
                </c:pt>
                <c:pt idx="592">
                  <c:v>1993</c:v>
                </c:pt>
                <c:pt idx="593">
                  <c:v>1993</c:v>
                </c:pt>
                <c:pt idx="594">
                  <c:v>1993</c:v>
                </c:pt>
                <c:pt idx="595">
                  <c:v>1993</c:v>
                </c:pt>
                <c:pt idx="596">
                  <c:v>1993</c:v>
                </c:pt>
                <c:pt idx="597">
                  <c:v>1993</c:v>
                </c:pt>
                <c:pt idx="598">
                  <c:v>1993</c:v>
                </c:pt>
                <c:pt idx="599">
                  <c:v>1993</c:v>
                </c:pt>
                <c:pt idx="600">
                  <c:v>1993</c:v>
                </c:pt>
                <c:pt idx="601">
                  <c:v>1993</c:v>
                </c:pt>
                <c:pt idx="602">
                  <c:v>1993</c:v>
                </c:pt>
                <c:pt idx="603">
                  <c:v>1993</c:v>
                </c:pt>
                <c:pt idx="604">
                  <c:v>1993</c:v>
                </c:pt>
                <c:pt idx="605">
                  <c:v>1993</c:v>
                </c:pt>
                <c:pt idx="606">
                  <c:v>1993</c:v>
                </c:pt>
                <c:pt idx="607">
                  <c:v>1993</c:v>
                </c:pt>
                <c:pt idx="608">
                  <c:v>1993</c:v>
                </c:pt>
                <c:pt idx="609">
                  <c:v>1993</c:v>
                </c:pt>
                <c:pt idx="610">
                  <c:v>1993</c:v>
                </c:pt>
                <c:pt idx="611">
                  <c:v>1993</c:v>
                </c:pt>
                <c:pt idx="612">
                  <c:v>1993</c:v>
                </c:pt>
                <c:pt idx="613">
                  <c:v>1993</c:v>
                </c:pt>
                <c:pt idx="614">
                  <c:v>1993</c:v>
                </c:pt>
                <c:pt idx="615">
                  <c:v>1993</c:v>
                </c:pt>
                <c:pt idx="616">
                  <c:v>1993</c:v>
                </c:pt>
                <c:pt idx="617">
                  <c:v>1993</c:v>
                </c:pt>
                <c:pt idx="618">
                  <c:v>1993</c:v>
                </c:pt>
                <c:pt idx="619">
                  <c:v>1993</c:v>
                </c:pt>
                <c:pt idx="620">
                  <c:v>1993</c:v>
                </c:pt>
                <c:pt idx="621">
                  <c:v>1993</c:v>
                </c:pt>
                <c:pt idx="622">
                  <c:v>1993</c:v>
                </c:pt>
                <c:pt idx="623">
                  <c:v>1993</c:v>
                </c:pt>
                <c:pt idx="624">
                  <c:v>1993</c:v>
                </c:pt>
                <c:pt idx="625">
                  <c:v>1993</c:v>
                </c:pt>
                <c:pt idx="626">
                  <c:v>1993</c:v>
                </c:pt>
                <c:pt idx="627">
                  <c:v>1993</c:v>
                </c:pt>
                <c:pt idx="628">
                  <c:v>1993</c:v>
                </c:pt>
                <c:pt idx="629">
                  <c:v>1993</c:v>
                </c:pt>
                <c:pt idx="630">
                  <c:v>1993</c:v>
                </c:pt>
                <c:pt idx="631">
                  <c:v>1993</c:v>
                </c:pt>
                <c:pt idx="632">
                  <c:v>1993</c:v>
                </c:pt>
                <c:pt idx="633">
                  <c:v>1993</c:v>
                </c:pt>
                <c:pt idx="634">
                  <c:v>1993</c:v>
                </c:pt>
                <c:pt idx="635">
                  <c:v>1993</c:v>
                </c:pt>
                <c:pt idx="636">
                  <c:v>1993</c:v>
                </c:pt>
                <c:pt idx="637">
                  <c:v>1993</c:v>
                </c:pt>
                <c:pt idx="638">
                  <c:v>1993</c:v>
                </c:pt>
                <c:pt idx="639">
                  <c:v>1993</c:v>
                </c:pt>
                <c:pt idx="640">
                  <c:v>1993</c:v>
                </c:pt>
                <c:pt idx="641">
                  <c:v>1993</c:v>
                </c:pt>
                <c:pt idx="642">
                  <c:v>1994</c:v>
                </c:pt>
                <c:pt idx="643">
                  <c:v>1994</c:v>
                </c:pt>
                <c:pt idx="644">
                  <c:v>1994</c:v>
                </c:pt>
                <c:pt idx="645">
                  <c:v>1994</c:v>
                </c:pt>
                <c:pt idx="646">
                  <c:v>1994</c:v>
                </c:pt>
                <c:pt idx="647">
                  <c:v>1994</c:v>
                </c:pt>
                <c:pt idx="648">
                  <c:v>1994</c:v>
                </c:pt>
                <c:pt idx="649">
                  <c:v>1994</c:v>
                </c:pt>
                <c:pt idx="650">
                  <c:v>1994</c:v>
                </c:pt>
                <c:pt idx="651">
                  <c:v>1994</c:v>
                </c:pt>
                <c:pt idx="652">
                  <c:v>1994</c:v>
                </c:pt>
                <c:pt idx="653">
                  <c:v>1994</c:v>
                </c:pt>
                <c:pt idx="654">
                  <c:v>1994</c:v>
                </c:pt>
                <c:pt idx="655">
                  <c:v>1994</c:v>
                </c:pt>
                <c:pt idx="656">
                  <c:v>1994</c:v>
                </c:pt>
                <c:pt idx="657">
                  <c:v>1994</c:v>
                </c:pt>
                <c:pt idx="658">
                  <c:v>1994</c:v>
                </c:pt>
                <c:pt idx="659">
                  <c:v>1994</c:v>
                </c:pt>
                <c:pt idx="660">
                  <c:v>1994</c:v>
                </c:pt>
                <c:pt idx="661">
                  <c:v>1994</c:v>
                </c:pt>
                <c:pt idx="662">
                  <c:v>1994</c:v>
                </c:pt>
                <c:pt idx="663">
                  <c:v>1994</c:v>
                </c:pt>
                <c:pt idx="664">
                  <c:v>1994</c:v>
                </c:pt>
                <c:pt idx="665">
                  <c:v>1994</c:v>
                </c:pt>
                <c:pt idx="666">
                  <c:v>1994</c:v>
                </c:pt>
                <c:pt idx="667">
                  <c:v>1994</c:v>
                </c:pt>
                <c:pt idx="668">
                  <c:v>1994</c:v>
                </c:pt>
                <c:pt idx="669">
                  <c:v>1994</c:v>
                </c:pt>
                <c:pt idx="670">
                  <c:v>1994</c:v>
                </c:pt>
                <c:pt idx="671">
                  <c:v>1994</c:v>
                </c:pt>
                <c:pt idx="672">
                  <c:v>1994</c:v>
                </c:pt>
                <c:pt idx="673">
                  <c:v>1994</c:v>
                </c:pt>
                <c:pt idx="674">
                  <c:v>1994</c:v>
                </c:pt>
                <c:pt idx="675">
                  <c:v>1994</c:v>
                </c:pt>
                <c:pt idx="676">
                  <c:v>1994</c:v>
                </c:pt>
                <c:pt idx="677">
                  <c:v>1994</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1995</c:v>
                </c:pt>
                <c:pt idx="695">
                  <c:v>1995</c:v>
                </c:pt>
                <c:pt idx="696">
                  <c:v>1995</c:v>
                </c:pt>
                <c:pt idx="697">
                  <c:v>1995</c:v>
                </c:pt>
                <c:pt idx="698">
                  <c:v>1995</c:v>
                </c:pt>
                <c:pt idx="699">
                  <c:v>1995</c:v>
                </c:pt>
                <c:pt idx="700">
                  <c:v>1995</c:v>
                </c:pt>
                <c:pt idx="701">
                  <c:v>1995</c:v>
                </c:pt>
                <c:pt idx="702">
                  <c:v>1995</c:v>
                </c:pt>
                <c:pt idx="703">
                  <c:v>1995</c:v>
                </c:pt>
                <c:pt idx="704">
                  <c:v>1995</c:v>
                </c:pt>
                <c:pt idx="705">
                  <c:v>1995</c:v>
                </c:pt>
                <c:pt idx="706">
                  <c:v>1995</c:v>
                </c:pt>
                <c:pt idx="707">
                  <c:v>1995</c:v>
                </c:pt>
                <c:pt idx="708">
                  <c:v>1995</c:v>
                </c:pt>
                <c:pt idx="709">
                  <c:v>1995</c:v>
                </c:pt>
                <c:pt idx="710">
                  <c:v>1995</c:v>
                </c:pt>
                <c:pt idx="711">
                  <c:v>1995</c:v>
                </c:pt>
                <c:pt idx="712">
                  <c:v>1995</c:v>
                </c:pt>
                <c:pt idx="713">
                  <c:v>1995</c:v>
                </c:pt>
                <c:pt idx="714">
                  <c:v>1995</c:v>
                </c:pt>
                <c:pt idx="715">
                  <c:v>1995</c:v>
                </c:pt>
                <c:pt idx="716">
                  <c:v>1995</c:v>
                </c:pt>
                <c:pt idx="717">
                  <c:v>1995</c:v>
                </c:pt>
                <c:pt idx="718">
                  <c:v>1995</c:v>
                </c:pt>
                <c:pt idx="719">
                  <c:v>1995</c:v>
                </c:pt>
                <c:pt idx="720">
                  <c:v>1995</c:v>
                </c:pt>
                <c:pt idx="721">
                  <c:v>1995</c:v>
                </c:pt>
                <c:pt idx="722">
                  <c:v>1995</c:v>
                </c:pt>
                <c:pt idx="723">
                  <c:v>1995</c:v>
                </c:pt>
                <c:pt idx="724">
                  <c:v>1995</c:v>
                </c:pt>
                <c:pt idx="725">
                  <c:v>1995</c:v>
                </c:pt>
                <c:pt idx="726">
                  <c:v>1995</c:v>
                </c:pt>
                <c:pt idx="727">
                  <c:v>1995</c:v>
                </c:pt>
                <c:pt idx="728">
                  <c:v>1995</c:v>
                </c:pt>
                <c:pt idx="729">
                  <c:v>1995</c:v>
                </c:pt>
                <c:pt idx="730">
                  <c:v>1995</c:v>
                </c:pt>
                <c:pt idx="731">
                  <c:v>1995</c:v>
                </c:pt>
                <c:pt idx="732">
                  <c:v>1995</c:v>
                </c:pt>
                <c:pt idx="733">
                  <c:v>1995</c:v>
                </c:pt>
                <c:pt idx="734">
                  <c:v>1995</c:v>
                </c:pt>
                <c:pt idx="735">
                  <c:v>1995</c:v>
                </c:pt>
                <c:pt idx="736">
                  <c:v>1995</c:v>
                </c:pt>
                <c:pt idx="737">
                  <c:v>1995</c:v>
                </c:pt>
                <c:pt idx="738">
                  <c:v>1995</c:v>
                </c:pt>
                <c:pt idx="739">
                  <c:v>1995</c:v>
                </c:pt>
                <c:pt idx="740">
                  <c:v>1995</c:v>
                </c:pt>
                <c:pt idx="741">
                  <c:v>1995</c:v>
                </c:pt>
                <c:pt idx="742">
                  <c:v>1995</c:v>
                </c:pt>
                <c:pt idx="743">
                  <c:v>1995</c:v>
                </c:pt>
                <c:pt idx="744">
                  <c:v>1995</c:v>
                </c:pt>
                <c:pt idx="745">
                  <c:v>1995</c:v>
                </c:pt>
                <c:pt idx="746">
                  <c:v>1996</c:v>
                </c:pt>
                <c:pt idx="747">
                  <c:v>1996</c:v>
                </c:pt>
                <c:pt idx="748">
                  <c:v>1996</c:v>
                </c:pt>
                <c:pt idx="749">
                  <c:v>1996</c:v>
                </c:pt>
                <c:pt idx="750">
                  <c:v>1996</c:v>
                </c:pt>
                <c:pt idx="751">
                  <c:v>1996</c:v>
                </c:pt>
                <c:pt idx="752">
                  <c:v>1996</c:v>
                </c:pt>
                <c:pt idx="753">
                  <c:v>1996</c:v>
                </c:pt>
                <c:pt idx="754">
                  <c:v>1996</c:v>
                </c:pt>
                <c:pt idx="755">
                  <c:v>1996</c:v>
                </c:pt>
                <c:pt idx="756">
                  <c:v>1996</c:v>
                </c:pt>
                <c:pt idx="757">
                  <c:v>1996</c:v>
                </c:pt>
                <c:pt idx="758">
                  <c:v>1996</c:v>
                </c:pt>
                <c:pt idx="759">
                  <c:v>1996</c:v>
                </c:pt>
                <c:pt idx="760">
                  <c:v>1996</c:v>
                </c:pt>
                <c:pt idx="761">
                  <c:v>1996</c:v>
                </c:pt>
                <c:pt idx="762">
                  <c:v>1996</c:v>
                </c:pt>
                <c:pt idx="763">
                  <c:v>1996</c:v>
                </c:pt>
                <c:pt idx="764">
                  <c:v>1996</c:v>
                </c:pt>
                <c:pt idx="765">
                  <c:v>1996</c:v>
                </c:pt>
                <c:pt idx="766">
                  <c:v>1996</c:v>
                </c:pt>
                <c:pt idx="767">
                  <c:v>1996</c:v>
                </c:pt>
                <c:pt idx="768">
                  <c:v>1996</c:v>
                </c:pt>
                <c:pt idx="769">
                  <c:v>1996</c:v>
                </c:pt>
                <c:pt idx="770">
                  <c:v>1996</c:v>
                </c:pt>
                <c:pt idx="771">
                  <c:v>1996</c:v>
                </c:pt>
                <c:pt idx="772">
                  <c:v>1996</c:v>
                </c:pt>
                <c:pt idx="773">
                  <c:v>1996</c:v>
                </c:pt>
                <c:pt idx="774">
                  <c:v>1996</c:v>
                </c:pt>
                <c:pt idx="775">
                  <c:v>1996</c:v>
                </c:pt>
                <c:pt idx="776">
                  <c:v>1996</c:v>
                </c:pt>
                <c:pt idx="777">
                  <c:v>1996</c:v>
                </c:pt>
                <c:pt idx="778">
                  <c:v>1996</c:v>
                </c:pt>
                <c:pt idx="779">
                  <c:v>1996</c:v>
                </c:pt>
                <c:pt idx="780">
                  <c:v>1996</c:v>
                </c:pt>
                <c:pt idx="781">
                  <c:v>1996</c:v>
                </c:pt>
                <c:pt idx="782">
                  <c:v>1996</c:v>
                </c:pt>
                <c:pt idx="783">
                  <c:v>1996</c:v>
                </c:pt>
                <c:pt idx="784">
                  <c:v>1996</c:v>
                </c:pt>
                <c:pt idx="785">
                  <c:v>1996</c:v>
                </c:pt>
                <c:pt idx="786">
                  <c:v>1996</c:v>
                </c:pt>
                <c:pt idx="787">
                  <c:v>1996</c:v>
                </c:pt>
                <c:pt idx="788">
                  <c:v>1996</c:v>
                </c:pt>
                <c:pt idx="789">
                  <c:v>1996</c:v>
                </c:pt>
                <c:pt idx="790">
                  <c:v>1996</c:v>
                </c:pt>
                <c:pt idx="791">
                  <c:v>1996</c:v>
                </c:pt>
                <c:pt idx="792">
                  <c:v>1996</c:v>
                </c:pt>
                <c:pt idx="793">
                  <c:v>1996</c:v>
                </c:pt>
                <c:pt idx="794">
                  <c:v>1996</c:v>
                </c:pt>
                <c:pt idx="795">
                  <c:v>1996</c:v>
                </c:pt>
                <c:pt idx="796">
                  <c:v>1996</c:v>
                </c:pt>
                <c:pt idx="797">
                  <c:v>1996</c:v>
                </c:pt>
                <c:pt idx="798">
                  <c:v>1997</c:v>
                </c:pt>
                <c:pt idx="799">
                  <c:v>1997</c:v>
                </c:pt>
                <c:pt idx="800">
                  <c:v>1997</c:v>
                </c:pt>
                <c:pt idx="801">
                  <c:v>1997</c:v>
                </c:pt>
                <c:pt idx="802">
                  <c:v>1997</c:v>
                </c:pt>
                <c:pt idx="803">
                  <c:v>1997</c:v>
                </c:pt>
                <c:pt idx="804">
                  <c:v>1997</c:v>
                </c:pt>
                <c:pt idx="805">
                  <c:v>1997</c:v>
                </c:pt>
                <c:pt idx="806">
                  <c:v>1997</c:v>
                </c:pt>
                <c:pt idx="807">
                  <c:v>1997</c:v>
                </c:pt>
                <c:pt idx="808">
                  <c:v>1997</c:v>
                </c:pt>
                <c:pt idx="809">
                  <c:v>1997</c:v>
                </c:pt>
                <c:pt idx="810">
                  <c:v>1997</c:v>
                </c:pt>
                <c:pt idx="811">
                  <c:v>1997</c:v>
                </c:pt>
                <c:pt idx="812">
                  <c:v>1997</c:v>
                </c:pt>
                <c:pt idx="813">
                  <c:v>1997</c:v>
                </c:pt>
                <c:pt idx="814">
                  <c:v>1997</c:v>
                </c:pt>
                <c:pt idx="815">
                  <c:v>1997</c:v>
                </c:pt>
                <c:pt idx="816">
                  <c:v>1997</c:v>
                </c:pt>
                <c:pt idx="817">
                  <c:v>1997</c:v>
                </c:pt>
                <c:pt idx="818">
                  <c:v>1997</c:v>
                </c:pt>
                <c:pt idx="819">
                  <c:v>1997</c:v>
                </c:pt>
                <c:pt idx="820">
                  <c:v>1997</c:v>
                </c:pt>
                <c:pt idx="821">
                  <c:v>1997</c:v>
                </c:pt>
                <c:pt idx="822">
                  <c:v>1997</c:v>
                </c:pt>
                <c:pt idx="823">
                  <c:v>1997</c:v>
                </c:pt>
                <c:pt idx="824">
                  <c:v>1997</c:v>
                </c:pt>
                <c:pt idx="825">
                  <c:v>1997</c:v>
                </c:pt>
                <c:pt idx="826">
                  <c:v>1997</c:v>
                </c:pt>
                <c:pt idx="827">
                  <c:v>1997</c:v>
                </c:pt>
                <c:pt idx="828">
                  <c:v>1997</c:v>
                </c:pt>
                <c:pt idx="829">
                  <c:v>1997</c:v>
                </c:pt>
                <c:pt idx="830">
                  <c:v>1997</c:v>
                </c:pt>
                <c:pt idx="831">
                  <c:v>1997</c:v>
                </c:pt>
                <c:pt idx="832">
                  <c:v>1997</c:v>
                </c:pt>
                <c:pt idx="833">
                  <c:v>1997</c:v>
                </c:pt>
                <c:pt idx="834">
                  <c:v>1997</c:v>
                </c:pt>
                <c:pt idx="835">
                  <c:v>1997</c:v>
                </c:pt>
                <c:pt idx="836">
                  <c:v>1997</c:v>
                </c:pt>
                <c:pt idx="837">
                  <c:v>1997</c:v>
                </c:pt>
                <c:pt idx="838">
                  <c:v>1997</c:v>
                </c:pt>
                <c:pt idx="839">
                  <c:v>1997</c:v>
                </c:pt>
                <c:pt idx="840">
                  <c:v>1997</c:v>
                </c:pt>
                <c:pt idx="841">
                  <c:v>1997</c:v>
                </c:pt>
                <c:pt idx="842">
                  <c:v>1997</c:v>
                </c:pt>
                <c:pt idx="843">
                  <c:v>1997</c:v>
                </c:pt>
                <c:pt idx="844">
                  <c:v>1997</c:v>
                </c:pt>
                <c:pt idx="845">
                  <c:v>1997</c:v>
                </c:pt>
                <c:pt idx="846">
                  <c:v>1997</c:v>
                </c:pt>
                <c:pt idx="847">
                  <c:v>1997</c:v>
                </c:pt>
                <c:pt idx="848">
                  <c:v>1997</c:v>
                </c:pt>
                <c:pt idx="849">
                  <c:v>1997</c:v>
                </c:pt>
                <c:pt idx="850">
                  <c:v>1998</c:v>
                </c:pt>
                <c:pt idx="851">
                  <c:v>1998</c:v>
                </c:pt>
                <c:pt idx="852">
                  <c:v>1998</c:v>
                </c:pt>
                <c:pt idx="853">
                  <c:v>1998</c:v>
                </c:pt>
                <c:pt idx="854">
                  <c:v>1998</c:v>
                </c:pt>
                <c:pt idx="855">
                  <c:v>1998</c:v>
                </c:pt>
                <c:pt idx="856">
                  <c:v>1998</c:v>
                </c:pt>
                <c:pt idx="857">
                  <c:v>1998</c:v>
                </c:pt>
                <c:pt idx="858">
                  <c:v>1998</c:v>
                </c:pt>
                <c:pt idx="859">
                  <c:v>1998</c:v>
                </c:pt>
                <c:pt idx="860">
                  <c:v>1998</c:v>
                </c:pt>
                <c:pt idx="861">
                  <c:v>1998</c:v>
                </c:pt>
                <c:pt idx="862">
                  <c:v>1998</c:v>
                </c:pt>
                <c:pt idx="863">
                  <c:v>1998</c:v>
                </c:pt>
                <c:pt idx="864">
                  <c:v>1998</c:v>
                </c:pt>
                <c:pt idx="865">
                  <c:v>1998</c:v>
                </c:pt>
                <c:pt idx="866">
                  <c:v>1998</c:v>
                </c:pt>
                <c:pt idx="867">
                  <c:v>1998</c:v>
                </c:pt>
                <c:pt idx="868">
                  <c:v>1998</c:v>
                </c:pt>
                <c:pt idx="869">
                  <c:v>1998</c:v>
                </c:pt>
                <c:pt idx="870">
                  <c:v>1998</c:v>
                </c:pt>
                <c:pt idx="871">
                  <c:v>1998</c:v>
                </c:pt>
                <c:pt idx="872">
                  <c:v>1998</c:v>
                </c:pt>
                <c:pt idx="873">
                  <c:v>1998</c:v>
                </c:pt>
                <c:pt idx="874">
                  <c:v>1998</c:v>
                </c:pt>
                <c:pt idx="875">
                  <c:v>1998</c:v>
                </c:pt>
                <c:pt idx="876">
                  <c:v>1998</c:v>
                </c:pt>
                <c:pt idx="877">
                  <c:v>1998</c:v>
                </c:pt>
                <c:pt idx="878">
                  <c:v>1998</c:v>
                </c:pt>
                <c:pt idx="879">
                  <c:v>1998</c:v>
                </c:pt>
                <c:pt idx="880">
                  <c:v>1998</c:v>
                </c:pt>
                <c:pt idx="881">
                  <c:v>1998</c:v>
                </c:pt>
                <c:pt idx="882">
                  <c:v>1998</c:v>
                </c:pt>
                <c:pt idx="883">
                  <c:v>1998</c:v>
                </c:pt>
                <c:pt idx="884">
                  <c:v>1998</c:v>
                </c:pt>
                <c:pt idx="885">
                  <c:v>1998</c:v>
                </c:pt>
                <c:pt idx="886">
                  <c:v>1998</c:v>
                </c:pt>
                <c:pt idx="887">
                  <c:v>1998</c:v>
                </c:pt>
                <c:pt idx="888">
                  <c:v>1998</c:v>
                </c:pt>
                <c:pt idx="889">
                  <c:v>1998</c:v>
                </c:pt>
                <c:pt idx="890">
                  <c:v>1998</c:v>
                </c:pt>
                <c:pt idx="891">
                  <c:v>1998</c:v>
                </c:pt>
                <c:pt idx="892">
                  <c:v>1998</c:v>
                </c:pt>
                <c:pt idx="893">
                  <c:v>1998</c:v>
                </c:pt>
                <c:pt idx="894">
                  <c:v>1998</c:v>
                </c:pt>
                <c:pt idx="895">
                  <c:v>1998</c:v>
                </c:pt>
                <c:pt idx="896">
                  <c:v>1998</c:v>
                </c:pt>
                <c:pt idx="897">
                  <c:v>1998</c:v>
                </c:pt>
                <c:pt idx="898">
                  <c:v>1998</c:v>
                </c:pt>
                <c:pt idx="899">
                  <c:v>1998</c:v>
                </c:pt>
                <c:pt idx="900">
                  <c:v>1998</c:v>
                </c:pt>
                <c:pt idx="901">
                  <c:v>1998</c:v>
                </c:pt>
                <c:pt idx="902">
                  <c:v>1999</c:v>
                </c:pt>
                <c:pt idx="903">
                  <c:v>1999</c:v>
                </c:pt>
                <c:pt idx="904">
                  <c:v>1999</c:v>
                </c:pt>
                <c:pt idx="905">
                  <c:v>1999</c:v>
                </c:pt>
                <c:pt idx="906">
                  <c:v>1999</c:v>
                </c:pt>
                <c:pt idx="907">
                  <c:v>1999</c:v>
                </c:pt>
                <c:pt idx="908">
                  <c:v>1999</c:v>
                </c:pt>
                <c:pt idx="909">
                  <c:v>1999</c:v>
                </c:pt>
                <c:pt idx="910">
                  <c:v>1999</c:v>
                </c:pt>
                <c:pt idx="911">
                  <c:v>1999</c:v>
                </c:pt>
                <c:pt idx="912">
                  <c:v>1999</c:v>
                </c:pt>
                <c:pt idx="913">
                  <c:v>1999</c:v>
                </c:pt>
                <c:pt idx="914">
                  <c:v>1999</c:v>
                </c:pt>
                <c:pt idx="915">
                  <c:v>1999</c:v>
                </c:pt>
                <c:pt idx="916">
                  <c:v>1999</c:v>
                </c:pt>
                <c:pt idx="917">
                  <c:v>1999</c:v>
                </c:pt>
                <c:pt idx="918">
                  <c:v>1999</c:v>
                </c:pt>
                <c:pt idx="919">
                  <c:v>1999</c:v>
                </c:pt>
                <c:pt idx="920">
                  <c:v>1999</c:v>
                </c:pt>
                <c:pt idx="921">
                  <c:v>1999</c:v>
                </c:pt>
                <c:pt idx="922">
                  <c:v>1999</c:v>
                </c:pt>
                <c:pt idx="923">
                  <c:v>1999</c:v>
                </c:pt>
                <c:pt idx="924">
                  <c:v>1999</c:v>
                </c:pt>
                <c:pt idx="925">
                  <c:v>1999</c:v>
                </c:pt>
                <c:pt idx="926">
                  <c:v>1999</c:v>
                </c:pt>
                <c:pt idx="927">
                  <c:v>1999</c:v>
                </c:pt>
                <c:pt idx="928">
                  <c:v>1999</c:v>
                </c:pt>
                <c:pt idx="929">
                  <c:v>1999</c:v>
                </c:pt>
                <c:pt idx="930">
                  <c:v>1999</c:v>
                </c:pt>
                <c:pt idx="931">
                  <c:v>1999</c:v>
                </c:pt>
                <c:pt idx="932">
                  <c:v>1999</c:v>
                </c:pt>
                <c:pt idx="933">
                  <c:v>1999</c:v>
                </c:pt>
                <c:pt idx="934">
                  <c:v>1999</c:v>
                </c:pt>
                <c:pt idx="935">
                  <c:v>1999</c:v>
                </c:pt>
                <c:pt idx="936">
                  <c:v>1999</c:v>
                </c:pt>
                <c:pt idx="937">
                  <c:v>1999</c:v>
                </c:pt>
                <c:pt idx="938">
                  <c:v>1999</c:v>
                </c:pt>
                <c:pt idx="939">
                  <c:v>1999</c:v>
                </c:pt>
                <c:pt idx="940">
                  <c:v>1999</c:v>
                </c:pt>
                <c:pt idx="941">
                  <c:v>1999</c:v>
                </c:pt>
                <c:pt idx="942">
                  <c:v>1999</c:v>
                </c:pt>
                <c:pt idx="943">
                  <c:v>1999</c:v>
                </c:pt>
                <c:pt idx="944">
                  <c:v>1999</c:v>
                </c:pt>
                <c:pt idx="945">
                  <c:v>1999</c:v>
                </c:pt>
                <c:pt idx="946">
                  <c:v>1999</c:v>
                </c:pt>
                <c:pt idx="947">
                  <c:v>1999</c:v>
                </c:pt>
                <c:pt idx="948">
                  <c:v>1999</c:v>
                </c:pt>
                <c:pt idx="949">
                  <c:v>1999</c:v>
                </c:pt>
                <c:pt idx="950">
                  <c:v>1999</c:v>
                </c:pt>
                <c:pt idx="951">
                  <c:v>1999</c:v>
                </c:pt>
                <c:pt idx="952">
                  <c:v>1999</c:v>
                </c:pt>
                <c:pt idx="953">
                  <c:v>1999</c:v>
                </c:pt>
                <c:pt idx="954">
                  <c:v>2000</c:v>
                </c:pt>
                <c:pt idx="955">
                  <c:v>2000</c:v>
                </c:pt>
                <c:pt idx="956">
                  <c:v>2000</c:v>
                </c:pt>
                <c:pt idx="957">
                  <c:v>2000</c:v>
                </c:pt>
                <c:pt idx="958">
                  <c:v>2000</c:v>
                </c:pt>
                <c:pt idx="959">
                  <c:v>2000</c:v>
                </c:pt>
                <c:pt idx="960">
                  <c:v>2000</c:v>
                </c:pt>
                <c:pt idx="961">
                  <c:v>2000</c:v>
                </c:pt>
                <c:pt idx="962">
                  <c:v>2000</c:v>
                </c:pt>
                <c:pt idx="963">
                  <c:v>2000</c:v>
                </c:pt>
                <c:pt idx="964">
                  <c:v>2000</c:v>
                </c:pt>
                <c:pt idx="965">
                  <c:v>2000</c:v>
                </c:pt>
                <c:pt idx="966">
                  <c:v>2000</c:v>
                </c:pt>
                <c:pt idx="967">
                  <c:v>2000</c:v>
                </c:pt>
                <c:pt idx="968">
                  <c:v>2000</c:v>
                </c:pt>
                <c:pt idx="969">
                  <c:v>2000</c:v>
                </c:pt>
                <c:pt idx="970">
                  <c:v>2000</c:v>
                </c:pt>
                <c:pt idx="971">
                  <c:v>2000</c:v>
                </c:pt>
                <c:pt idx="972">
                  <c:v>2000</c:v>
                </c:pt>
                <c:pt idx="973">
                  <c:v>2000</c:v>
                </c:pt>
                <c:pt idx="974">
                  <c:v>2000</c:v>
                </c:pt>
                <c:pt idx="975">
                  <c:v>2000</c:v>
                </c:pt>
                <c:pt idx="976">
                  <c:v>2000</c:v>
                </c:pt>
                <c:pt idx="977">
                  <c:v>2000</c:v>
                </c:pt>
                <c:pt idx="978">
                  <c:v>2000</c:v>
                </c:pt>
                <c:pt idx="979">
                  <c:v>2000</c:v>
                </c:pt>
                <c:pt idx="980">
                  <c:v>2000</c:v>
                </c:pt>
                <c:pt idx="981">
                  <c:v>2000</c:v>
                </c:pt>
                <c:pt idx="982">
                  <c:v>2000</c:v>
                </c:pt>
                <c:pt idx="983">
                  <c:v>2000</c:v>
                </c:pt>
                <c:pt idx="984">
                  <c:v>2000</c:v>
                </c:pt>
                <c:pt idx="985">
                  <c:v>2000</c:v>
                </c:pt>
                <c:pt idx="986">
                  <c:v>2000</c:v>
                </c:pt>
                <c:pt idx="987">
                  <c:v>2000</c:v>
                </c:pt>
                <c:pt idx="988">
                  <c:v>2000</c:v>
                </c:pt>
                <c:pt idx="989">
                  <c:v>2000</c:v>
                </c:pt>
                <c:pt idx="990">
                  <c:v>2000</c:v>
                </c:pt>
                <c:pt idx="991">
                  <c:v>2000</c:v>
                </c:pt>
                <c:pt idx="992">
                  <c:v>2000</c:v>
                </c:pt>
                <c:pt idx="993">
                  <c:v>2000</c:v>
                </c:pt>
                <c:pt idx="994">
                  <c:v>2000</c:v>
                </c:pt>
                <c:pt idx="995">
                  <c:v>2000</c:v>
                </c:pt>
                <c:pt idx="996">
                  <c:v>2000</c:v>
                </c:pt>
                <c:pt idx="997">
                  <c:v>2000</c:v>
                </c:pt>
                <c:pt idx="998">
                  <c:v>2000</c:v>
                </c:pt>
                <c:pt idx="999">
                  <c:v>2000</c:v>
                </c:pt>
                <c:pt idx="1000">
                  <c:v>2000</c:v>
                </c:pt>
                <c:pt idx="1001">
                  <c:v>2000</c:v>
                </c:pt>
                <c:pt idx="1002">
                  <c:v>2000</c:v>
                </c:pt>
                <c:pt idx="1003">
                  <c:v>2000</c:v>
                </c:pt>
                <c:pt idx="1004">
                  <c:v>2000</c:v>
                </c:pt>
                <c:pt idx="1005">
                  <c:v>2000</c:v>
                </c:pt>
                <c:pt idx="1006">
                  <c:v>2001</c:v>
                </c:pt>
                <c:pt idx="1007">
                  <c:v>2001</c:v>
                </c:pt>
                <c:pt idx="1008">
                  <c:v>2001</c:v>
                </c:pt>
                <c:pt idx="1009">
                  <c:v>2001</c:v>
                </c:pt>
                <c:pt idx="1010">
                  <c:v>2001</c:v>
                </c:pt>
                <c:pt idx="1011">
                  <c:v>2001</c:v>
                </c:pt>
                <c:pt idx="1012">
                  <c:v>2001</c:v>
                </c:pt>
                <c:pt idx="1013">
                  <c:v>2001</c:v>
                </c:pt>
                <c:pt idx="1014">
                  <c:v>2001</c:v>
                </c:pt>
                <c:pt idx="1015">
                  <c:v>2001</c:v>
                </c:pt>
                <c:pt idx="1016">
                  <c:v>2001</c:v>
                </c:pt>
                <c:pt idx="1017">
                  <c:v>2001</c:v>
                </c:pt>
                <c:pt idx="1018">
                  <c:v>2001</c:v>
                </c:pt>
                <c:pt idx="1019">
                  <c:v>2001</c:v>
                </c:pt>
                <c:pt idx="1020">
                  <c:v>2001</c:v>
                </c:pt>
                <c:pt idx="1021">
                  <c:v>2001</c:v>
                </c:pt>
                <c:pt idx="1022">
                  <c:v>2001</c:v>
                </c:pt>
                <c:pt idx="1023">
                  <c:v>2001</c:v>
                </c:pt>
                <c:pt idx="1024">
                  <c:v>2001</c:v>
                </c:pt>
                <c:pt idx="1025">
                  <c:v>2001</c:v>
                </c:pt>
                <c:pt idx="1026">
                  <c:v>2001</c:v>
                </c:pt>
                <c:pt idx="1027">
                  <c:v>2001</c:v>
                </c:pt>
                <c:pt idx="1028">
                  <c:v>2001</c:v>
                </c:pt>
                <c:pt idx="1029">
                  <c:v>2001</c:v>
                </c:pt>
                <c:pt idx="1030">
                  <c:v>2001</c:v>
                </c:pt>
                <c:pt idx="1031">
                  <c:v>2001</c:v>
                </c:pt>
                <c:pt idx="1032">
                  <c:v>2001</c:v>
                </c:pt>
                <c:pt idx="1033">
                  <c:v>2001</c:v>
                </c:pt>
                <c:pt idx="1034">
                  <c:v>2001</c:v>
                </c:pt>
                <c:pt idx="1035">
                  <c:v>2001</c:v>
                </c:pt>
                <c:pt idx="1036">
                  <c:v>2001</c:v>
                </c:pt>
                <c:pt idx="1037">
                  <c:v>2001</c:v>
                </c:pt>
                <c:pt idx="1038">
                  <c:v>2001</c:v>
                </c:pt>
                <c:pt idx="1039">
                  <c:v>2001</c:v>
                </c:pt>
                <c:pt idx="1040">
                  <c:v>2001</c:v>
                </c:pt>
                <c:pt idx="1041">
                  <c:v>2001</c:v>
                </c:pt>
                <c:pt idx="1042">
                  <c:v>2001</c:v>
                </c:pt>
                <c:pt idx="1043">
                  <c:v>2001</c:v>
                </c:pt>
                <c:pt idx="1044">
                  <c:v>2001</c:v>
                </c:pt>
                <c:pt idx="1045">
                  <c:v>2001</c:v>
                </c:pt>
                <c:pt idx="1046">
                  <c:v>2001</c:v>
                </c:pt>
                <c:pt idx="1047">
                  <c:v>2001</c:v>
                </c:pt>
                <c:pt idx="1048">
                  <c:v>2001</c:v>
                </c:pt>
                <c:pt idx="1049">
                  <c:v>2001</c:v>
                </c:pt>
                <c:pt idx="1050">
                  <c:v>2001</c:v>
                </c:pt>
                <c:pt idx="1051">
                  <c:v>2001</c:v>
                </c:pt>
                <c:pt idx="1052">
                  <c:v>2001</c:v>
                </c:pt>
                <c:pt idx="1053">
                  <c:v>2001</c:v>
                </c:pt>
                <c:pt idx="1054">
                  <c:v>2001</c:v>
                </c:pt>
                <c:pt idx="1055">
                  <c:v>2001</c:v>
                </c:pt>
                <c:pt idx="1056">
                  <c:v>2001</c:v>
                </c:pt>
                <c:pt idx="1057">
                  <c:v>2001</c:v>
                </c:pt>
                <c:pt idx="1058">
                  <c:v>2002</c:v>
                </c:pt>
                <c:pt idx="1059">
                  <c:v>2002</c:v>
                </c:pt>
                <c:pt idx="1060">
                  <c:v>2002</c:v>
                </c:pt>
                <c:pt idx="1061">
                  <c:v>2002</c:v>
                </c:pt>
                <c:pt idx="1062">
                  <c:v>2002</c:v>
                </c:pt>
                <c:pt idx="1063">
                  <c:v>2002</c:v>
                </c:pt>
                <c:pt idx="1064">
                  <c:v>2002</c:v>
                </c:pt>
                <c:pt idx="1065">
                  <c:v>2002</c:v>
                </c:pt>
                <c:pt idx="1066">
                  <c:v>2002</c:v>
                </c:pt>
                <c:pt idx="1067">
                  <c:v>2002</c:v>
                </c:pt>
                <c:pt idx="1068">
                  <c:v>2002</c:v>
                </c:pt>
                <c:pt idx="1069">
                  <c:v>2002</c:v>
                </c:pt>
                <c:pt idx="1070">
                  <c:v>2002</c:v>
                </c:pt>
                <c:pt idx="1071">
                  <c:v>2002</c:v>
                </c:pt>
                <c:pt idx="1072">
                  <c:v>2002</c:v>
                </c:pt>
                <c:pt idx="1073">
                  <c:v>2002</c:v>
                </c:pt>
                <c:pt idx="1074">
                  <c:v>2002</c:v>
                </c:pt>
                <c:pt idx="1075">
                  <c:v>2002</c:v>
                </c:pt>
                <c:pt idx="1076">
                  <c:v>2002</c:v>
                </c:pt>
                <c:pt idx="1077">
                  <c:v>2002</c:v>
                </c:pt>
                <c:pt idx="1078">
                  <c:v>2002</c:v>
                </c:pt>
                <c:pt idx="1079">
                  <c:v>2002</c:v>
                </c:pt>
                <c:pt idx="1080">
                  <c:v>2002</c:v>
                </c:pt>
                <c:pt idx="1081">
                  <c:v>2002</c:v>
                </c:pt>
                <c:pt idx="1082">
                  <c:v>2002</c:v>
                </c:pt>
                <c:pt idx="1083">
                  <c:v>2002</c:v>
                </c:pt>
                <c:pt idx="1084">
                  <c:v>2002</c:v>
                </c:pt>
                <c:pt idx="1085">
                  <c:v>2002</c:v>
                </c:pt>
                <c:pt idx="1086">
                  <c:v>2002</c:v>
                </c:pt>
                <c:pt idx="1087">
                  <c:v>2002</c:v>
                </c:pt>
                <c:pt idx="1088">
                  <c:v>2002</c:v>
                </c:pt>
                <c:pt idx="1089">
                  <c:v>2002</c:v>
                </c:pt>
                <c:pt idx="1090">
                  <c:v>2002</c:v>
                </c:pt>
                <c:pt idx="1091">
                  <c:v>2002</c:v>
                </c:pt>
                <c:pt idx="1092">
                  <c:v>2002</c:v>
                </c:pt>
                <c:pt idx="1093">
                  <c:v>2002</c:v>
                </c:pt>
                <c:pt idx="1094">
                  <c:v>2002</c:v>
                </c:pt>
                <c:pt idx="1095">
                  <c:v>2002</c:v>
                </c:pt>
                <c:pt idx="1096">
                  <c:v>2002</c:v>
                </c:pt>
                <c:pt idx="1097">
                  <c:v>2002</c:v>
                </c:pt>
                <c:pt idx="1098">
                  <c:v>2002</c:v>
                </c:pt>
                <c:pt idx="1099">
                  <c:v>2002</c:v>
                </c:pt>
                <c:pt idx="1100">
                  <c:v>2002</c:v>
                </c:pt>
                <c:pt idx="1101">
                  <c:v>2002</c:v>
                </c:pt>
                <c:pt idx="1102">
                  <c:v>2002</c:v>
                </c:pt>
                <c:pt idx="1103">
                  <c:v>2002</c:v>
                </c:pt>
                <c:pt idx="1104">
                  <c:v>2002</c:v>
                </c:pt>
                <c:pt idx="1105">
                  <c:v>2002</c:v>
                </c:pt>
                <c:pt idx="1106">
                  <c:v>2002</c:v>
                </c:pt>
                <c:pt idx="1107">
                  <c:v>2002</c:v>
                </c:pt>
                <c:pt idx="1108">
                  <c:v>2002</c:v>
                </c:pt>
                <c:pt idx="1109">
                  <c:v>2002</c:v>
                </c:pt>
                <c:pt idx="1110">
                  <c:v>2003</c:v>
                </c:pt>
                <c:pt idx="1111">
                  <c:v>2003</c:v>
                </c:pt>
                <c:pt idx="1112">
                  <c:v>2003</c:v>
                </c:pt>
                <c:pt idx="1113">
                  <c:v>2003</c:v>
                </c:pt>
                <c:pt idx="1114">
                  <c:v>2003</c:v>
                </c:pt>
                <c:pt idx="1115">
                  <c:v>2003</c:v>
                </c:pt>
                <c:pt idx="1116">
                  <c:v>2003</c:v>
                </c:pt>
                <c:pt idx="1117">
                  <c:v>2003</c:v>
                </c:pt>
                <c:pt idx="1118">
                  <c:v>2003</c:v>
                </c:pt>
                <c:pt idx="1119">
                  <c:v>2003</c:v>
                </c:pt>
                <c:pt idx="1120">
                  <c:v>2003</c:v>
                </c:pt>
                <c:pt idx="1121">
                  <c:v>2003</c:v>
                </c:pt>
                <c:pt idx="1122">
                  <c:v>2003</c:v>
                </c:pt>
                <c:pt idx="1123">
                  <c:v>2003</c:v>
                </c:pt>
                <c:pt idx="1124">
                  <c:v>2003</c:v>
                </c:pt>
                <c:pt idx="1125">
                  <c:v>2003</c:v>
                </c:pt>
                <c:pt idx="1126">
                  <c:v>2003</c:v>
                </c:pt>
                <c:pt idx="1127">
                  <c:v>2003</c:v>
                </c:pt>
                <c:pt idx="1128">
                  <c:v>2003</c:v>
                </c:pt>
                <c:pt idx="1129">
                  <c:v>2003</c:v>
                </c:pt>
                <c:pt idx="1130">
                  <c:v>2003</c:v>
                </c:pt>
                <c:pt idx="1131">
                  <c:v>2003</c:v>
                </c:pt>
                <c:pt idx="1132">
                  <c:v>2003</c:v>
                </c:pt>
                <c:pt idx="1133">
                  <c:v>2003</c:v>
                </c:pt>
                <c:pt idx="1134">
                  <c:v>2003</c:v>
                </c:pt>
                <c:pt idx="1135">
                  <c:v>2003</c:v>
                </c:pt>
                <c:pt idx="1136">
                  <c:v>2003</c:v>
                </c:pt>
                <c:pt idx="1137">
                  <c:v>2003</c:v>
                </c:pt>
                <c:pt idx="1138">
                  <c:v>2003</c:v>
                </c:pt>
                <c:pt idx="1139">
                  <c:v>2003</c:v>
                </c:pt>
                <c:pt idx="1140">
                  <c:v>2003</c:v>
                </c:pt>
                <c:pt idx="1141">
                  <c:v>2003</c:v>
                </c:pt>
                <c:pt idx="1142">
                  <c:v>2003</c:v>
                </c:pt>
                <c:pt idx="1143">
                  <c:v>2003</c:v>
                </c:pt>
                <c:pt idx="1144">
                  <c:v>2003</c:v>
                </c:pt>
                <c:pt idx="1145">
                  <c:v>2003</c:v>
                </c:pt>
                <c:pt idx="1146">
                  <c:v>2003</c:v>
                </c:pt>
                <c:pt idx="1147">
                  <c:v>2003</c:v>
                </c:pt>
                <c:pt idx="1148">
                  <c:v>2003</c:v>
                </c:pt>
                <c:pt idx="1149">
                  <c:v>2003</c:v>
                </c:pt>
                <c:pt idx="1150">
                  <c:v>2003</c:v>
                </c:pt>
                <c:pt idx="1151">
                  <c:v>2003</c:v>
                </c:pt>
                <c:pt idx="1152">
                  <c:v>2003</c:v>
                </c:pt>
                <c:pt idx="1153">
                  <c:v>2003</c:v>
                </c:pt>
                <c:pt idx="1154">
                  <c:v>2003</c:v>
                </c:pt>
                <c:pt idx="1155">
                  <c:v>2003</c:v>
                </c:pt>
                <c:pt idx="1156">
                  <c:v>2003</c:v>
                </c:pt>
                <c:pt idx="1157">
                  <c:v>2003</c:v>
                </c:pt>
                <c:pt idx="1158">
                  <c:v>2003</c:v>
                </c:pt>
                <c:pt idx="1159">
                  <c:v>2003</c:v>
                </c:pt>
                <c:pt idx="1160">
                  <c:v>2003</c:v>
                </c:pt>
                <c:pt idx="1161">
                  <c:v>2003</c:v>
                </c:pt>
                <c:pt idx="1162">
                  <c:v>2004</c:v>
                </c:pt>
                <c:pt idx="1163">
                  <c:v>2004</c:v>
                </c:pt>
                <c:pt idx="1164">
                  <c:v>2004</c:v>
                </c:pt>
                <c:pt idx="1165">
                  <c:v>2004</c:v>
                </c:pt>
                <c:pt idx="1166">
                  <c:v>2004</c:v>
                </c:pt>
                <c:pt idx="1167">
                  <c:v>2004</c:v>
                </c:pt>
                <c:pt idx="1168">
                  <c:v>2004</c:v>
                </c:pt>
                <c:pt idx="1169">
                  <c:v>2004</c:v>
                </c:pt>
                <c:pt idx="1170">
                  <c:v>2004</c:v>
                </c:pt>
                <c:pt idx="1171">
                  <c:v>2004</c:v>
                </c:pt>
                <c:pt idx="1172">
                  <c:v>2004</c:v>
                </c:pt>
                <c:pt idx="1173">
                  <c:v>2004</c:v>
                </c:pt>
                <c:pt idx="1174">
                  <c:v>2004</c:v>
                </c:pt>
                <c:pt idx="1175">
                  <c:v>2004</c:v>
                </c:pt>
                <c:pt idx="1176">
                  <c:v>2004</c:v>
                </c:pt>
                <c:pt idx="1177">
                  <c:v>2004</c:v>
                </c:pt>
                <c:pt idx="1178">
                  <c:v>2004</c:v>
                </c:pt>
                <c:pt idx="1179">
                  <c:v>2004</c:v>
                </c:pt>
                <c:pt idx="1180">
                  <c:v>2004</c:v>
                </c:pt>
                <c:pt idx="1181">
                  <c:v>2004</c:v>
                </c:pt>
                <c:pt idx="1182">
                  <c:v>2004</c:v>
                </c:pt>
                <c:pt idx="1183">
                  <c:v>2004</c:v>
                </c:pt>
                <c:pt idx="1184">
                  <c:v>2004</c:v>
                </c:pt>
                <c:pt idx="1185">
                  <c:v>2004</c:v>
                </c:pt>
                <c:pt idx="1186">
                  <c:v>2004</c:v>
                </c:pt>
                <c:pt idx="1187">
                  <c:v>2004</c:v>
                </c:pt>
                <c:pt idx="1188">
                  <c:v>2004</c:v>
                </c:pt>
                <c:pt idx="1189">
                  <c:v>2004</c:v>
                </c:pt>
                <c:pt idx="1190">
                  <c:v>2004</c:v>
                </c:pt>
                <c:pt idx="1191">
                  <c:v>2004</c:v>
                </c:pt>
                <c:pt idx="1192">
                  <c:v>2004</c:v>
                </c:pt>
                <c:pt idx="1193">
                  <c:v>2004</c:v>
                </c:pt>
                <c:pt idx="1194">
                  <c:v>2004</c:v>
                </c:pt>
                <c:pt idx="1195">
                  <c:v>2004</c:v>
                </c:pt>
                <c:pt idx="1196">
                  <c:v>2004</c:v>
                </c:pt>
                <c:pt idx="1197">
                  <c:v>2004</c:v>
                </c:pt>
                <c:pt idx="1198">
                  <c:v>2004</c:v>
                </c:pt>
                <c:pt idx="1199">
                  <c:v>2004</c:v>
                </c:pt>
                <c:pt idx="1200">
                  <c:v>2004</c:v>
                </c:pt>
                <c:pt idx="1201">
                  <c:v>2004</c:v>
                </c:pt>
                <c:pt idx="1202">
                  <c:v>2004</c:v>
                </c:pt>
                <c:pt idx="1203">
                  <c:v>2004</c:v>
                </c:pt>
                <c:pt idx="1204">
                  <c:v>2004</c:v>
                </c:pt>
                <c:pt idx="1205">
                  <c:v>2004</c:v>
                </c:pt>
                <c:pt idx="1206">
                  <c:v>2004</c:v>
                </c:pt>
                <c:pt idx="1207">
                  <c:v>2004</c:v>
                </c:pt>
                <c:pt idx="1208">
                  <c:v>2004</c:v>
                </c:pt>
                <c:pt idx="1209">
                  <c:v>2004</c:v>
                </c:pt>
                <c:pt idx="1210">
                  <c:v>2004</c:v>
                </c:pt>
                <c:pt idx="1211">
                  <c:v>2004</c:v>
                </c:pt>
                <c:pt idx="1212">
                  <c:v>2004</c:v>
                </c:pt>
                <c:pt idx="1213">
                  <c:v>2004</c:v>
                </c:pt>
                <c:pt idx="1214">
                  <c:v>2005</c:v>
                </c:pt>
                <c:pt idx="1215">
                  <c:v>2005</c:v>
                </c:pt>
                <c:pt idx="1216">
                  <c:v>2005</c:v>
                </c:pt>
                <c:pt idx="1217">
                  <c:v>2005</c:v>
                </c:pt>
                <c:pt idx="1218">
                  <c:v>2005</c:v>
                </c:pt>
                <c:pt idx="1219">
                  <c:v>2005</c:v>
                </c:pt>
                <c:pt idx="1220">
                  <c:v>2005</c:v>
                </c:pt>
                <c:pt idx="1221">
                  <c:v>2005</c:v>
                </c:pt>
                <c:pt idx="1222">
                  <c:v>2005</c:v>
                </c:pt>
                <c:pt idx="1223">
                  <c:v>2005</c:v>
                </c:pt>
                <c:pt idx="1224">
                  <c:v>2005</c:v>
                </c:pt>
                <c:pt idx="1225">
                  <c:v>2005</c:v>
                </c:pt>
                <c:pt idx="1226">
                  <c:v>2005</c:v>
                </c:pt>
                <c:pt idx="1227">
                  <c:v>2005</c:v>
                </c:pt>
                <c:pt idx="1228">
                  <c:v>2005</c:v>
                </c:pt>
                <c:pt idx="1229">
                  <c:v>2005</c:v>
                </c:pt>
                <c:pt idx="1230">
                  <c:v>2005</c:v>
                </c:pt>
                <c:pt idx="1231">
                  <c:v>2005</c:v>
                </c:pt>
                <c:pt idx="1232">
                  <c:v>2005</c:v>
                </c:pt>
                <c:pt idx="1233">
                  <c:v>2005</c:v>
                </c:pt>
                <c:pt idx="1234">
                  <c:v>2005</c:v>
                </c:pt>
                <c:pt idx="1235">
                  <c:v>2005</c:v>
                </c:pt>
                <c:pt idx="1236">
                  <c:v>2005</c:v>
                </c:pt>
                <c:pt idx="1237">
                  <c:v>2005</c:v>
                </c:pt>
                <c:pt idx="1238">
                  <c:v>2005</c:v>
                </c:pt>
                <c:pt idx="1239">
                  <c:v>2005</c:v>
                </c:pt>
                <c:pt idx="1240">
                  <c:v>2005</c:v>
                </c:pt>
                <c:pt idx="1241">
                  <c:v>2005</c:v>
                </c:pt>
                <c:pt idx="1242">
                  <c:v>2005</c:v>
                </c:pt>
                <c:pt idx="1243">
                  <c:v>2005</c:v>
                </c:pt>
                <c:pt idx="1244">
                  <c:v>2005</c:v>
                </c:pt>
                <c:pt idx="1245">
                  <c:v>2005</c:v>
                </c:pt>
                <c:pt idx="1246">
                  <c:v>2005</c:v>
                </c:pt>
                <c:pt idx="1247">
                  <c:v>2005</c:v>
                </c:pt>
                <c:pt idx="1248">
                  <c:v>2005</c:v>
                </c:pt>
                <c:pt idx="1249">
                  <c:v>2005</c:v>
                </c:pt>
                <c:pt idx="1250">
                  <c:v>2005</c:v>
                </c:pt>
                <c:pt idx="1251">
                  <c:v>2005</c:v>
                </c:pt>
                <c:pt idx="1252">
                  <c:v>2005</c:v>
                </c:pt>
                <c:pt idx="1253">
                  <c:v>2005</c:v>
                </c:pt>
                <c:pt idx="1254">
                  <c:v>2005</c:v>
                </c:pt>
                <c:pt idx="1255">
                  <c:v>2005</c:v>
                </c:pt>
                <c:pt idx="1256">
                  <c:v>2005</c:v>
                </c:pt>
                <c:pt idx="1257">
                  <c:v>2005</c:v>
                </c:pt>
                <c:pt idx="1258">
                  <c:v>2005</c:v>
                </c:pt>
                <c:pt idx="1259">
                  <c:v>2005</c:v>
                </c:pt>
                <c:pt idx="1260">
                  <c:v>2005</c:v>
                </c:pt>
                <c:pt idx="1261">
                  <c:v>2005</c:v>
                </c:pt>
                <c:pt idx="1262">
                  <c:v>2005</c:v>
                </c:pt>
                <c:pt idx="1263">
                  <c:v>2005</c:v>
                </c:pt>
                <c:pt idx="1264">
                  <c:v>2005</c:v>
                </c:pt>
                <c:pt idx="1265">
                  <c:v>2005</c:v>
                </c:pt>
                <c:pt idx="1266">
                  <c:v>2006</c:v>
                </c:pt>
                <c:pt idx="1267">
                  <c:v>2006</c:v>
                </c:pt>
                <c:pt idx="1268">
                  <c:v>2006</c:v>
                </c:pt>
                <c:pt idx="1269">
                  <c:v>2006</c:v>
                </c:pt>
                <c:pt idx="1270">
                  <c:v>2006</c:v>
                </c:pt>
                <c:pt idx="1271">
                  <c:v>2006</c:v>
                </c:pt>
                <c:pt idx="1272">
                  <c:v>2006</c:v>
                </c:pt>
                <c:pt idx="1273">
                  <c:v>2006</c:v>
                </c:pt>
                <c:pt idx="1274">
                  <c:v>2006</c:v>
                </c:pt>
                <c:pt idx="1275">
                  <c:v>2006</c:v>
                </c:pt>
                <c:pt idx="1276">
                  <c:v>2006</c:v>
                </c:pt>
                <c:pt idx="1277">
                  <c:v>2006</c:v>
                </c:pt>
                <c:pt idx="1278">
                  <c:v>2006</c:v>
                </c:pt>
                <c:pt idx="1279">
                  <c:v>2006</c:v>
                </c:pt>
                <c:pt idx="1280">
                  <c:v>2006</c:v>
                </c:pt>
                <c:pt idx="1281">
                  <c:v>2006</c:v>
                </c:pt>
                <c:pt idx="1282">
                  <c:v>2006</c:v>
                </c:pt>
                <c:pt idx="1283">
                  <c:v>2006</c:v>
                </c:pt>
                <c:pt idx="1284">
                  <c:v>2006</c:v>
                </c:pt>
                <c:pt idx="1285">
                  <c:v>2006</c:v>
                </c:pt>
                <c:pt idx="1286">
                  <c:v>2006</c:v>
                </c:pt>
                <c:pt idx="1287">
                  <c:v>2006</c:v>
                </c:pt>
                <c:pt idx="1288">
                  <c:v>2006</c:v>
                </c:pt>
                <c:pt idx="1289">
                  <c:v>2006</c:v>
                </c:pt>
                <c:pt idx="1290">
                  <c:v>2006</c:v>
                </c:pt>
                <c:pt idx="1291">
                  <c:v>2006</c:v>
                </c:pt>
                <c:pt idx="1292">
                  <c:v>2006</c:v>
                </c:pt>
                <c:pt idx="1293">
                  <c:v>2006</c:v>
                </c:pt>
                <c:pt idx="1294">
                  <c:v>2006</c:v>
                </c:pt>
                <c:pt idx="1295">
                  <c:v>2006</c:v>
                </c:pt>
                <c:pt idx="1296">
                  <c:v>2006</c:v>
                </c:pt>
                <c:pt idx="1297">
                  <c:v>2006</c:v>
                </c:pt>
                <c:pt idx="1298">
                  <c:v>2006</c:v>
                </c:pt>
                <c:pt idx="1299">
                  <c:v>2006</c:v>
                </c:pt>
                <c:pt idx="1300">
                  <c:v>2006</c:v>
                </c:pt>
                <c:pt idx="1301">
                  <c:v>2006</c:v>
                </c:pt>
                <c:pt idx="1302">
                  <c:v>2006</c:v>
                </c:pt>
                <c:pt idx="1303">
                  <c:v>2006</c:v>
                </c:pt>
                <c:pt idx="1304">
                  <c:v>2006</c:v>
                </c:pt>
                <c:pt idx="1305">
                  <c:v>2006</c:v>
                </c:pt>
                <c:pt idx="1306">
                  <c:v>2006</c:v>
                </c:pt>
                <c:pt idx="1307">
                  <c:v>2006</c:v>
                </c:pt>
                <c:pt idx="1308">
                  <c:v>2006</c:v>
                </c:pt>
                <c:pt idx="1309">
                  <c:v>2006</c:v>
                </c:pt>
                <c:pt idx="1310">
                  <c:v>2006</c:v>
                </c:pt>
                <c:pt idx="1311">
                  <c:v>2006</c:v>
                </c:pt>
                <c:pt idx="1312">
                  <c:v>2006</c:v>
                </c:pt>
                <c:pt idx="1313">
                  <c:v>2006</c:v>
                </c:pt>
                <c:pt idx="1314">
                  <c:v>2006</c:v>
                </c:pt>
                <c:pt idx="1315">
                  <c:v>2006</c:v>
                </c:pt>
                <c:pt idx="1316">
                  <c:v>2006</c:v>
                </c:pt>
                <c:pt idx="1317">
                  <c:v>2006</c:v>
                </c:pt>
                <c:pt idx="1318">
                  <c:v>2007</c:v>
                </c:pt>
                <c:pt idx="1319">
                  <c:v>2007</c:v>
                </c:pt>
                <c:pt idx="1320">
                  <c:v>2007</c:v>
                </c:pt>
                <c:pt idx="1321">
                  <c:v>2007</c:v>
                </c:pt>
                <c:pt idx="1322">
                  <c:v>2007</c:v>
                </c:pt>
                <c:pt idx="1323">
                  <c:v>2007</c:v>
                </c:pt>
                <c:pt idx="1324">
                  <c:v>2007</c:v>
                </c:pt>
                <c:pt idx="1325">
                  <c:v>2007</c:v>
                </c:pt>
                <c:pt idx="1326">
                  <c:v>2007</c:v>
                </c:pt>
                <c:pt idx="1327">
                  <c:v>2007</c:v>
                </c:pt>
                <c:pt idx="1328">
                  <c:v>2007</c:v>
                </c:pt>
                <c:pt idx="1329">
                  <c:v>2007</c:v>
                </c:pt>
                <c:pt idx="1330">
                  <c:v>2007</c:v>
                </c:pt>
                <c:pt idx="1331">
                  <c:v>2007</c:v>
                </c:pt>
                <c:pt idx="1332">
                  <c:v>2007</c:v>
                </c:pt>
                <c:pt idx="1333">
                  <c:v>2007</c:v>
                </c:pt>
                <c:pt idx="1334">
                  <c:v>2007</c:v>
                </c:pt>
                <c:pt idx="1335">
                  <c:v>2007</c:v>
                </c:pt>
                <c:pt idx="1336">
                  <c:v>2007</c:v>
                </c:pt>
                <c:pt idx="1337">
                  <c:v>2007</c:v>
                </c:pt>
                <c:pt idx="1338">
                  <c:v>2007</c:v>
                </c:pt>
                <c:pt idx="1339">
                  <c:v>2007</c:v>
                </c:pt>
                <c:pt idx="1340">
                  <c:v>2007</c:v>
                </c:pt>
                <c:pt idx="1341">
                  <c:v>2007</c:v>
                </c:pt>
                <c:pt idx="1342">
                  <c:v>2007</c:v>
                </c:pt>
                <c:pt idx="1343">
                  <c:v>2007</c:v>
                </c:pt>
                <c:pt idx="1344">
                  <c:v>2007</c:v>
                </c:pt>
                <c:pt idx="1345">
                  <c:v>2007</c:v>
                </c:pt>
                <c:pt idx="1346">
                  <c:v>2007</c:v>
                </c:pt>
                <c:pt idx="1347">
                  <c:v>2007</c:v>
                </c:pt>
                <c:pt idx="1348">
                  <c:v>2007</c:v>
                </c:pt>
                <c:pt idx="1349">
                  <c:v>2007</c:v>
                </c:pt>
                <c:pt idx="1350">
                  <c:v>2007</c:v>
                </c:pt>
                <c:pt idx="1351">
                  <c:v>2007</c:v>
                </c:pt>
                <c:pt idx="1352">
                  <c:v>2007</c:v>
                </c:pt>
                <c:pt idx="1353">
                  <c:v>2007</c:v>
                </c:pt>
                <c:pt idx="1354">
                  <c:v>2007</c:v>
                </c:pt>
                <c:pt idx="1355">
                  <c:v>2007</c:v>
                </c:pt>
                <c:pt idx="1356">
                  <c:v>2007</c:v>
                </c:pt>
                <c:pt idx="1357">
                  <c:v>2007</c:v>
                </c:pt>
                <c:pt idx="1358">
                  <c:v>2007</c:v>
                </c:pt>
                <c:pt idx="1359">
                  <c:v>2007</c:v>
                </c:pt>
                <c:pt idx="1360">
                  <c:v>2007</c:v>
                </c:pt>
                <c:pt idx="1361">
                  <c:v>2007</c:v>
                </c:pt>
                <c:pt idx="1362">
                  <c:v>2007</c:v>
                </c:pt>
                <c:pt idx="1363">
                  <c:v>2007</c:v>
                </c:pt>
                <c:pt idx="1364">
                  <c:v>2007</c:v>
                </c:pt>
                <c:pt idx="1365">
                  <c:v>2007</c:v>
                </c:pt>
                <c:pt idx="1366">
                  <c:v>2007</c:v>
                </c:pt>
                <c:pt idx="1367">
                  <c:v>2007</c:v>
                </c:pt>
                <c:pt idx="1368">
                  <c:v>2007</c:v>
                </c:pt>
                <c:pt idx="1369">
                  <c:v>2007</c:v>
                </c:pt>
                <c:pt idx="1370">
                  <c:v>2008</c:v>
                </c:pt>
                <c:pt idx="1371">
                  <c:v>2008</c:v>
                </c:pt>
                <c:pt idx="1372">
                  <c:v>2008</c:v>
                </c:pt>
                <c:pt idx="1373">
                  <c:v>2008</c:v>
                </c:pt>
                <c:pt idx="1374">
                  <c:v>2008</c:v>
                </c:pt>
                <c:pt idx="1375">
                  <c:v>2008</c:v>
                </c:pt>
                <c:pt idx="1376">
                  <c:v>2008</c:v>
                </c:pt>
                <c:pt idx="1377">
                  <c:v>2008</c:v>
                </c:pt>
                <c:pt idx="1378">
                  <c:v>2008</c:v>
                </c:pt>
                <c:pt idx="1379">
                  <c:v>2008</c:v>
                </c:pt>
                <c:pt idx="1380">
                  <c:v>2008</c:v>
                </c:pt>
                <c:pt idx="1381">
                  <c:v>2008</c:v>
                </c:pt>
                <c:pt idx="1382">
                  <c:v>2008</c:v>
                </c:pt>
                <c:pt idx="1383">
                  <c:v>2008</c:v>
                </c:pt>
                <c:pt idx="1384">
                  <c:v>2008</c:v>
                </c:pt>
                <c:pt idx="1385">
                  <c:v>2008</c:v>
                </c:pt>
                <c:pt idx="1386">
                  <c:v>2008</c:v>
                </c:pt>
                <c:pt idx="1387">
                  <c:v>2008</c:v>
                </c:pt>
                <c:pt idx="1388">
                  <c:v>2008</c:v>
                </c:pt>
                <c:pt idx="1389">
                  <c:v>2008</c:v>
                </c:pt>
                <c:pt idx="1390">
                  <c:v>2008</c:v>
                </c:pt>
                <c:pt idx="1391">
                  <c:v>2008</c:v>
                </c:pt>
                <c:pt idx="1392">
                  <c:v>2008</c:v>
                </c:pt>
                <c:pt idx="1393">
                  <c:v>2008</c:v>
                </c:pt>
                <c:pt idx="1394">
                  <c:v>2008</c:v>
                </c:pt>
                <c:pt idx="1395">
                  <c:v>2008</c:v>
                </c:pt>
                <c:pt idx="1396">
                  <c:v>2008</c:v>
                </c:pt>
                <c:pt idx="1397">
                  <c:v>2008</c:v>
                </c:pt>
                <c:pt idx="1398">
                  <c:v>2008</c:v>
                </c:pt>
                <c:pt idx="1399">
                  <c:v>2008</c:v>
                </c:pt>
                <c:pt idx="1400">
                  <c:v>2008</c:v>
                </c:pt>
                <c:pt idx="1401">
                  <c:v>2008</c:v>
                </c:pt>
                <c:pt idx="1402">
                  <c:v>2008</c:v>
                </c:pt>
                <c:pt idx="1403">
                  <c:v>2008</c:v>
                </c:pt>
                <c:pt idx="1404">
                  <c:v>2008</c:v>
                </c:pt>
                <c:pt idx="1405">
                  <c:v>2008</c:v>
                </c:pt>
                <c:pt idx="1406">
                  <c:v>2008</c:v>
                </c:pt>
                <c:pt idx="1407">
                  <c:v>2008</c:v>
                </c:pt>
                <c:pt idx="1408">
                  <c:v>2008</c:v>
                </c:pt>
                <c:pt idx="1409">
                  <c:v>2008</c:v>
                </c:pt>
                <c:pt idx="1410">
                  <c:v>2008</c:v>
                </c:pt>
                <c:pt idx="1411">
                  <c:v>2008</c:v>
                </c:pt>
                <c:pt idx="1412">
                  <c:v>2008</c:v>
                </c:pt>
                <c:pt idx="1413">
                  <c:v>2008</c:v>
                </c:pt>
                <c:pt idx="1414">
                  <c:v>2008</c:v>
                </c:pt>
                <c:pt idx="1415">
                  <c:v>2008</c:v>
                </c:pt>
                <c:pt idx="1416">
                  <c:v>2008</c:v>
                </c:pt>
                <c:pt idx="1417">
                  <c:v>2008</c:v>
                </c:pt>
                <c:pt idx="1418">
                  <c:v>2008</c:v>
                </c:pt>
                <c:pt idx="1419">
                  <c:v>2008</c:v>
                </c:pt>
                <c:pt idx="1420">
                  <c:v>2008</c:v>
                </c:pt>
                <c:pt idx="1421">
                  <c:v>2008</c:v>
                </c:pt>
                <c:pt idx="1422">
                  <c:v>2009</c:v>
                </c:pt>
                <c:pt idx="1423">
                  <c:v>2009</c:v>
                </c:pt>
                <c:pt idx="1424">
                  <c:v>2009</c:v>
                </c:pt>
                <c:pt idx="1425">
                  <c:v>2009</c:v>
                </c:pt>
                <c:pt idx="1426">
                  <c:v>2009</c:v>
                </c:pt>
                <c:pt idx="1427">
                  <c:v>2009</c:v>
                </c:pt>
                <c:pt idx="1428">
                  <c:v>2009</c:v>
                </c:pt>
                <c:pt idx="1429">
                  <c:v>2009</c:v>
                </c:pt>
                <c:pt idx="1430">
                  <c:v>2009</c:v>
                </c:pt>
                <c:pt idx="1431">
                  <c:v>2009</c:v>
                </c:pt>
                <c:pt idx="1432">
                  <c:v>2009</c:v>
                </c:pt>
                <c:pt idx="1433">
                  <c:v>2009</c:v>
                </c:pt>
                <c:pt idx="1434">
                  <c:v>2009</c:v>
                </c:pt>
                <c:pt idx="1435">
                  <c:v>2009</c:v>
                </c:pt>
                <c:pt idx="1436">
                  <c:v>2009</c:v>
                </c:pt>
                <c:pt idx="1437">
                  <c:v>2009</c:v>
                </c:pt>
                <c:pt idx="1438">
                  <c:v>2009</c:v>
                </c:pt>
                <c:pt idx="1439">
                  <c:v>2009</c:v>
                </c:pt>
                <c:pt idx="1440">
                  <c:v>2009</c:v>
                </c:pt>
                <c:pt idx="1441">
                  <c:v>2009</c:v>
                </c:pt>
                <c:pt idx="1442">
                  <c:v>2009</c:v>
                </c:pt>
                <c:pt idx="1443">
                  <c:v>2009</c:v>
                </c:pt>
                <c:pt idx="1444">
                  <c:v>2009</c:v>
                </c:pt>
                <c:pt idx="1445">
                  <c:v>2009</c:v>
                </c:pt>
                <c:pt idx="1446">
                  <c:v>2009</c:v>
                </c:pt>
                <c:pt idx="1447">
                  <c:v>2009</c:v>
                </c:pt>
                <c:pt idx="1448">
                  <c:v>2009</c:v>
                </c:pt>
                <c:pt idx="1449">
                  <c:v>2009</c:v>
                </c:pt>
                <c:pt idx="1450">
                  <c:v>2009</c:v>
                </c:pt>
                <c:pt idx="1451">
                  <c:v>2009</c:v>
                </c:pt>
                <c:pt idx="1452">
                  <c:v>2009</c:v>
                </c:pt>
                <c:pt idx="1453">
                  <c:v>2009</c:v>
                </c:pt>
                <c:pt idx="1454">
                  <c:v>2009</c:v>
                </c:pt>
                <c:pt idx="1455">
                  <c:v>2009</c:v>
                </c:pt>
                <c:pt idx="1456">
                  <c:v>2009</c:v>
                </c:pt>
                <c:pt idx="1457">
                  <c:v>2009</c:v>
                </c:pt>
                <c:pt idx="1458">
                  <c:v>2009</c:v>
                </c:pt>
                <c:pt idx="1459">
                  <c:v>2009</c:v>
                </c:pt>
                <c:pt idx="1460">
                  <c:v>2009</c:v>
                </c:pt>
                <c:pt idx="1461">
                  <c:v>2009</c:v>
                </c:pt>
                <c:pt idx="1462">
                  <c:v>2009</c:v>
                </c:pt>
                <c:pt idx="1463">
                  <c:v>2009</c:v>
                </c:pt>
                <c:pt idx="1464">
                  <c:v>2009</c:v>
                </c:pt>
                <c:pt idx="1465">
                  <c:v>2009</c:v>
                </c:pt>
                <c:pt idx="1466">
                  <c:v>2009</c:v>
                </c:pt>
                <c:pt idx="1467">
                  <c:v>2009</c:v>
                </c:pt>
                <c:pt idx="1468">
                  <c:v>2009</c:v>
                </c:pt>
                <c:pt idx="1469">
                  <c:v>2009</c:v>
                </c:pt>
                <c:pt idx="1470">
                  <c:v>2009</c:v>
                </c:pt>
                <c:pt idx="1471">
                  <c:v>2009</c:v>
                </c:pt>
                <c:pt idx="1472">
                  <c:v>2009</c:v>
                </c:pt>
                <c:pt idx="1473">
                  <c:v>2009</c:v>
                </c:pt>
                <c:pt idx="1474">
                  <c:v>2010</c:v>
                </c:pt>
                <c:pt idx="1475">
                  <c:v>2010</c:v>
                </c:pt>
                <c:pt idx="1476">
                  <c:v>2010</c:v>
                </c:pt>
                <c:pt idx="1477">
                  <c:v>2010</c:v>
                </c:pt>
                <c:pt idx="1478">
                  <c:v>2010</c:v>
                </c:pt>
                <c:pt idx="1479">
                  <c:v>2010</c:v>
                </c:pt>
                <c:pt idx="1480">
                  <c:v>2010</c:v>
                </c:pt>
                <c:pt idx="1481">
                  <c:v>2010</c:v>
                </c:pt>
                <c:pt idx="1482">
                  <c:v>2010</c:v>
                </c:pt>
                <c:pt idx="1483">
                  <c:v>2010</c:v>
                </c:pt>
                <c:pt idx="1484">
                  <c:v>2010</c:v>
                </c:pt>
                <c:pt idx="1485">
                  <c:v>2010</c:v>
                </c:pt>
                <c:pt idx="1486">
                  <c:v>2010</c:v>
                </c:pt>
                <c:pt idx="1487">
                  <c:v>2010</c:v>
                </c:pt>
                <c:pt idx="1488">
                  <c:v>2010</c:v>
                </c:pt>
                <c:pt idx="1489">
                  <c:v>2010</c:v>
                </c:pt>
                <c:pt idx="1490">
                  <c:v>2010</c:v>
                </c:pt>
                <c:pt idx="1491">
                  <c:v>2010</c:v>
                </c:pt>
                <c:pt idx="1492">
                  <c:v>2010</c:v>
                </c:pt>
                <c:pt idx="1493">
                  <c:v>2010</c:v>
                </c:pt>
                <c:pt idx="1494">
                  <c:v>2010</c:v>
                </c:pt>
                <c:pt idx="1495">
                  <c:v>2010</c:v>
                </c:pt>
                <c:pt idx="1496">
                  <c:v>2010</c:v>
                </c:pt>
                <c:pt idx="1497">
                  <c:v>2010</c:v>
                </c:pt>
                <c:pt idx="1498">
                  <c:v>2010</c:v>
                </c:pt>
                <c:pt idx="1499">
                  <c:v>2010</c:v>
                </c:pt>
                <c:pt idx="1500">
                  <c:v>2010</c:v>
                </c:pt>
                <c:pt idx="1501">
                  <c:v>2010</c:v>
                </c:pt>
                <c:pt idx="1502">
                  <c:v>2010</c:v>
                </c:pt>
                <c:pt idx="1503">
                  <c:v>2010</c:v>
                </c:pt>
                <c:pt idx="1504">
                  <c:v>2010</c:v>
                </c:pt>
                <c:pt idx="1505">
                  <c:v>2010</c:v>
                </c:pt>
                <c:pt idx="1506">
                  <c:v>2010</c:v>
                </c:pt>
                <c:pt idx="1507">
                  <c:v>2010</c:v>
                </c:pt>
                <c:pt idx="1508">
                  <c:v>2010</c:v>
                </c:pt>
                <c:pt idx="1509">
                  <c:v>2010</c:v>
                </c:pt>
                <c:pt idx="1510">
                  <c:v>2010</c:v>
                </c:pt>
                <c:pt idx="1511">
                  <c:v>2010</c:v>
                </c:pt>
                <c:pt idx="1512">
                  <c:v>2010</c:v>
                </c:pt>
                <c:pt idx="1513">
                  <c:v>2010</c:v>
                </c:pt>
                <c:pt idx="1514">
                  <c:v>2010</c:v>
                </c:pt>
                <c:pt idx="1515">
                  <c:v>2010</c:v>
                </c:pt>
                <c:pt idx="1516">
                  <c:v>2010</c:v>
                </c:pt>
                <c:pt idx="1517">
                  <c:v>2010</c:v>
                </c:pt>
                <c:pt idx="1518">
                  <c:v>2010</c:v>
                </c:pt>
                <c:pt idx="1519">
                  <c:v>2010</c:v>
                </c:pt>
                <c:pt idx="1520">
                  <c:v>2010</c:v>
                </c:pt>
                <c:pt idx="1521">
                  <c:v>2010</c:v>
                </c:pt>
                <c:pt idx="1522">
                  <c:v>2010</c:v>
                </c:pt>
                <c:pt idx="1523">
                  <c:v>2010</c:v>
                </c:pt>
                <c:pt idx="1524">
                  <c:v>2010</c:v>
                </c:pt>
                <c:pt idx="1525">
                  <c:v>2010</c:v>
                </c:pt>
                <c:pt idx="1526">
                  <c:v>2011</c:v>
                </c:pt>
                <c:pt idx="1527">
                  <c:v>2011</c:v>
                </c:pt>
                <c:pt idx="1528">
                  <c:v>2011</c:v>
                </c:pt>
                <c:pt idx="1529">
                  <c:v>2011</c:v>
                </c:pt>
                <c:pt idx="1530">
                  <c:v>2011</c:v>
                </c:pt>
                <c:pt idx="1531">
                  <c:v>2011</c:v>
                </c:pt>
                <c:pt idx="1532">
                  <c:v>2011</c:v>
                </c:pt>
                <c:pt idx="1533">
                  <c:v>2011</c:v>
                </c:pt>
                <c:pt idx="1534">
                  <c:v>2011</c:v>
                </c:pt>
                <c:pt idx="1535">
                  <c:v>2011</c:v>
                </c:pt>
                <c:pt idx="1536">
                  <c:v>2011</c:v>
                </c:pt>
                <c:pt idx="1537">
                  <c:v>2011</c:v>
                </c:pt>
                <c:pt idx="1538">
                  <c:v>2011</c:v>
                </c:pt>
                <c:pt idx="1539">
                  <c:v>2011</c:v>
                </c:pt>
                <c:pt idx="1540">
                  <c:v>2011</c:v>
                </c:pt>
                <c:pt idx="1541">
                  <c:v>2011</c:v>
                </c:pt>
                <c:pt idx="1542">
                  <c:v>2011</c:v>
                </c:pt>
                <c:pt idx="1543">
                  <c:v>2011</c:v>
                </c:pt>
                <c:pt idx="1544">
                  <c:v>2011</c:v>
                </c:pt>
                <c:pt idx="1545">
                  <c:v>2011</c:v>
                </c:pt>
                <c:pt idx="1546">
                  <c:v>2011</c:v>
                </c:pt>
                <c:pt idx="1547">
                  <c:v>2011</c:v>
                </c:pt>
                <c:pt idx="1548">
                  <c:v>2011</c:v>
                </c:pt>
                <c:pt idx="1549">
                  <c:v>2011</c:v>
                </c:pt>
                <c:pt idx="1550">
                  <c:v>2011</c:v>
                </c:pt>
                <c:pt idx="1551">
                  <c:v>2011</c:v>
                </c:pt>
                <c:pt idx="1552">
                  <c:v>2011</c:v>
                </c:pt>
                <c:pt idx="1553">
                  <c:v>2011</c:v>
                </c:pt>
                <c:pt idx="1554">
                  <c:v>2011</c:v>
                </c:pt>
                <c:pt idx="1555">
                  <c:v>2011</c:v>
                </c:pt>
                <c:pt idx="1556">
                  <c:v>2011</c:v>
                </c:pt>
                <c:pt idx="1557">
                  <c:v>2011</c:v>
                </c:pt>
                <c:pt idx="1558">
                  <c:v>2011</c:v>
                </c:pt>
                <c:pt idx="1559">
                  <c:v>2011</c:v>
                </c:pt>
                <c:pt idx="1560">
                  <c:v>2011</c:v>
                </c:pt>
                <c:pt idx="1561">
                  <c:v>2011</c:v>
                </c:pt>
                <c:pt idx="1562">
                  <c:v>2011</c:v>
                </c:pt>
                <c:pt idx="1563">
                  <c:v>2011</c:v>
                </c:pt>
                <c:pt idx="1564">
                  <c:v>2011</c:v>
                </c:pt>
                <c:pt idx="1565">
                  <c:v>2011</c:v>
                </c:pt>
                <c:pt idx="1566">
                  <c:v>2011</c:v>
                </c:pt>
                <c:pt idx="1567">
                  <c:v>2011</c:v>
                </c:pt>
                <c:pt idx="1568">
                  <c:v>2011</c:v>
                </c:pt>
                <c:pt idx="1569">
                  <c:v>2011</c:v>
                </c:pt>
                <c:pt idx="1570">
                  <c:v>2011</c:v>
                </c:pt>
                <c:pt idx="1571">
                  <c:v>2011</c:v>
                </c:pt>
                <c:pt idx="1572">
                  <c:v>2011</c:v>
                </c:pt>
                <c:pt idx="1573">
                  <c:v>2011</c:v>
                </c:pt>
                <c:pt idx="1574">
                  <c:v>2011</c:v>
                </c:pt>
                <c:pt idx="1575">
                  <c:v>2011</c:v>
                </c:pt>
                <c:pt idx="1576">
                  <c:v>2011</c:v>
                </c:pt>
                <c:pt idx="1577">
                  <c:v>2011</c:v>
                </c:pt>
                <c:pt idx="1578">
                  <c:v>2012</c:v>
                </c:pt>
                <c:pt idx="1579">
                  <c:v>2012</c:v>
                </c:pt>
                <c:pt idx="1580">
                  <c:v>2012</c:v>
                </c:pt>
                <c:pt idx="1581">
                  <c:v>2012</c:v>
                </c:pt>
                <c:pt idx="1582">
                  <c:v>2012</c:v>
                </c:pt>
                <c:pt idx="1583">
                  <c:v>2012</c:v>
                </c:pt>
                <c:pt idx="1584">
                  <c:v>2012</c:v>
                </c:pt>
                <c:pt idx="1585">
                  <c:v>2012</c:v>
                </c:pt>
                <c:pt idx="1586">
                  <c:v>2012</c:v>
                </c:pt>
                <c:pt idx="1587">
                  <c:v>2012</c:v>
                </c:pt>
                <c:pt idx="1588">
                  <c:v>2012</c:v>
                </c:pt>
                <c:pt idx="1589">
                  <c:v>2012</c:v>
                </c:pt>
                <c:pt idx="1590">
                  <c:v>2012</c:v>
                </c:pt>
                <c:pt idx="1591">
                  <c:v>2012</c:v>
                </c:pt>
                <c:pt idx="1592">
                  <c:v>2012</c:v>
                </c:pt>
                <c:pt idx="1593">
                  <c:v>2012</c:v>
                </c:pt>
                <c:pt idx="1594">
                  <c:v>2012</c:v>
                </c:pt>
                <c:pt idx="1595">
                  <c:v>2012</c:v>
                </c:pt>
                <c:pt idx="1596">
                  <c:v>2012</c:v>
                </c:pt>
                <c:pt idx="1597">
                  <c:v>2012</c:v>
                </c:pt>
                <c:pt idx="1598">
                  <c:v>2012</c:v>
                </c:pt>
                <c:pt idx="1599">
                  <c:v>2012</c:v>
                </c:pt>
                <c:pt idx="1600">
                  <c:v>2012</c:v>
                </c:pt>
                <c:pt idx="1601">
                  <c:v>2012</c:v>
                </c:pt>
                <c:pt idx="1602">
                  <c:v>2012</c:v>
                </c:pt>
                <c:pt idx="1603">
                  <c:v>2012</c:v>
                </c:pt>
                <c:pt idx="1604">
                  <c:v>2012</c:v>
                </c:pt>
                <c:pt idx="1605">
                  <c:v>2012</c:v>
                </c:pt>
                <c:pt idx="1606">
                  <c:v>2012</c:v>
                </c:pt>
                <c:pt idx="1607">
                  <c:v>2012</c:v>
                </c:pt>
                <c:pt idx="1608">
                  <c:v>2012</c:v>
                </c:pt>
                <c:pt idx="1609">
                  <c:v>2012</c:v>
                </c:pt>
                <c:pt idx="1610">
                  <c:v>2012</c:v>
                </c:pt>
                <c:pt idx="1611">
                  <c:v>2012</c:v>
                </c:pt>
                <c:pt idx="1612">
                  <c:v>2012</c:v>
                </c:pt>
                <c:pt idx="1613">
                  <c:v>2012</c:v>
                </c:pt>
                <c:pt idx="1614">
                  <c:v>2012</c:v>
                </c:pt>
                <c:pt idx="1615">
                  <c:v>2012</c:v>
                </c:pt>
                <c:pt idx="1616">
                  <c:v>2012</c:v>
                </c:pt>
                <c:pt idx="1617">
                  <c:v>2012</c:v>
                </c:pt>
                <c:pt idx="1618">
                  <c:v>2012</c:v>
                </c:pt>
                <c:pt idx="1619">
                  <c:v>2012</c:v>
                </c:pt>
                <c:pt idx="1620">
                  <c:v>2012</c:v>
                </c:pt>
                <c:pt idx="1621">
                  <c:v>2012</c:v>
                </c:pt>
                <c:pt idx="1622">
                  <c:v>2012</c:v>
                </c:pt>
                <c:pt idx="1623">
                  <c:v>2012</c:v>
                </c:pt>
                <c:pt idx="1624">
                  <c:v>2012</c:v>
                </c:pt>
                <c:pt idx="1625">
                  <c:v>2012</c:v>
                </c:pt>
                <c:pt idx="1626">
                  <c:v>2012</c:v>
                </c:pt>
                <c:pt idx="1627">
                  <c:v>2012</c:v>
                </c:pt>
                <c:pt idx="1628">
                  <c:v>2012</c:v>
                </c:pt>
                <c:pt idx="1629">
                  <c:v>2012</c:v>
                </c:pt>
                <c:pt idx="1630">
                  <c:v>2013</c:v>
                </c:pt>
                <c:pt idx="1631">
                  <c:v>2013</c:v>
                </c:pt>
                <c:pt idx="1632">
                  <c:v>2013</c:v>
                </c:pt>
                <c:pt idx="1633">
                  <c:v>2013</c:v>
                </c:pt>
                <c:pt idx="1634">
                  <c:v>2013</c:v>
                </c:pt>
                <c:pt idx="1635">
                  <c:v>2013</c:v>
                </c:pt>
                <c:pt idx="1636">
                  <c:v>2013</c:v>
                </c:pt>
                <c:pt idx="1637">
                  <c:v>2013</c:v>
                </c:pt>
                <c:pt idx="1638">
                  <c:v>2013</c:v>
                </c:pt>
                <c:pt idx="1639">
                  <c:v>2013</c:v>
                </c:pt>
                <c:pt idx="1640">
                  <c:v>2013</c:v>
                </c:pt>
                <c:pt idx="1641">
                  <c:v>2013</c:v>
                </c:pt>
                <c:pt idx="1642">
                  <c:v>2013</c:v>
                </c:pt>
                <c:pt idx="1643">
                  <c:v>2013</c:v>
                </c:pt>
                <c:pt idx="1644">
                  <c:v>2013</c:v>
                </c:pt>
                <c:pt idx="1645">
                  <c:v>2013</c:v>
                </c:pt>
                <c:pt idx="1646">
                  <c:v>2013</c:v>
                </c:pt>
                <c:pt idx="1647">
                  <c:v>2013</c:v>
                </c:pt>
                <c:pt idx="1648">
                  <c:v>2013</c:v>
                </c:pt>
                <c:pt idx="1649">
                  <c:v>2013</c:v>
                </c:pt>
                <c:pt idx="1650">
                  <c:v>2013</c:v>
                </c:pt>
                <c:pt idx="1651">
                  <c:v>2013</c:v>
                </c:pt>
                <c:pt idx="1652">
                  <c:v>2013</c:v>
                </c:pt>
                <c:pt idx="1653">
                  <c:v>2013</c:v>
                </c:pt>
                <c:pt idx="1654">
                  <c:v>2013</c:v>
                </c:pt>
                <c:pt idx="1655">
                  <c:v>2013</c:v>
                </c:pt>
                <c:pt idx="1656">
                  <c:v>2013</c:v>
                </c:pt>
                <c:pt idx="1657">
                  <c:v>2013</c:v>
                </c:pt>
                <c:pt idx="1658">
                  <c:v>2013</c:v>
                </c:pt>
                <c:pt idx="1659">
                  <c:v>2013</c:v>
                </c:pt>
                <c:pt idx="1660">
                  <c:v>2013</c:v>
                </c:pt>
                <c:pt idx="1661">
                  <c:v>2013</c:v>
                </c:pt>
                <c:pt idx="1662">
                  <c:v>2013</c:v>
                </c:pt>
                <c:pt idx="1663">
                  <c:v>2013</c:v>
                </c:pt>
                <c:pt idx="1664">
                  <c:v>2013</c:v>
                </c:pt>
                <c:pt idx="1665">
                  <c:v>2013</c:v>
                </c:pt>
                <c:pt idx="1666">
                  <c:v>2013</c:v>
                </c:pt>
                <c:pt idx="1667">
                  <c:v>2013</c:v>
                </c:pt>
                <c:pt idx="1668">
                  <c:v>2013</c:v>
                </c:pt>
                <c:pt idx="1669">
                  <c:v>2013</c:v>
                </c:pt>
                <c:pt idx="1670">
                  <c:v>2013</c:v>
                </c:pt>
                <c:pt idx="1671">
                  <c:v>2013</c:v>
                </c:pt>
                <c:pt idx="1672">
                  <c:v>2013</c:v>
                </c:pt>
                <c:pt idx="1673">
                  <c:v>2013</c:v>
                </c:pt>
                <c:pt idx="1674">
                  <c:v>2013</c:v>
                </c:pt>
                <c:pt idx="1675">
                  <c:v>2013</c:v>
                </c:pt>
                <c:pt idx="1676">
                  <c:v>2013</c:v>
                </c:pt>
                <c:pt idx="1677">
                  <c:v>2013</c:v>
                </c:pt>
                <c:pt idx="1678">
                  <c:v>2013</c:v>
                </c:pt>
                <c:pt idx="1679">
                  <c:v>2013</c:v>
                </c:pt>
                <c:pt idx="1680">
                  <c:v>2013</c:v>
                </c:pt>
                <c:pt idx="1681">
                  <c:v>2013</c:v>
                </c:pt>
                <c:pt idx="1682">
                  <c:v>2014</c:v>
                </c:pt>
                <c:pt idx="1683">
                  <c:v>2014</c:v>
                </c:pt>
                <c:pt idx="1684">
                  <c:v>2014</c:v>
                </c:pt>
                <c:pt idx="1685">
                  <c:v>2014</c:v>
                </c:pt>
                <c:pt idx="1686">
                  <c:v>2014</c:v>
                </c:pt>
                <c:pt idx="1687">
                  <c:v>2014</c:v>
                </c:pt>
                <c:pt idx="1688">
                  <c:v>2014</c:v>
                </c:pt>
                <c:pt idx="1689">
                  <c:v>2014</c:v>
                </c:pt>
                <c:pt idx="1690">
                  <c:v>2014</c:v>
                </c:pt>
                <c:pt idx="1691">
                  <c:v>2014</c:v>
                </c:pt>
                <c:pt idx="1692">
                  <c:v>2014</c:v>
                </c:pt>
                <c:pt idx="1693">
                  <c:v>2014</c:v>
                </c:pt>
                <c:pt idx="1694">
                  <c:v>2014</c:v>
                </c:pt>
                <c:pt idx="1695">
                  <c:v>2014</c:v>
                </c:pt>
                <c:pt idx="1696">
                  <c:v>2014</c:v>
                </c:pt>
                <c:pt idx="1697">
                  <c:v>2014</c:v>
                </c:pt>
                <c:pt idx="1698">
                  <c:v>2014</c:v>
                </c:pt>
                <c:pt idx="1699">
                  <c:v>2014</c:v>
                </c:pt>
                <c:pt idx="1700">
                  <c:v>2014</c:v>
                </c:pt>
                <c:pt idx="1701">
                  <c:v>2014</c:v>
                </c:pt>
                <c:pt idx="1702">
                  <c:v>2014</c:v>
                </c:pt>
                <c:pt idx="1703">
                  <c:v>2014</c:v>
                </c:pt>
                <c:pt idx="1704">
                  <c:v>2014</c:v>
                </c:pt>
                <c:pt idx="1705">
                  <c:v>2014</c:v>
                </c:pt>
                <c:pt idx="1706">
                  <c:v>2014</c:v>
                </c:pt>
                <c:pt idx="1707">
                  <c:v>2014</c:v>
                </c:pt>
                <c:pt idx="1708">
                  <c:v>2014</c:v>
                </c:pt>
                <c:pt idx="1709">
                  <c:v>2014</c:v>
                </c:pt>
                <c:pt idx="1710">
                  <c:v>2014</c:v>
                </c:pt>
                <c:pt idx="1711">
                  <c:v>2014</c:v>
                </c:pt>
                <c:pt idx="1712">
                  <c:v>2014</c:v>
                </c:pt>
                <c:pt idx="1713">
                  <c:v>2014</c:v>
                </c:pt>
                <c:pt idx="1714">
                  <c:v>2014</c:v>
                </c:pt>
                <c:pt idx="1715">
                  <c:v>2014</c:v>
                </c:pt>
                <c:pt idx="1716">
                  <c:v>2014</c:v>
                </c:pt>
                <c:pt idx="1717">
                  <c:v>2014</c:v>
                </c:pt>
                <c:pt idx="1718">
                  <c:v>2014</c:v>
                </c:pt>
                <c:pt idx="1719">
                  <c:v>2014</c:v>
                </c:pt>
                <c:pt idx="1720">
                  <c:v>2014</c:v>
                </c:pt>
                <c:pt idx="1721">
                  <c:v>2014</c:v>
                </c:pt>
                <c:pt idx="1722">
                  <c:v>2014</c:v>
                </c:pt>
                <c:pt idx="1723">
                  <c:v>2014</c:v>
                </c:pt>
                <c:pt idx="1724">
                  <c:v>2014</c:v>
                </c:pt>
                <c:pt idx="1725">
                  <c:v>2014</c:v>
                </c:pt>
                <c:pt idx="1726">
                  <c:v>2014</c:v>
                </c:pt>
                <c:pt idx="1727">
                  <c:v>2014</c:v>
                </c:pt>
                <c:pt idx="1728">
                  <c:v>2014</c:v>
                </c:pt>
                <c:pt idx="1729">
                  <c:v>2014</c:v>
                </c:pt>
                <c:pt idx="1730">
                  <c:v>2014</c:v>
                </c:pt>
                <c:pt idx="1731">
                  <c:v>2014</c:v>
                </c:pt>
                <c:pt idx="1732">
                  <c:v>2014</c:v>
                </c:pt>
                <c:pt idx="1733">
                  <c:v>2014</c:v>
                </c:pt>
                <c:pt idx="1734">
                  <c:v>2015</c:v>
                </c:pt>
                <c:pt idx="1735">
                  <c:v>2015</c:v>
                </c:pt>
                <c:pt idx="1736">
                  <c:v>2015</c:v>
                </c:pt>
                <c:pt idx="1737">
                  <c:v>2015</c:v>
                </c:pt>
                <c:pt idx="1738">
                  <c:v>2015</c:v>
                </c:pt>
                <c:pt idx="1739">
                  <c:v>2015</c:v>
                </c:pt>
                <c:pt idx="1740">
                  <c:v>2015</c:v>
                </c:pt>
                <c:pt idx="1741">
                  <c:v>2015</c:v>
                </c:pt>
                <c:pt idx="1742">
                  <c:v>2015</c:v>
                </c:pt>
                <c:pt idx="1743">
                  <c:v>2015</c:v>
                </c:pt>
                <c:pt idx="1744">
                  <c:v>2015</c:v>
                </c:pt>
                <c:pt idx="1745">
                  <c:v>2015</c:v>
                </c:pt>
                <c:pt idx="1746">
                  <c:v>2015</c:v>
                </c:pt>
                <c:pt idx="1747">
                  <c:v>2015</c:v>
                </c:pt>
                <c:pt idx="1748">
                  <c:v>2015</c:v>
                </c:pt>
                <c:pt idx="1749">
                  <c:v>2015</c:v>
                </c:pt>
              </c:numCache>
            </c:numRef>
          </c:cat>
          <c:val>
            <c:numRef>
              <c:f>Лист2!$F$2:$F$1751</c:f>
              <c:numCache>
                <c:formatCode>General</c:formatCode>
                <c:ptCount val="1750"/>
                <c:pt idx="0">
                  <c:v>56.89</c:v>
                </c:pt>
                <c:pt idx="1">
                  <c:v>51.220000000000013</c:v>
                </c:pt>
                <c:pt idx="2">
                  <c:v>45.44</c:v>
                </c:pt>
                <c:pt idx="3">
                  <c:v>40.75</c:v>
                </c:pt>
                <c:pt idx="4">
                  <c:v>36.839999999999996</c:v>
                </c:pt>
                <c:pt idx="5">
                  <c:v>34.550000000000004</c:v>
                </c:pt>
                <c:pt idx="6">
                  <c:v>33.130000000000003</c:v>
                </c:pt>
                <c:pt idx="7">
                  <c:v>30</c:v>
                </c:pt>
                <c:pt idx="8">
                  <c:v>28.84</c:v>
                </c:pt>
                <c:pt idx="9">
                  <c:v>29.08</c:v>
                </c:pt>
                <c:pt idx="10">
                  <c:v>29.650000000000016</c:v>
                </c:pt>
                <c:pt idx="11">
                  <c:v>28.919999999999987</c:v>
                </c:pt>
                <c:pt idx="12">
                  <c:v>29.21</c:v>
                </c:pt>
                <c:pt idx="13">
                  <c:v>28.41</c:v>
                </c:pt>
                <c:pt idx="14">
                  <c:v>27.459999999999987</c:v>
                </c:pt>
                <c:pt idx="15">
                  <c:v>29.49</c:v>
                </c:pt>
                <c:pt idx="16">
                  <c:v>34.309999999999995</c:v>
                </c:pt>
                <c:pt idx="17">
                  <c:v>39.200000000000003</c:v>
                </c:pt>
                <c:pt idx="18">
                  <c:v>45.13</c:v>
                </c:pt>
                <c:pt idx="19">
                  <c:v>45.9</c:v>
                </c:pt>
                <c:pt idx="20">
                  <c:v>44.59</c:v>
                </c:pt>
                <c:pt idx="21">
                  <c:v>43.39</c:v>
                </c:pt>
                <c:pt idx="22">
                  <c:v>42.97</c:v>
                </c:pt>
                <c:pt idx="23">
                  <c:v>44.28</c:v>
                </c:pt>
                <c:pt idx="24">
                  <c:v>44.9</c:v>
                </c:pt>
                <c:pt idx="25">
                  <c:v>45.99</c:v>
                </c:pt>
                <c:pt idx="26">
                  <c:v>51.99</c:v>
                </c:pt>
                <c:pt idx="27">
                  <c:v>52.27</c:v>
                </c:pt>
                <c:pt idx="28">
                  <c:v>52.43</c:v>
                </c:pt>
                <c:pt idx="29">
                  <c:v>50.04</c:v>
                </c:pt>
                <c:pt idx="30">
                  <c:v>49.790000000000013</c:v>
                </c:pt>
                <c:pt idx="31">
                  <c:v>51.75</c:v>
                </c:pt>
                <c:pt idx="32">
                  <c:v>52.25</c:v>
                </c:pt>
                <c:pt idx="33">
                  <c:v>55</c:v>
                </c:pt>
                <c:pt idx="34">
                  <c:v>56.41</c:v>
                </c:pt>
                <c:pt idx="35">
                  <c:v>62.25</c:v>
                </c:pt>
                <c:pt idx="36">
                  <c:v>67.66</c:v>
                </c:pt>
                <c:pt idx="37">
                  <c:v>73.83</c:v>
                </c:pt>
                <c:pt idx="38">
                  <c:v>73.709999999999994</c:v>
                </c:pt>
                <c:pt idx="39">
                  <c:v>73.27</c:v>
                </c:pt>
                <c:pt idx="40">
                  <c:v>77.66</c:v>
                </c:pt>
                <c:pt idx="41">
                  <c:v>80.25</c:v>
                </c:pt>
                <c:pt idx="42">
                  <c:v>79.179999999999978</c:v>
                </c:pt>
                <c:pt idx="43">
                  <c:v>82.28</c:v>
                </c:pt>
                <c:pt idx="44">
                  <c:v>85</c:v>
                </c:pt>
                <c:pt idx="45">
                  <c:v>86.5</c:v>
                </c:pt>
                <c:pt idx="46">
                  <c:v>86.36999999999999</c:v>
                </c:pt>
                <c:pt idx="47">
                  <c:v>86.36999999999999</c:v>
                </c:pt>
                <c:pt idx="48">
                  <c:v>87.43</c:v>
                </c:pt>
                <c:pt idx="49">
                  <c:v>89.210000000000022</c:v>
                </c:pt>
                <c:pt idx="50">
                  <c:v>90.649999999999991</c:v>
                </c:pt>
                <c:pt idx="51">
                  <c:v>88.33</c:v>
                </c:pt>
                <c:pt idx="52">
                  <c:v>83.9</c:v>
                </c:pt>
                <c:pt idx="53">
                  <c:v>83.179999999999978</c:v>
                </c:pt>
                <c:pt idx="54">
                  <c:v>83.86</c:v>
                </c:pt>
                <c:pt idx="55">
                  <c:v>85.940000000000026</c:v>
                </c:pt>
                <c:pt idx="56">
                  <c:v>84.81</c:v>
                </c:pt>
                <c:pt idx="57">
                  <c:v>82.13</c:v>
                </c:pt>
                <c:pt idx="58">
                  <c:v>78.03</c:v>
                </c:pt>
                <c:pt idx="59">
                  <c:v>70.39</c:v>
                </c:pt>
                <c:pt idx="60">
                  <c:v>64.52</c:v>
                </c:pt>
                <c:pt idx="61">
                  <c:v>62.02</c:v>
                </c:pt>
                <c:pt idx="62">
                  <c:v>63.720000000000013</c:v>
                </c:pt>
                <c:pt idx="63">
                  <c:v>68.34</c:v>
                </c:pt>
                <c:pt idx="64">
                  <c:v>69.16</c:v>
                </c:pt>
                <c:pt idx="65">
                  <c:v>68.52</c:v>
                </c:pt>
                <c:pt idx="66">
                  <c:v>67.42</c:v>
                </c:pt>
                <c:pt idx="67">
                  <c:v>63.83</c:v>
                </c:pt>
                <c:pt idx="68">
                  <c:v>59.42</c:v>
                </c:pt>
                <c:pt idx="69">
                  <c:v>58.27</c:v>
                </c:pt>
                <c:pt idx="70">
                  <c:v>62.94</c:v>
                </c:pt>
                <c:pt idx="71">
                  <c:v>63.190000000000012</c:v>
                </c:pt>
                <c:pt idx="72">
                  <c:v>60.87</c:v>
                </c:pt>
                <c:pt idx="73">
                  <c:v>55.07</c:v>
                </c:pt>
                <c:pt idx="74">
                  <c:v>47.96</c:v>
                </c:pt>
                <c:pt idx="75">
                  <c:v>43.99</c:v>
                </c:pt>
                <c:pt idx="76">
                  <c:v>44.17</c:v>
                </c:pt>
                <c:pt idx="77">
                  <c:v>46.160000000000011</c:v>
                </c:pt>
                <c:pt idx="78">
                  <c:v>53.32</c:v>
                </c:pt>
                <c:pt idx="79">
                  <c:v>52.230000000000011</c:v>
                </c:pt>
                <c:pt idx="80">
                  <c:v>45.89</c:v>
                </c:pt>
                <c:pt idx="81">
                  <c:v>38.75</c:v>
                </c:pt>
                <c:pt idx="82">
                  <c:v>34.770000000000003</c:v>
                </c:pt>
                <c:pt idx="83">
                  <c:v>34.790000000000013</c:v>
                </c:pt>
                <c:pt idx="84">
                  <c:v>36.339999999999996</c:v>
                </c:pt>
                <c:pt idx="85">
                  <c:v>43.83</c:v>
                </c:pt>
                <c:pt idx="86">
                  <c:v>47.37</c:v>
                </c:pt>
                <c:pt idx="87">
                  <c:v>50.51</c:v>
                </c:pt>
                <c:pt idx="88">
                  <c:v>52.74</c:v>
                </c:pt>
                <c:pt idx="89">
                  <c:v>61.51</c:v>
                </c:pt>
                <c:pt idx="90">
                  <c:v>62.04</c:v>
                </c:pt>
                <c:pt idx="91">
                  <c:v>65.39</c:v>
                </c:pt>
                <c:pt idx="92">
                  <c:v>70.149999999999991</c:v>
                </c:pt>
                <c:pt idx="93">
                  <c:v>73.38</c:v>
                </c:pt>
                <c:pt idx="94">
                  <c:v>73.95</c:v>
                </c:pt>
                <c:pt idx="95">
                  <c:v>73.25</c:v>
                </c:pt>
                <c:pt idx="96">
                  <c:v>75.23</c:v>
                </c:pt>
                <c:pt idx="97">
                  <c:v>80.2</c:v>
                </c:pt>
                <c:pt idx="98">
                  <c:v>83.35</c:v>
                </c:pt>
                <c:pt idx="99">
                  <c:v>84.490000000000023</c:v>
                </c:pt>
                <c:pt idx="100">
                  <c:v>85.36</c:v>
                </c:pt>
                <c:pt idx="101">
                  <c:v>86.25</c:v>
                </c:pt>
                <c:pt idx="102">
                  <c:v>85.57</c:v>
                </c:pt>
                <c:pt idx="103">
                  <c:v>86.08</c:v>
                </c:pt>
                <c:pt idx="104">
                  <c:v>86.86999999999999</c:v>
                </c:pt>
                <c:pt idx="105">
                  <c:v>87.02</c:v>
                </c:pt>
                <c:pt idx="106">
                  <c:v>84.93</c:v>
                </c:pt>
                <c:pt idx="107">
                  <c:v>78.410000000000025</c:v>
                </c:pt>
                <c:pt idx="108">
                  <c:v>72.36</c:v>
                </c:pt>
                <c:pt idx="109">
                  <c:v>67.75</c:v>
                </c:pt>
                <c:pt idx="110">
                  <c:v>60.37</c:v>
                </c:pt>
                <c:pt idx="111">
                  <c:v>52.51</c:v>
                </c:pt>
                <c:pt idx="112">
                  <c:v>52.220000000000013</c:v>
                </c:pt>
                <c:pt idx="113">
                  <c:v>53.51</c:v>
                </c:pt>
                <c:pt idx="114">
                  <c:v>53.63</c:v>
                </c:pt>
                <c:pt idx="115">
                  <c:v>54.78</c:v>
                </c:pt>
                <c:pt idx="116">
                  <c:v>54.5</c:v>
                </c:pt>
                <c:pt idx="117">
                  <c:v>53.89</c:v>
                </c:pt>
                <c:pt idx="118">
                  <c:v>49.839999999999996</c:v>
                </c:pt>
                <c:pt idx="119">
                  <c:v>46.4</c:v>
                </c:pt>
                <c:pt idx="120">
                  <c:v>42.59</c:v>
                </c:pt>
                <c:pt idx="121">
                  <c:v>40.160000000000011</c:v>
                </c:pt>
                <c:pt idx="122">
                  <c:v>38</c:v>
                </c:pt>
                <c:pt idx="123">
                  <c:v>35.700000000000003</c:v>
                </c:pt>
                <c:pt idx="124">
                  <c:v>38.309999999999995</c:v>
                </c:pt>
                <c:pt idx="125">
                  <c:v>42.309999999999995</c:v>
                </c:pt>
                <c:pt idx="126">
                  <c:v>42.92</c:v>
                </c:pt>
                <c:pt idx="127">
                  <c:v>45.1</c:v>
                </c:pt>
                <c:pt idx="128">
                  <c:v>49.89</c:v>
                </c:pt>
                <c:pt idx="129">
                  <c:v>55.27</c:v>
                </c:pt>
                <c:pt idx="130">
                  <c:v>65.849999999999994</c:v>
                </c:pt>
                <c:pt idx="131">
                  <c:v>64.3</c:v>
                </c:pt>
                <c:pt idx="132">
                  <c:v>63.949999999999996</c:v>
                </c:pt>
                <c:pt idx="133">
                  <c:v>61.52</c:v>
                </c:pt>
                <c:pt idx="134">
                  <c:v>58.43</c:v>
                </c:pt>
                <c:pt idx="135">
                  <c:v>55.74</c:v>
                </c:pt>
                <c:pt idx="136">
                  <c:v>57.6</c:v>
                </c:pt>
                <c:pt idx="137">
                  <c:v>67.58</c:v>
                </c:pt>
                <c:pt idx="138">
                  <c:v>69.97</c:v>
                </c:pt>
                <c:pt idx="139">
                  <c:v>70.42</c:v>
                </c:pt>
                <c:pt idx="140">
                  <c:v>71.319999999999993</c:v>
                </c:pt>
                <c:pt idx="141">
                  <c:v>77.33</c:v>
                </c:pt>
                <c:pt idx="142">
                  <c:v>79.11</c:v>
                </c:pt>
                <c:pt idx="143">
                  <c:v>78.56</c:v>
                </c:pt>
                <c:pt idx="144">
                  <c:v>76.61999999999999</c:v>
                </c:pt>
                <c:pt idx="145">
                  <c:v>75.209999999999994</c:v>
                </c:pt>
                <c:pt idx="146">
                  <c:v>75.2</c:v>
                </c:pt>
                <c:pt idx="147">
                  <c:v>76.910000000000025</c:v>
                </c:pt>
                <c:pt idx="148">
                  <c:v>77.11</c:v>
                </c:pt>
                <c:pt idx="149">
                  <c:v>76.3</c:v>
                </c:pt>
                <c:pt idx="150">
                  <c:v>72.649999999999991</c:v>
                </c:pt>
                <c:pt idx="151">
                  <c:v>66.97</c:v>
                </c:pt>
                <c:pt idx="152">
                  <c:v>63.790000000000013</c:v>
                </c:pt>
                <c:pt idx="153">
                  <c:v>60.33</c:v>
                </c:pt>
                <c:pt idx="154">
                  <c:v>60.58</c:v>
                </c:pt>
                <c:pt idx="155">
                  <c:v>64.58</c:v>
                </c:pt>
                <c:pt idx="156">
                  <c:v>67.72</c:v>
                </c:pt>
                <c:pt idx="157">
                  <c:v>69.05</c:v>
                </c:pt>
                <c:pt idx="158">
                  <c:v>68.440000000000026</c:v>
                </c:pt>
                <c:pt idx="159">
                  <c:v>69.11</c:v>
                </c:pt>
                <c:pt idx="160">
                  <c:v>69.819999999999993</c:v>
                </c:pt>
                <c:pt idx="161">
                  <c:v>73.48</c:v>
                </c:pt>
                <c:pt idx="162">
                  <c:v>75.440000000000026</c:v>
                </c:pt>
                <c:pt idx="163">
                  <c:v>79.86</c:v>
                </c:pt>
                <c:pt idx="164">
                  <c:v>82.76</c:v>
                </c:pt>
                <c:pt idx="165">
                  <c:v>85.25</c:v>
                </c:pt>
                <c:pt idx="166">
                  <c:v>85.57</c:v>
                </c:pt>
                <c:pt idx="167">
                  <c:v>84.55</c:v>
                </c:pt>
                <c:pt idx="168">
                  <c:v>82.54</c:v>
                </c:pt>
                <c:pt idx="169">
                  <c:v>79.89</c:v>
                </c:pt>
                <c:pt idx="170">
                  <c:v>73.92</c:v>
                </c:pt>
                <c:pt idx="171">
                  <c:v>71.34</c:v>
                </c:pt>
                <c:pt idx="172">
                  <c:v>71.179999999999978</c:v>
                </c:pt>
                <c:pt idx="173">
                  <c:v>74.05</c:v>
                </c:pt>
                <c:pt idx="174">
                  <c:v>82.07</c:v>
                </c:pt>
                <c:pt idx="175">
                  <c:v>84.1</c:v>
                </c:pt>
                <c:pt idx="176">
                  <c:v>86.960000000000022</c:v>
                </c:pt>
                <c:pt idx="177">
                  <c:v>88.72</c:v>
                </c:pt>
                <c:pt idx="178">
                  <c:v>89.149999999999991</c:v>
                </c:pt>
                <c:pt idx="179">
                  <c:v>-1</c:v>
                </c:pt>
                <c:pt idx="180">
                  <c:v>-1</c:v>
                </c:pt>
                <c:pt idx="181">
                  <c:v>-1</c:v>
                </c:pt>
                <c:pt idx="182">
                  <c:v>-1</c:v>
                </c:pt>
                <c:pt idx="183">
                  <c:v>-1</c:v>
                </c:pt>
                <c:pt idx="184">
                  <c:v>-1</c:v>
                </c:pt>
                <c:pt idx="185">
                  <c:v>-1</c:v>
                </c:pt>
                <c:pt idx="186">
                  <c:v>-1</c:v>
                </c:pt>
                <c:pt idx="187">
                  <c:v>-1</c:v>
                </c:pt>
                <c:pt idx="188">
                  <c:v>30.36</c:v>
                </c:pt>
                <c:pt idx="189">
                  <c:v>22.7</c:v>
                </c:pt>
                <c:pt idx="190">
                  <c:v>17.959999999999987</c:v>
                </c:pt>
                <c:pt idx="191">
                  <c:v>17.16</c:v>
                </c:pt>
                <c:pt idx="192">
                  <c:v>16.779999999999987</c:v>
                </c:pt>
                <c:pt idx="193">
                  <c:v>24.939999999999987</c:v>
                </c:pt>
                <c:pt idx="194">
                  <c:v>25.23</c:v>
                </c:pt>
                <c:pt idx="195">
                  <c:v>27.74</c:v>
                </c:pt>
                <c:pt idx="196">
                  <c:v>31.2</c:v>
                </c:pt>
                <c:pt idx="197">
                  <c:v>30.959999999999987</c:v>
                </c:pt>
                <c:pt idx="198">
                  <c:v>26.95</c:v>
                </c:pt>
                <c:pt idx="199">
                  <c:v>28.7</c:v>
                </c:pt>
                <c:pt idx="200">
                  <c:v>33.25</c:v>
                </c:pt>
                <c:pt idx="201">
                  <c:v>34.4</c:v>
                </c:pt>
                <c:pt idx="202">
                  <c:v>34.849999999999994</c:v>
                </c:pt>
                <c:pt idx="203">
                  <c:v>34.309999999999995</c:v>
                </c:pt>
                <c:pt idx="204">
                  <c:v>31.19</c:v>
                </c:pt>
                <c:pt idx="205">
                  <c:v>26.79</c:v>
                </c:pt>
                <c:pt idx="206">
                  <c:v>23.479999999999986</c:v>
                </c:pt>
                <c:pt idx="207">
                  <c:v>23.03</c:v>
                </c:pt>
                <c:pt idx="208">
                  <c:v>23.23</c:v>
                </c:pt>
                <c:pt idx="209">
                  <c:v>23.810000000000016</c:v>
                </c:pt>
                <c:pt idx="210">
                  <c:v>23.55</c:v>
                </c:pt>
                <c:pt idx="211">
                  <c:v>22.89</c:v>
                </c:pt>
                <c:pt idx="212">
                  <c:v>21.05</c:v>
                </c:pt>
                <c:pt idx="213">
                  <c:v>18.36</c:v>
                </c:pt>
                <c:pt idx="214">
                  <c:v>17.57</c:v>
                </c:pt>
                <c:pt idx="215">
                  <c:v>16.39</c:v>
                </c:pt>
                <c:pt idx="216">
                  <c:v>17.52</c:v>
                </c:pt>
                <c:pt idx="217">
                  <c:v>19.68</c:v>
                </c:pt>
                <c:pt idx="218">
                  <c:v>21.74</c:v>
                </c:pt>
                <c:pt idx="219">
                  <c:v>22.82</c:v>
                </c:pt>
                <c:pt idx="220">
                  <c:v>25.12</c:v>
                </c:pt>
                <c:pt idx="221">
                  <c:v>28.66</c:v>
                </c:pt>
                <c:pt idx="222">
                  <c:v>34.550000000000004</c:v>
                </c:pt>
                <c:pt idx="223">
                  <c:v>37.58</c:v>
                </c:pt>
                <c:pt idx="224">
                  <c:v>39.14</c:v>
                </c:pt>
                <c:pt idx="225">
                  <c:v>38.06</c:v>
                </c:pt>
                <c:pt idx="226">
                  <c:v>35.75</c:v>
                </c:pt>
                <c:pt idx="227">
                  <c:v>35.1</c:v>
                </c:pt>
                <c:pt idx="228">
                  <c:v>37.17</c:v>
                </c:pt>
                <c:pt idx="229">
                  <c:v>39.6</c:v>
                </c:pt>
                <c:pt idx="230">
                  <c:v>37.260000000000012</c:v>
                </c:pt>
                <c:pt idx="231">
                  <c:v>34.270000000000003</c:v>
                </c:pt>
                <c:pt idx="232">
                  <c:v>31.130000000000017</c:v>
                </c:pt>
                <c:pt idx="233">
                  <c:v>27.72</c:v>
                </c:pt>
                <c:pt idx="234">
                  <c:v>27.89</c:v>
                </c:pt>
                <c:pt idx="235">
                  <c:v>26.23</c:v>
                </c:pt>
                <c:pt idx="236">
                  <c:v>25.82</c:v>
                </c:pt>
                <c:pt idx="237">
                  <c:v>26.19</c:v>
                </c:pt>
                <c:pt idx="238">
                  <c:v>24.62</c:v>
                </c:pt>
                <c:pt idx="239">
                  <c:v>23.74</c:v>
                </c:pt>
                <c:pt idx="240">
                  <c:v>25.82</c:v>
                </c:pt>
                <c:pt idx="241">
                  <c:v>32.33</c:v>
                </c:pt>
                <c:pt idx="242">
                  <c:v>34.730000000000011</c:v>
                </c:pt>
                <c:pt idx="243">
                  <c:v>34.67</c:v>
                </c:pt>
                <c:pt idx="244">
                  <c:v>35.83</c:v>
                </c:pt>
                <c:pt idx="245">
                  <c:v>46.449999999999996</c:v>
                </c:pt>
                <c:pt idx="246">
                  <c:v>47.720000000000013</c:v>
                </c:pt>
                <c:pt idx="247">
                  <c:v>52.08</c:v>
                </c:pt>
                <c:pt idx="248">
                  <c:v>56.290000000000013</c:v>
                </c:pt>
                <c:pt idx="249">
                  <c:v>59.53</c:v>
                </c:pt>
                <c:pt idx="250">
                  <c:v>59.67</c:v>
                </c:pt>
                <c:pt idx="251">
                  <c:v>56.92</c:v>
                </c:pt>
                <c:pt idx="252">
                  <c:v>54.58</c:v>
                </c:pt>
                <c:pt idx="253">
                  <c:v>54.07</c:v>
                </c:pt>
                <c:pt idx="254">
                  <c:v>52.46</c:v>
                </c:pt>
                <c:pt idx="255">
                  <c:v>49.620000000000012</c:v>
                </c:pt>
                <c:pt idx="256">
                  <c:v>46.77</c:v>
                </c:pt>
                <c:pt idx="257">
                  <c:v>44.25</c:v>
                </c:pt>
                <c:pt idx="258">
                  <c:v>42.879999999999995</c:v>
                </c:pt>
                <c:pt idx="259">
                  <c:v>43</c:v>
                </c:pt>
                <c:pt idx="260">
                  <c:v>40.839999999999996</c:v>
                </c:pt>
                <c:pt idx="261">
                  <c:v>38.21</c:v>
                </c:pt>
                <c:pt idx="262">
                  <c:v>39.61</c:v>
                </c:pt>
                <c:pt idx="263">
                  <c:v>45.120000000000012</c:v>
                </c:pt>
                <c:pt idx="264">
                  <c:v>49.21</c:v>
                </c:pt>
                <c:pt idx="265">
                  <c:v>52.74</c:v>
                </c:pt>
                <c:pt idx="266">
                  <c:v>59.99</c:v>
                </c:pt>
                <c:pt idx="267">
                  <c:v>61.4</c:v>
                </c:pt>
                <c:pt idx="268">
                  <c:v>60.790000000000013</c:v>
                </c:pt>
                <c:pt idx="269">
                  <c:v>66.36</c:v>
                </c:pt>
                <c:pt idx="270">
                  <c:v>72.52</c:v>
                </c:pt>
                <c:pt idx="271">
                  <c:v>76.349999999999994</c:v>
                </c:pt>
                <c:pt idx="272">
                  <c:v>77.81</c:v>
                </c:pt>
                <c:pt idx="273">
                  <c:v>75.430000000000007</c:v>
                </c:pt>
                <c:pt idx="274">
                  <c:v>71.55</c:v>
                </c:pt>
                <c:pt idx="275">
                  <c:v>71.28</c:v>
                </c:pt>
                <c:pt idx="276">
                  <c:v>72.069999999999993</c:v>
                </c:pt>
                <c:pt idx="277">
                  <c:v>71.39</c:v>
                </c:pt>
                <c:pt idx="278">
                  <c:v>70.760000000000005</c:v>
                </c:pt>
                <c:pt idx="279">
                  <c:v>69.7</c:v>
                </c:pt>
                <c:pt idx="280">
                  <c:v>66.14</c:v>
                </c:pt>
                <c:pt idx="281">
                  <c:v>61.47</c:v>
                </c:pt>
                <c:pt idx="282">
                  <c:v>57.14</c:v>
                </c:pt>
                <c:pt idx="283">
                  <c:v>56.190000000000012</c:v>
                </c:pt>
                <c:pt idx="284">
                  <c:v>58.190000000000012</c:v>
                </c:pt>
                <c:pt idx="285">
                  <c:v>60.230000000000011</c:v>
                </c:pt>
                <c:pt idx="286">
                  <c:v>66.209999999999994</c:v>
                </c:pt>
                <c:pt idx="287">
                  <c:v>63.04</c:v>
                </c:pt>
                <c:pt idx="288">
                  <c:v>62.809999999999995</c:v>
                </c:pt>
                <c:pt idx="289">
                  <c:v>62.27</c:v>
                </c:pt>
                <c:pt idx="290">
                  <c:v>60.18</c:v>
                </c:pt>
                <c:pt idx="291">
                  <c:v>54.37</c:v>
                </c:pt>
                <c:pt idx="292">
                  <c:v>51.56</c:v>
                </c:pt>
                <c:pt idx="293">
                  <c:v>47.809999999999995</c:v>
                </c:pt>
                <c:pt idx="294">
                  <c:v>37.44</c:v>
                </c:pt>
                <c:pt idx="295">
                  <c:v>29.68</c:v>
                </c:pt>
                <c:pt idx="296">
                  <c:v>24.310000000000016</c:v>
                </c:pt>
                <c:pt idx="297">
                  <c:v>35.75</c:v>
                </c:pt>
                <c:pt idx="298">
                  <c:v>34.770000000000003</c:v>
                </c:pt>
                <c:pt idx="299">
                  <c:v>32.790000000000013</c:v>
                </c:pt>
                <c:pt idx="300">
                  <c:v>31.55</c:v>
                </c:pt>
                <c:pt idx="301">
                  <c:v>32.71</c:v>
                </c:pt>
                <c:pt idx="302">
                  <c:v>33.28</c:v>
                </c:pt>
                <c:pt idx="303">
                  <c:v>35.24</c:v>
                </c:pt>
                <c:pt idx="304">
                  <c:v>36.309999999999995</c:v>
                </c:pt>
                <c:pt idx="305">
                  <c:v>44.87</c:v>
                </c:pt>
                <c:pt idx="306">
                  <c:v>48.6</c:v>
                </c:pt>
                <c:pt idx="307">
                  <c:v>46.190000000000012</c:v>
                </c:pt>
                <c:pt idx="308">
                  <c:v>47.86</c:v>
                </c:pt>
                <c:pt idx="309">
                  <c:v>49.77</c:v>
                </c:pt>
                <c:pt idx="310">
                  <c:v>53.290000000000013</c:v>
                </c:pt>
                <c:pt idx="311">
                  <c:v>59.730000000000011</c:v>
                </c:pt>
                <c:pt idx="312">
                  <c:v>65.19</c:v>
                </c:pt>
                <c:pt idx="313">
                  <c:v>69.63</c:v>
                </c:pt>
                <c:pt idx="314">
                  <c:v>74.86999999999999</c:v>
                </c:pt>
                <c:pt idx="315">
                  <c:v>77.489999999999995</c:v>
                </c:pt>
                <c:pt idx="316">
                  <c:v>78.319999999999993</c:v>
                </c:pt>
                <c:pt idx="317">
                  <c:v>82.4</c:v>
                </c:pt>
                <c:pt idx="318">
                  <c:v>86.61</c:v>
                </c:pt>
                <c:pt idx="319">
                  <c:v>86.04</c:v>
                </c:pt>
                <c:pt idx="320">
                  <c:v>83.75</c:v>
                </c:pt>
                <c:pt idx="321">
                  <c:v>79.16</c:v>
                </c:pt>
                <c:pt idx="322">
                  <c:v>72.81</c:v>
                </c:pt>
                <c:pt idx="323">
                  <c:v>67.510000000000005</c:v>
                </c:pt>
                <c:pt idx="324">
                  <c:v>67.08</c:v>
                </c:pt>
                <c:pt idx="325">
                  <c:v>72.34</c:v>
                </c:pt>
                <c:pt idx="326">
                  <c:v>79.5</c:v>
                </c:pt>
                <c:pt idx="327">
                  <c:v>83.490000000000023</c:v>
                </c:pt>
                <c:pt idx="328">
                  <c:v>82.7</c:v>
                </c:pt>
                <c:pt idx="329">
                  <c:v>79.75</c:v>
                </c:pt>
                <c:pt idx="330">
                  <c:v>78.410000000000025</c:v>
                </c:pt>
                <c:pt idx="331">
                  <c:v>75.319999999999993</c:v>
                </c:pt>
                <c:pt idx="332">
                  <c:v>71.48</c:v>
                </c:pt>
                <c:pt idx="333">
                  <c:v>67.89</c:v>
                </c:pt>
                <c:pt idx="334">
                  <c:v>63.4</c:v>
                </c:pt>
                <c:pt idx="335">
                  <c:v>59.67</c:v>
                </c:pt>
                <c:pt idx="336">
                  <c:v>55.37</c:v>
                </c:pt>
                <c:pt idx="337">
                  <c:v>53.349999999999994</c:v>
                </c:pt>
                <c:pt idx="338">
                  <c:v>59.2</c:v>
                </c:pt>
                <c:pt idx="339">
                  <c:v>56.4</c:v>
                </c:pt>
                <c:pt idx="340">
                  <c:v>55.949999999999996</c:v>
                </c:pt>
                <c:pt idx="341">
                  <c:v>54.77</c:v>
                </c:pt>
                <c:pt idx="342">
                  <c:v>55.74</c:v>
                </c:pt>
                <c:pt idx="343">
                  <c:v>58.17</c:v>
                </c:pt>
                <c:pt idx="344">
                  <c:v>58.15</c:v>
                </c:pt>
                <c:pt idx="345">
                  <c:v>60.05</c:v>
                </c:pt>
                <c:pt idx="346">
                  <c:v>57.55</c:v>
                </c:pt>
                <c:pt idx="347">
                  <c:v>58.15</c:v>
                </c:pt>
                <c:pt idx="348">
                  <c:v>58.4</c:v>
                </c:pt>
                <c:pt idx="349">
                  <c:v>63.17</c:v>
                </c:pt>
                <c:pt idx="350">
                  <c:v>65.28</c:v>
                </c:pt>
                <c:pt idx="351">
                  <c:v>70.959999999999994</c:v>
                </c:pt>
                <c:pt idx="352">
                  <c:v>77.66</c:v>
                </c:pt>
                <c:pt idx="353">
                  <c:v>84.03</c:v>
                </c:pt>
                <c:pt idx="354">
                  <c:v>87.88</c:v>
                </c:pt>
                <c:pt idx="355">
                  <c:v>92.66</c:v>
                </c:pt>
                <c:pt idx="356">
                  <c:v>95.73</c:v>
                </c:pt>
                <c:pt idx="357">
                  <c:v>95.43</c:v>
                </c:pt>
                <c:pt idx="358">
                  <c:v>94.179999999999978</c:v>
                </c:pt>
                <c:pt idx="359">
                  <c:v>93.93</c:v>
                </c:pt>
                <c:pt idx="360">
                  <c:v>94.460000000000022</c:v>
                </c:pt>
                <c:pt idx="361">
                  <c:v>94.02</c:v>
                </c:pt>
                <c:pt idx="362">
                  <c:v>92.78</c:v>
                </c:pt>
                <c:pt idx="363">
                  <c:v>93.149999999999991</c:v>
                </c:pt>
                <c:pt idx="364">
                  <c:v>94.710000000000022</c:v>
                </c:pt>
                <c:pt idx="365">
                  <c:v>94.11</c:v>
                </c:pt>
                <c:pt idx="366">
                  <c:v>90.06</c:v>
                </c:pt>
                <c:pt idx="367">
                  <c:v>89.72</c:v>
                </c:pt>
                <c:pt idx="368">
                  <c:v>92.679999999999978</c:v>
                </c:pt>
                <c:pt idx="369">
                  <c:v>92.04</c:v>
                </c:pt>
                <c:pt idx="370">
                  <c:v>89.149999999999991</c:v>
                </c:pt>
                <c:pt idx="371">
                  <c:v>85.2</c:v>
                </c:pt>
                <c:pt idx="372">
                  <c:v>80.39</c:v>
                </c:pt>
                <c:pt idx="373">
                  <c:v>75</c:v>
                </c:pt>
                <c:pt idx="374">
                  <c:v>-1</c:v>
                </c:pt>
                <c:pt idx="375">
                  <c:v>60.760000000000012</c:v>
                </c:pt>
                <c:pt idx="376">
                  <c:v>56.65</c:v>
                </c:pt>
                <c:pt idx="377">
                  <c:v>53.59</c:v>
                </c:pt>
                <c:pt idx="378">
                  <c:v>49.7</c:v>
                </c:pt>
                <c:pt idx="379">
                  <c:v>47.9</c:v>
                </c:pt>
                <c:pt idx="380">
                  <c:v>49.690000000000012</c:v>
                </c:pt>
                <c:pt idx="381">
                  <c:v>54.08</c:v>
                </c:pt>
                <c:pt idx="382">
                  <c:v>57.52</c:v>
                </c:pt>
                <c:pt idx="383">
                  <c:v>54.89</c:v>
                </c:pt>
                <c:pt idx="384">
                  <c:v>51.18</c:v>
                </c:pt>
                <c:pt idx="385">
                  <c:v>44.949999999999996</c:v>
                </c:pt>
                <c:pt idx="386">
                  <c:v>37.5</c:v>
                </c:pt>
                <c:pt idx="387">
                  <c:v>33.47</c:v>
                </c:pt>
                <c:pt idx="388">
                  <c:v>32.06</c:v>
                </c:pt>
                <c:pt idx="389">
                  <c:v>30.74</c:v>
                </c:pt>
                <c:pt idx="390">
                  <c:v>32.03</c:v>
                </c:pt>
                <c:pt idx="391">
                  <c:v>28.14</c:v>
                </c:pt>
                <c:pt idx="392">
                  <c:v>26.18</c:v>
                </c:pt>
                <c:pt idx="393">
                  <c:v>22.59</c:v>
                </c:pt>
                <c:pt idx="394">
                  <c:v>18.899999999999999</c:v>
                </c:pt>
                <c:pt idx="395">
                  <c:v>15.219999999999999</c:v>
                </c:pt>
                <c:pt idx="396">
                  <c:v>11.360000000000008</c:v>
                </c:pt>
                <c:pt idx="397">
                  <c:v>9.31</c:v>
                </c:pt>
                <c:pt idx="398">
                  <c:v>7.8</c:v>
                </c:pt>
                <c:pt idx="399">
                  <c:v>6.3</c:v>
                </c:pt>
                <c:pt idx="400">
                  <c:v>6.9</c:v>
                </c:pt>
                <c:pt idx="401">
                  <c:v>15.29</c:v>
                </c:pt>
                <c:pt idx="402">
                  <c:v>13.56</c:v>
                </c:pt>
                <c:pt idx="403">
                  <c:v>12.25</c:v>
                </c:pt>
                <c:pt idx="404">
                  <c:v>10.68</c:v>
                </c:pt>
                <c:pt idx="405">
                  <c:v>10.48</c:v>
                </c:pt>
                <c:pt idx="406">
                  <c:v>10.139999999999999</c:v>
                </c:pt>
                <c:pt idx="407">
                  <c:v>9.33</c:v>
                </c:pt>
                <c:pt idx="408">
                  <c:v>9.0500000000000007</c:v>
                </c:pt>
                <c:pt idx="409">
                  <c:v>9.0300000000000011</c:v>
                </c:pt>
                <c:pt idx="410">
                  <c:v>8.91</c:v>
                </c:pt>
                <c:pt idx="411">
                  <c:v>8.77</c:v>
                </c:pt>
                <c:pt idx="412">
                  <c:v>8.7200000000000024</c:v>
                </c:pt>
                <c:pt idx="413">
                  <c:v>8.629999999999999</c:v>
                </c:pt>
                <c:pt idx="414">
                  <c:v>8.5</c:v>
                </c:pt>
                <c:pt idx="415">
                  <c:v>9.2399999999999984</c:v>
                </c:pt>
                <c:pt idx="416">
                  <c:v>10.52</c:v>
                </c:pt>
                <c:pt idx="417">
                  <c:v>13.44</c:v>
                </c:pt>
                <c:pt idx="418">
                  <c:v>18.239999999999988</c:v>
                </c:pt>
                <c:pt idx="419">
                  <c:v>23.57</c:v>
                </c:pt>
                <c:pt idx="420">
                  <c:v>27.32</c:v>
                </c:pt>
                <c:pt idx="421">
                  <c:v>31.77</c:v>
                </c:pt>
                <c:pt idx="422">
                  <c:v>33.92</c:v>
                </c:pt>
                <c:pt idx="423">
                  <c:v>36.730000000000011</c:v>
                </c:pt>
                <c:pt idx="424">
                  <c:v>39.730000000000011</c:v>
                </c:pt>
                <c:pt idx="425">
                  <c:v>45.17</c:v>
                </c:pt>
                <c:pt idx="426">
                  <c:v>48.64</c:v>
                </c:pt>
                <c:pt idx="427">
                  <c:v>53.59</c:v>
                </c:pt>
                <c:pt idx="428">
                  <c:v>56.41</c:v>
                </c:pt>
                <c:pt idx="429">
                  <c:v>55.690000000000012</c:v>
                </c:pt>
                <c:pt idx="430">
                  <c:v>52.260000000000012</c:v>
                </c:pt>
                <c:pt idx="431">
                  <c:v>47.46</c:v>
                </c:pt>
                <c:pt idx="432">
                  <c:v>43.21</c:v>
                </c:pt>
                <c:pt idx="433">
                  <c:v>44.91</c:v>
                </c:pt>
                <c:pt idx="434">
                  <c:v>50.52</c:v>
                </c:pt>
                <c:pt idx="435">
                  <c:v>50.15</c:v>
                </c:pt>
                <c:pt idx="436">
                  <c:v>48.57</c:v>
                </c:pt>
                <c:pt idx="437">
                  <c:v>45.37</c:v>
                </c:pt>
                <c:pt idx="438">
                  <c:v>40.270000000000003</c:v>
                </c:pt>
                <c:pt idx="439">
                  <c:v>36.07</c:v>
                </c:pt>
                <c:pt idx="440">
                  <c:v>35.349999999999994</c:v>
                </c:pt>
                <c:pt idx="441">
                  <c:v>34.300000000000004</c:v>
                </c:pt>
                <c:pt idx="442">
                  <c:v>35.86</c:v>
                </c:pt>
                <c:pt idx="443">
                  <c:v>32.370000000000005</c:v>
                </c:pt>
                <c:pt idx="444">
                  <c:v>29.57</c:v>
                </c:pt>
                <c:pt idx="445">
                  <c:v>29.88</c:v>
                </c:pt>
                <c:pt idx="446">
                  <c:v>34.090000000000003</c:v>
                </c:pt>
                <c:pt idx="447">
                  <c:v>38.82</c:v>
                </c:pt>
                <c:pt idx="448">
                  <c:v>39.520000000000003</c:v>
                </c:pt>
                <c:pt idx="449">
                  <c:v>40.44</c:v>
                </c:pt>
                <c:pt idx="450">
                  <c:v>36.849999999999994</c:v>
                </c:pt>
                <c:pt idx="451">
                  <c:v>29.53</c:v>
                </c:pt>
                <c:pt idx="452">
                  <c:v>22.310000000000016</c:v>
                </c:pt>
                <c:pt idx="453">
                  <c:v>28.630000000000017</c:v>
                </c:pt>
                <c:pt idx="454">
                  <c:v>22.7</c:v>
                </c:pt>
                <c:pt idx="455">
                  <c:v>18.73</c:v>
                </c:pt>
                <c:pt idx="456">
                  <c:v>16.07</c:v>
                </c:pt>
                <c:pt idx="457">
                  <c:v>12.53</c:v>
                </c:pt>
                <c:pt idx="458">
                  <c:v>13.55</c:v>
                </c:pt>
                <c:pt idx="459">
                  <c:v>16.03</c:v>
                </c:pt>
                <c:pt idx="460">
                  <c:v>16.979999999999986</c:v>
                </c:pt>
                <c:pt idx="461">
                  <c:v>16.73</c:v>
                </c:pt>
                <c:pt idx="462">
                  <c:v>16.18</c:v>
                </c:pt>
                <c:pt idx="463">
                  <c:v>17.66</c:v>
                </c:pt>
                <c:pt idx="464">
                  <c:v>19.52</c:v>
                </c:pt>
                <c:pt idx="465">
                  <c:v>19.71</c:v>
                </c:pt>
                <c:pt idx="466">
                  <c:v>20.5</c:v>
                </c:pt>
                <c:pt idx="467">
                  <c:v>21.27</c:v>
                </c:pt>
                <c:pt idx="468">
                  <c:v>19.630000000000017</c:v>
                </c:pt>
                <c:pt idx="469">
                  <c:v>17.329999999999988</c:v>
                </c:pt>
                <c:pt idx="470">
                  <c:v>13.639999999999999</c:v>
                </c:pt>
                <c:pt idx="471">
                  <c:v>11.29</c:v>
                </c:pt>
                <c:pt idx="472">
                  <c:v>11.6</c:v>
                </c:pt>
                <c:pt idx="473">
                  <c:v>11.52</c:v>
                </c:pt>
                <c:pt idx="474">
                  <c:v>13.03</c:v>
                </c:pt>
                <c:pt idx="475">
                  <c:v>15.729999999999999</c:v>
                </c:pt>
                <c:pt idx="476">
                  <c:v>18.260000000000002</c:v>
                </c:pt>
                <c:pt idx="477">
                  <c:v>20</c:v>
                </c:pt>
                <c:pt idx="478">
                  <c:v>20.88</c:v>
                </c:pt>
                <c:pt idx="479">
                  <c:v>21.22</c:v>
                </c:pt>
                <c:pt idx="480">
                  <c:v>20.919999999999987</c:v>
                </c:pt>
                <c:pt idx="481">
                  <c:v>23.38</c:v>
                </c:pt>
                <c:pt idx="482">
                  <c:v>28.64</c:v>
                </c:pt>
                <c:pt idx="483">
                  <c:v>32.39</c:v>
                </c:pt>
                <c:pt idx="484">
                  <c:v>33.870000000000005</c:v>
                </c:pt>
                <c:pt idx="485">
                  <c:v>36.870000000000005</c:v>
                </c:pt>
                <c:pt idx="486">
                  <c:v>41.809999999999995</c:v>
                </c:pt>
                <c:pt idx="487">
                  <c:v>42.93</c:v>
                </c:pt>
                <c:pt idx="488">
                  <c:v>46.53</c:v>
                </c:pt>
                <c:pt idx="489">
                  <c:v>49.8</c:v>
                </c:pt>
                <c:pt idx="490">
                  <c:v>50.25</c:v>
                </c:pt>
                <c:pt idx="491">
                  <c:v>51.83</c:v>
                </c:pt>
                <c:pt idx="492">
                  <c:v>53.61</c:v>
                </c:pt>
                <c:pt idx="493">
                  <c:v>58.44</c:v>
                </c:pt>
                <c:pt idx="494">
                  <c:v>69.179999999999978</c:v>
                </c:pt>
                <c:pt idx="495">
                  <c:v>68.11</c:v>
                </c:pt>
                <c:pt idx="496">
                  <c:v>65.75</c:v>
                </c:pt>
                <c:pt idx="497">
                  <c:v>60.87</c:v>
                </c:pt>
                <c:pt idx="498">
                  <c:v>53.71</c:v>
                </c:pt>
                <c:pt idx="499">
                  <c:v>45.97</c:v>
                </c:pt>
                <c:pt idx="500">
                  <c:v>35.56</c:v>
                </c:pt>
                <c:pt idx="501">
                  <c:v>34.33</c:v>
                </c:pt>
                <c:pt idx="502">
                  <c:v>30.77</c:v>
                </c:pt>
                <c:pt idx="503">
                  <c:v>26.47</c:v>
                </c:pt>
                <c:pt idx="504">
                  <c:v>23.419999999999987</c:v>
                </c:pt>
                <c:pt idx="505">
                  <c:v>34.949999999999996</c:v>
                </c:pt>
                <c:pt idx="506">
                  <c:v>40.660000000000011</c:v>
                </c:pt>
                <c:pt idx="507">
                  <c:v>43.93</c:v>
                </c:pt>
                <c:pt idx="508">
                  <c:v>45.4</c:v>
                </c:pt>
                <c:pt idx="509">
                  <c:v>49.96</c:v>
                </c:pt>
                <c:pt idx="510">
                  <c:v>51.17</c:v>
                </c:pt>
                <c:pt idx="511">
                  <c:v>53.15</c:v>
                </c:pt>
                <c:pt idx="512">
                  <c:v>54.05</c:v>
                </c:pt>
                <c:pt idx="513">
                  <c:v>51.49</c:v>
                </c:pt>
                <c:pt idx="514">
                  <c:v>49.25</c:v>
                </c:pt>
                <c:pt idx="515">
                  <c:v>49.67</c:v>
                </c:pt>
                <c:pt idx="516">
                  <c:v>47.57</c:v>
                </c:pt>
                <c:pt idx="517">
                  <c:v>43.65</c:v>
                </c:pt>
                <c:pt idx="518">
                  <c:v>43.27</c:v>
                </c:pt>
                <c:pt idx="519">
                  <c:v>47.6</c:v>
                </c:pt>
                <c:pt idx="520">
                  <c:v>48.14</c:v>
                </c:pt>
                <c:pt idx="521">
                  <c:v>44.11</c:v>
                </c:pt>
                <c:pt idx="522">
                  <c:v>42.98</c:v>
                </c:pt>
                <c:pt idx="523">
                  <c:v>46.690000000000012</c:v>
                </c:pt>
                <c:pt idx="524">
                  <c:v>50.01</c:v>
                </c:pt>
                <c:pt idx="525">
                  <c:v>49.25</c:v>
                </c:pt>
                <c:pt idx="526">
                  <c:v>50.11</c:v>
                </c:pt>
                <c:pt idx="527">
                  <c:v>52.59</c:v>
                </c:pt>
                <c:pt idx="528">
                  <c:v>53.54</c:v>
                </c:pt>
                <c:pt idx="529">
                  <c:v>52.120000000000012</c:v>
                </c:pt>
                <c:pt idx="530">
                  <c:v>51.06</c:v>
                </c:pt>
                <c:pt idx="531">
                  <c:v>55.52</c:v>
                </c:pt>
                <c:pt idx="532">
                  <c:v>60.730000000000011</c:v>
                </c:pt>
                <c:pt idx="533">
                  <c:v>64.02</c:v>
                </c:pt>
                <c:pt idx="534">
                  <c:v>65.599999999999994</c:v>
                </c:pt>
                <c:pt idx="535">
                  <c:v>66.53</c:v>
                </c:pt>
                <c:pt idx="536">
                  <c:v>68.459999999999994</c:v>
                </c:pt>
                <c:pt idx="537">
                  <c:v>68.39</c:v>
                </c:pt>
                <c:pt idx="538">
                  <c:v>71.11</c:v>
                </c:pt>
                <c:pt idx="539">
                  <c:v>72.169999999999987</c:v>
                </c:pt>
                <c:pt idx="540">
                  <c:v>71.63</c:v>
                </c:pt>
                <c:pt idx="541">
                  <c:v>68.42</c:v>
                </c:pt>
                <c:pt idx="542">
                  <c:v>63.68</c:v>
                </c:pt>
                <c:pt idx="543">
                  <c:v>62.02</c:v>
                </c:pt>
                <c:pt idx="544">
                  <c:v>62.15</c:v>
                </c:pt>
                <c:pt idx="545">
                  <c:v>63.36</c:v>
                </c:pt>
                <c:pt idx="546">
                  <c:v>72.83</c:v>
                </c:pt>
                <c:pt idx="547">
                  <c:v>70.209999999999994</c:v>
                </c:pt>
                <c:pt idx="548">
                  <c:v>67.97</c:v>
                </c:pt>
                <c:pt idx="549">
                  <c:v>68.31</c:v>
                </c:pt>
                <c:pt idx="550">
                  <c:v>65.649999999999991</c:v>
                </c:pt>
                <c:pt idx="551">
                  <c:v>63.11</c:v>
                </c:pt>
                <c:pt idx="552">
                  <c:v>61.99</c:v>
                </c:pt>
                <c:pt idx="553">
                  <c:v>65.88</c:v>
                </c:pt>
                <c:pt idx="554">
                  <c:v>68.209999999999994</c:v>
                </c:pt>
                <c:pt idx="555">
                  <c:v>69.169999999999987</c:v>
                </c:pt>
                <c:pt idx="556">
                  <c:v>68.39</c:v>
                </c:pt>
                <c:pt idx="557">
                  <c:v>71.5</c:v>
                </c:pt>
                <c:pt idx="558">
                  <c:v>71.709999999999994</c:v>
                </c:pt>
                <c:pt idx="559">
                  <c:v>71.58</c:v>
                </c:pt>
                <c:pt idx="560">
                  <c:v>68.75</c:v>
                </c:pt>
                <c:pt idx="561">
                  <c:v>70.319999999999993</c:v>
                </c:pt>
                <c:pt idx="562">
                  <c:v>76.709999999999994</c:v>
                </c:pt>
                <c:pt idx="563">
                  <c:v>72.39</c:v>
                </c:pt>
                <c:pt idx="564">
                  <c:v>65.73</c:v>
                </c:pt>
                <c:pt idx="565">
                  <c:v>63.51</c:v>
                </c:pt>
                <c:pt idx="566">
                  <c:v>64.349999999999994</c:v>
                </c:pt>
                <c:pt idx="567">
                  <c:v>67.510000000000005</c:v>
                </c:pt>
                <c:pt idx="568">
                  <c:v>70.47</c:v>
                </c:pt>
                <c:pt idx="569">
                  <c:v>73.69</c:v>
                </c:pt>
                <c:pt idx="570">
                  <c:v>76.06</c:v>
                </c:pt>
                <c:pt idx="571">
                  <c:v>77.179999999999978</c:v>
                </c:pt>
                <c:pt idx="572">
                  <c:v>77.06</c:v>
                </c:pt>
                <c:pt idx="573">
                  <c:v>75.03</c:v>
                </c:pt>
                <c:pt idx="574">
                  <c:v>76.33</c:v>
                </c:pt>
                <c:pt idx="575">
                  <c:v>77.98</c:v>
                </c:pt>
                <c:pt idx="576">
                  <c:v>78.98</c:v>
                </c:pt>
                <c:pt idx="577">
                  <c:v>75.95</c:v>
                </c:pt>
                <c:pt idx="578">
                  <c:v>70.400000000000006</c:v>
                </c:pt>
                <c:pt idx="579">
                  <c:v>62.83</c:v>
                </c:pt>
                <c:pt idx="580">
                  <c:v>58.190000000000012</c:v>
                </c:pt>
                <c:pt idx="581">
                  <c:v>57</c:v>
                </c:pt>
                <c:pt idx="582">
                  <c:v>60.720000000000013</c:v>
                </c:pt>
                <c:pt idx="583">
                  <c:v>64.39</c:v>
                </c:pt>
                <c:pt idx="584">
                  <c:v>67.92</c:v>
                </c:pt>
                <c:pt idx="585">
                  <c:v>71.739999999999995</c:v>
                </c:pt>
                <c:pt idx="586">
                  <c:v>73.52</c:v>
                </c:pt>
                <c:pt idx="587">
                  <c:v>74.069999999999993</c:v>
                </c:pt>
                <c:pt idx="588">
                  <c:v>75.06</c:v>
                </c:pt>
                <c:pt idx="589">
                  <c:v>76.430000000000007</c:v>
                </c:pt>
                <c:pt idx="590">
                  <c:v>79.819999999999993</c:v>
                </c:pt>
                <c:pt idx="591">
                  <c:v>78.790000000000006</c:v>
                </c:pt>
                <c:pt idx="592">
                  <c:v>78.09</c:v>
                </c:pt>
                <c:pt idx="593">
                  <c:v>75.22</c:v>
                </c:pt>
                <c:pt idx="594">
                  <c:v>69.849999999999994</c:v>
                </c:pt>
                <c:pt idx="595">
                  <c:v>66.66</c:v>
                </c:pt>
                <c:pt idx="596">
                  <c:v>65.540000000000006</c:v>
                </c:pt>
                <c:pt idx="597">
                  <c:v>66.86999999999999</c:v>
                </c:pt>
                <c:pt idx="598">
                  <c:v>76.42</c:v>
                </c:pt>
                <c:pt idx="599">
                  <c:v>71.33</c:v>
                </c:pt>
                <c:pt idx="600">
                  <c:v>64.989999999999995</c:v>
                </c:pt>
                <c:pt idx="601">
                  <c:v>58.96</c:v>
                </c:pt>
                <c:pt idx="602">
                  <c:v>55.21</c:v>
                </c:pt>
                <c:pt idx="603">
                  <c:v>56.41</c:v>
                </c:pt>
                <c:pt idx="604">
                  <c:v>60.339999999999996</c:v>
                </c:pt>
                <c:pt idx="605">
                  <c:v>70.510000000000005</c:v>
                </c:pt>
                <c:pt idx="606">
                  <c:v>73.33</c:v>
                </c:pt>
                <c:pt idx="607">
                  <c:v>72.510000000000005</c:v>
                </c:pt>
                <c:pt idx="608">
                  <c:v>67.58</c:v>
                </c:pt>
                <c:pt idx="609">
                  <c:v>68.540000000000006</c:v>
                </c:pt>
                <c:pt idx="610">
                  <c:v>68.319999999999993</c:v>
                </c:pt>
                <c:pt idx="611">
                  <c:v>71.179999999999978</c:v>
                </c:pt>
                <c:pt idx="612">
                  <c:v>72.709999999999994</c:v>
                </c:pt>
                <c:pt idx="613">
                  <c:v>73.169999999999987</c:v>
                </c:pt>
                <c:pt idx="614">
                  <c:v>75.77</c:v>
                </c:pt>
                <c:pt idx="615">
                  <c:v>75.599999999999994</c:v>
                </c:pt>
                <c:pt idx="616">
                  <c:v>75.75</c:v>
                </c:pt>
                <c:pt idx="617">
                  <c:v>75.440000000000026</c:v>
                </c:pt>
                <c:pt idx="618">
                  <c:v>73.819999999999993</c:v>
                </c:pt>
                <c:pt idx="619">
                  <c:v>71.569999999999993</c:v>
                </c:pt>
                <c:pt idx="620">
                  <c:v>70.83</c:v>
                </c:pt>
                <c:pt idx="621">
                  <c:v>70.09</c:v>
                </c:pt>
                <c:pt idx="622">
                  <c:v>71.349999999999994</c:v>
                </c:pt>
                <c:pt idx="623">
                  <c:v>73.069999999999993</c:v>
                </c:pt>
                <c:pt idx="624">
                  <c:v>69.58</c:v>
                </c:pt>
                <c:pt idx="625">
                  <c:v>67.33</c:v>
                </c:pt>
                <c:pt idx="626">
                  <c:v>68.36999999999999</c:v>
                </c:pt>
                <c:pt idx="627">
                  <c:v>71.669999999999987</c:v>
                </c:pt>
                <c:pt idx="628">
                  <c:v>78.72</c:v>
                </c:pt>
                <c:pt idx="629">
                  <c:v>83</c:v>
                </c:pt>
                <c:pt idx="630">
                  <c:v>84.6</c:v>
                </c:pt>
                <c:pt idx="631">
                  <c:v>85.95</c:v>
                </c:pt>
                <c:pt idx="632">
                  <c:v>87.149999999999991</c:v>
                </c:pt>
                <c:pt idx="633">
                  <c:v>90.07</c:v>
                </c:pt>
                <c:pt idx="634">
                  <c:v>92.59</c:v>
                </c:pt>
                <c:pt idx="635">
                  <c:v>93.940000000000026</c:v>
                </c:pt>
                <c:pt idx="636">
                  <c:v>92.51</c:v>
                </c:pt>
                <c:pt idx="637">
                  <c:v>89.59</c:v>
                </c:pt>
                <c:pt idx="638">
                  <c:v>85.36999999999999</c:v>
                </c:pt>
                <c:pt idx="639">
                  <c:v>79.940000000000026</c:v>
                </c:pt>
                <c:pt idx="640">
                  <c:v>74.86</c:v>
                </c:pt>
                <c:pt idx="641">
                  <c:v>72.069999999999993</c:v>
                </c:pt>
                <c:pt idx="642">
                  <c:v>71.22</c:v>
                </c:pt>
                <c:pt idx="643">
                  <c:v>65.39</c:v>
                </c:pt>
                <c:pt idx="644">
                  <c:v>61.790000000000013</c:v>
                </c:pt>
                <c:pt idx="645">
                  <c:v>58.120000000000012</c:v>
                </c:pt>
                <c:pt idx="646">
                  <c:v>54.48</c:v>
                </c:pt>
                <c:pt idx="647">
                  <c:v>55.28</c:v>
                </c:pt>
                <c:pt idx="648">
                  <c:v>58.42</c:v>
                </c:pt>
                <c:pt idx="649">
                  <c:v>60.720000000000013</c:v>
                </c:pt>
                <c:pt idx="650">
                  <c:v>72.849999999999994</c:v>
                </c:pt>
                <c:pt idx="651">
                  <c:v>73.47</c:v>
                </c:pt>
                <c:pt idx="652">
                  <c:v>73.209999999999994</c:v>
                </c:pt>
                <c:pt idx="653">
                  <c:v>69.64</c:v>
                </c:pt>
                <c:pt idx="654">
                  <c:v>64.010000000000005</c:v>
                </c:pt>
                <c:pt idx="655">
                  <c:v>55.849999999999994</c:v>
                </c:pt>
                <c:pt idx="656">
                  <c:v>49.730000000000011</c:v>
                </c:pt>
                <c:pt idx="657">
                  <c:v>51.13</c:v>
                </c:pt>
                <c:pt idx="658">
                  <c:v>46.49</c:v>
                </c:pt>
                <c:pt idx="659">
                  <c:v>44.51</c:v>
                </c:pt>
                <c:pt idx="660">
                  <c:v>45.9</c:v>
                </c:pt>
                <c:pt idx="661">
                  <c:v>56.120000000000012</c:v>
                </c:pt>
                <c:pt idx="662">
                  <c:v>56.27</c:v>
                </c:pt>
                <c:pt idx="663">
                  <c:v>62.309999999999995</c:v>
                </c:pt>
                <c:pt idx="664">
                  <c:v>72.599999999999994</c:v>
                </c:pt>
                <c:pt idx="665">
                  <c:v>84.13</c:v>
                </c:pt>
                <c:pt idx="666">
                  <c:v>89.97</c:v>
                </c:pt>
                <c:pt idx="667">
                  <c:v>93.460000000000022</c:v>
                </c:pt>
                <c:pt idx="668">
                  <c:v>95.59</c:v>
                </c:pt>
                <c:pt idx="669">
                  <c:v>96.86999999999999</c:v>
                </c:pt>
                <c:pt idx="670">
                  <c:v>96.52</c:v>
                </c:pt>
                <c:pt idx="671">
                  <c:v>95.31</c:v>
                </c:pt>
                <c:pt idx="672">
                  <c:v>95.19</c:v>
                </c:pt>
                <c:pt idx="673">
                  <c:v>95.25</c:v>
                </c:pt>
                <c:pt idx="674">
                  <c:v>95.85</c:v>
                </c:pt>
                <c:pt idx="675">
                  <c:v>96.61</c:v>
                </c:pt>
                <c:pt idx="676">
                  <c:v>95.86999999999999</c:v>
                </c:pt>
                <c:pt idx="677">
                  <c:v>93.460000000000022</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18.64</c:v>
                </c:pt>
                <c:pt idx="701">
                  <c:v>17.350000000000001</c:v>
                </c:pt>
                <c:pt idx="702">
                  <c:v>17.57</c:v>
                </c:pt>
                <c:pt idx="703">
                  <c:v>16.18</c:v>
                </c:pt>
                <c:pt idx="704">
                  <c:v>15.44</c:v>
                </c:pt>
                <c:pt idx="705">
                  <c:v>15.09</c:v>
                </c:pt>
                <c:pt idx="706">
                  <c:v>15.29</c:v>
                </c:pt>
                <c:pt idx="707">
                  <c:v>14.53</c:v>
                </c:pt>
                <c:pt idx="708">
                  <c:v>15.870000000000006</c:v>
                </c:pt>
                <c:pt idx="709">
                  <c:v>18.88</c:v>
                </c:pt>
                <c:pt idx="710">
                  <c:v>22.779999999999987</c:v>
                </c:pt>
                <c:pt idx="711">
                  <c:v>22.22</c:v>
                </c:pt>
                <c:pt idx="712">
                  <c:v>19.39</c:v>
                </c:pt>
                <c:pt idx="713">
                  <c:v>32.86</c:v>
                </c:pt>
                <c:pt idx="714">
                  <c:v>34.58</c:v>
                </c:pt>
                <c:pt idx="715">
                  <c:v>36.879999999999995</c:v>
                </c:pt>
                <c:pt idx="716">
                  <c:v>43.93</c:v>
                </c:pt>
                <c:pt idx="717">
                  <c:v>52.21</c:v>
                </c:pt>
                <c:pt idx="718">
                  <c:v>56.83</c:v>
                </c:pt>
                <c:pt idx="719">
                  <c:v>58.809999999999995</c:v>
                </c:pt>
                <c:pt idx="720">
                  <c:v>58.839999999999996</c:v>
                </c:pt>
                <c:pt idx="721">
                  <c:v>58.54</c:v>
                </c:pt>
                <c:pt idx="722">
                  <c:v>56.51</c:v>
                </c:pt>
                <c:pt idx="723">
                  <c:v>51.51</c:v>
                </c:pt>
                <c:pt idx="724">
                  <c:v>46.379999999999995</c:v>
                </c:pt>
                <c:pt idx="725">
                  <c:v>43.44</c:v>
                </c:pt>
                <c:pt idx="726">
                  <c:v>41.59</c:v>
                </c:pt>
                <c:pt idx="727">
                  <c:v>40.21</c:v>
                </c:pt>
                <c:pt idx="728">
                  <c:v>38.790000000000013</c:v>
                </c:pt>
                <c:pt idx="729">
                  <c:v>38.33</c:v>
                </c:pt>
                <c:pt idx="730">
                  <c:v>40.56</c:v>
                </c:pt>
                <c:pt idx="731">
                  <c:v>44.230000000000011</c:v>
                </c:pt>
                <c:pt idx="732">
                  <c:v>43.760000000000012</c:v>
                </c:pt>
                <c:pt idx="733">
                  <c:v>39.270000000000003</c:v>
                </c:pt>
                <c:pt idx="734">
                  <c:v>31.45</c:v>
                </c:pt>
                <c:pt idx="735">
                  <c:v>22.39</c:v>
                </c:pt>
                <c:pt idx="736">
                  <c:v>15.96</c:v>
                </c:pt>
                <c:pt idx="737">
                  <c:v>12.79</c:v>
                </c:pt>
                <c:pt idx="738">
                  <c:v>9.8800000000000008</c:v>
                </c:pt>
                <c:pt idx="739">
                  <c:v>8.61</c:v>
                </c:pt>
                <c:pt idx="740">
                  <c:v>10.25</c:v>
                </c:pt>
                <c:pt idx="741">
                  <c:v>10.81</c:v>
                </c:pt>
                <c:pt idx="742">
                  <c:v>10.97</c:v>
                </c:pt>
                <c:pt idx="743">
                  <c:v>12.11</c:v>
                </c:pt>
                <c:pt idx="744">
                  <c:v>13</c:v>
                </c:pt>
                <c:pt idx="745">
                  <c:v>15.6</c:v>
                </c:pt>
                <c:pt idx="746">
                  <c:v>17.64</c:v>
                </c:pt>
                <c:pt idx="747">
                  <c:v>19.690000000000001</c:v>
                </c:pt>
                <c:pt idx="748">
                  <c:v>21.59</c:v>
                </c:pt>
                <c:pt idx="749">
                  <c:v>22.16</c:v>
                </c:pt>
                <c:pt idx="750">
                  <c:v>22.439999999999987</c:v>
                </c:pt>
                <c:pt idx="751">
                  <c:v>21.66</c:v>
                </c:pt>
                <c:pt idx="752">
                  <c:v>21.68</c:v>
                </c:pt>
                <c:pt idx="753">
                  <c:v>24.130000000000017</c:v>
                </c:pt>
                <c:pt idx="754">
                  <c:v>30.979999999999986</c:v>
                </c:pt>
                <c:pt idx="755">
                  <c:v>34.910000000000004</c:v>
                </c:pt>
                <c:pt idx="756">
                  <c:v>41.17</c:v>
                </c:pt>
                <c:pt idx="757">
                  <c:v>46.41</c:v>
                </c:pt>
                <c:pt idx="758">
                  <c:v>51.61</c:v>
                </c:pt>
                <c:pt idx="759">
                  <c:v>51.6</c:v>
                </c:pt>
                <c:pt idx="760">
                  <c:v>48.14</c:v>
                </c:pt>
                <c:pt idx="761">
                  <c:v>46.49</c:v>
                </c:pt>
                <c:pt idx="762">
                  <c:v>42.75</c:v>
                </c:pt>
                <c:pt idx="763">
                  <c:v>40.75</c:v>
                </c:pt>
                <c:pt idx="764">
                  <c:v>37.24</c:v>
                </c:pt>
                <c:pt idx="765">
                  <c:v>43.730000000000011</c:v>
                </c:pt>
                <c:pt idx="766">
                  <c:v>43.120000000000012</c:v>
                </c:pt>
                <c:pt idx="767">
                  <c:v>43.24</c:v>
                </c:pt>
                <c:pt idx="768">
                  <c:v>41.07</c:v>
                </c:pt>
                <c:pt idx="769">
                  <c:v>40.700000000000003</c:v>
                </c:pt>
                <c:pt idx="770">
                  <c:v>41.9</c:v>
                </c:pt>
                <c:pt idx="771">
                  <c:v>42.260000000000012</c:v>
                </c:pt>
                <c:pt idx="772">
                  <c:v>39.25</c:v>
                </c:pt>
                <c:pt idx="773">
                  <c:v>36.86</c:v>
                </c:pt>
                <c:pt idx="774">
                  <c:v>36.94</c:v>
                </c:pt>
                <c:pt idx="775">
                  <c:v>36.04</c:v>
                </c:pt>
                <c:pt idx="776">
                  <c:v>33.9</c:v>
                </c:pt>
                <c:pt idx="777">
                  <c:v>32.24</c:v>
                </c:pt>
                <c:pt idx="778">
                  <c:v>33.9</c:v>
                </c:pt>
                <c:pt idx="779">
                  <c:v>36.11</c:v>
                </c:pt>
                <c:pt idx="780">
                  <c:v>35.33</c:v>
                </c:pt>
                <c:pt idx="781">
                  <c:v>32.339999999999996</c:v>
                </c:pt>
                <c:pt idx="782">
                  <c:v>29.73</c:v>
                </c:pt>
                <c:pt idx="783">
                  <c:v>27.97</c:v>
                </c:pt>
                <c:pt idx="784">
                  <c:v>25.73</c:v>
                </c:pt>
                <c:pt idx="785">
                  <c:v>23.34</c:v>
                </c:pt>
                <c:pt idx="786">
                  <c:v>20.7</c:v>
                </c:pt>
                <c:pt idx="787">
                  <c:v>21.310000000000016</c:v>
                </c:pt>
                <c:pt idx="788">
                  <c:v>21.130000000000017</c:v>
                </c:pt>
                <c:pt idx="789">
                  <c:v>18.559999999999999</c:v>
                </c:pt>
                <c:pt idx="790">
                  <c:v>15.68</c:v>
                </c:pt>
                <c:pt idx="791">
                  <c:v>13.44</c:v>
                </c:pt>
                <c:pt idx="792">
                  <c:v>11.09</c:v>
                </c:pt>
                <c:pt idx="793">
                  <c:v>11.28</c:v>
                </c:pt>
                <c:pt idx="794">
                  <c:v>12.04</c:v>
                </c:pt>
                <c:pt idx="795">
                  <c:v>14.77</c:v>
                </c:pt>
                <c:pt idx="796">
                  <c:v>17.279999999999987</c:v>
                </c:pt>
                <c:pt idx="797">
                  <c:v>18.97</c:v>
                </c:pt>
                <c:pt idx="798">
                  <c:v>22.16</c:v>
                </c:pt>
                <c:pt idx="799">
                  <c:v>25.6</c:v>
                </c:pt>
                <c:pt idx="800">
                  <c:v>28.95</c:v>
                </c:pt>
                <c:pt idx="801">
                  <c:v>33.050000000000004</c:v>
                </c:pt>
                <c:pt idx="802">
                  <c:v>34.6</c:v>
                </c:pt>
                <c:pt idx="803">
                  <c:v>37.86</c:v>
                </c:pt>
                <c:pt idx="804">
                  <c:v>42.04</c:v>
                </c:pt>
                <c:pt idx="805">
                  <c:v>46.879999999999995</c:v>
                </c:pt>
                <c:pt idx="806">
                  <c:v>58.59</c:v>
                </c:pt>
                <c:pt idx="807">
                  <c:v>60.18</c:v>
                </c:pt>
                <c:pt idx="808">
                  <c:v>58.190000000000012</c:v>
                </c:pt>
                <c:pt idx="809">
                  <c:v>54.08</c:v>
                </c:pt>
                <c:pt idx="810">
                  <c:v>48.309999999999995</c:v>
                </c:pt>
                <c:pt idx="811">
                  <c:v>43.54</c:v>
                </c:pt>
                <c:pt idx="812">
                  <c:v>37.33</c:v>
                </c:pt>
                <c:pt idx="813">
                  <c:v>32.190000000000012</c:v>
                </c:pt>
                <c:pt idx="814">
                  <c:v>26.68</c:v>
                </c:pt>
                <c:pt idx="815">
                  <c:v>23.34</c:v>
                </c:pt>
                <c:pt idx="816">
                  <c:v>22.38</c:v>
                </c:pt>
                <c:pt idx="817">
                  <c:v>34.379999999999995</c:v>
                </c:pt>
                <c:pt idx="818">
                  <c:v>36.39</c:v>
                </c:pt>
                <c:pt idx="819">
                  <c:v>40.050000000000004</c:v>
                </c:pt>
                <c:pt idx="820">
                  <c:v>44.07</c:v>
                </c:pt>
                <c:pt idx="821">
                  <c:v>48.41</c:v>
                </c:pt>
                <c:pt idx="822">
                  <c:v>51.89</c:v>
                </c:pt>
                <c:pt idx="823">
                  <c:v>57.06</c:v>
                </c:pt>
                <c:pt idx="824">
                  <c:v>62.839999999999996</c:v>
                </c:pt>
                <c:pt idx="825">
                  <c:v>60.04</c:v>
                </c:pt>
                <c:pt idx="826">
                  <c:v>56.160000000000011</c:v>
                </c:pt>
                <c:pt idx="827">
                  <c:v>51.67</c:v>
                </c:pt>
                <c:pt idx="828">
                  <c:v>46.05</c:v>
                </c:pt>
                <c:pt idx="829">
                  <c:v>44.2</c:v>
                </c:pt>
                <c:pt idx="830">
                  <c:v>44.68</c:v>
                </c:pt>
                <c:pt idx="831">
                  <c:v>46.55</c:v>
                </c:pt>
                <c:pt idx="832">
                  <c:v>47.04</c:v>
                </c:pt>
                <c:pt idx="833">
                  <c:v>47.379999999999995</c:v>
                </c:pt>
                <c:pt idx="834">
                  <c:v>48.71</c:v>
                </c:pt>
                <c:pt idx="835">
                  <c:v>48.01</c:v>
                </c:pt>
                <c:pt idx="836">
                  <c:v>43.06</c:v>
                </c:pt>
                <c:pt idx="837">
                  <c:v>37.33</c:v>
                </c:pt>
                <c:pt idx="838">
                  <c:v>30.14</c:v>
                </c:pt>
                <c:pt idx="839">
                  <c:v>25.72</c:v>
                </c:pt>
                <c:pt idx="840">
                  <c:v>23.41</c:v>
                </c:pt>
                <c:pt idx="841">
                  <c:v>22.89</c:v>
                </c:pt>
                <c:pt idx="842">
                  <c:v>22.32</c:v>
                </c:pt>
                <c:pt idx="843">
                  <c:v>21.919999999999987</c:v>
                </c:pt>
                <c:pt idx="844">
                  <c:v>22.47</c:v>
                </c:pt>
                <c:pt idx="845">
                  <c:v>23.03</c:v>
                </c:pt>
                <c:pt idx="846">
                  <c:v>26.419999999999987</c:v>
                </c:pt>
                <c:pt idx="847">
                  <c:v>31.41</c:v>
                </c:pt>
                <c:pt idx="848">
                  <c:v>34.120000000000012</c:v>
                </c:pt>
                <c:pt idx="849">
                  <c:v>36.020000000000003</c:v>
                </c:pt>
                <c:pt idx="850">
                  <c:v>37.590000000000003</c:v>
                </c:pt>
                <c:pt idx="851">
                  <c:v>37</c:v>
                </c:pt>
                <c:pt idx="852">
                  <c:v>37.020000000000003</c:v>
                </c:pt>
                <c:pt idx="853">
                  <c:v>38.120000000000012</c:v>
                </c:pt>
                <c:pt idx="854">
                  <c:v>37.5</c:v>
                </c:pt>
                <c:pt idx="855">
                  <c:v>34.93</c:v>
                </c:pt>
                <c:pt idx="856">
                  <c:v>32.050000000000004</c:v>
                </c:pt>
                <c:pt idx="857">
                  <c:v>28.68</c:v>
                </c:pt>
                <c:pt idx="858">
                  <c:v>27.35</c:v>
                </c:pt>
                <c:pt idx="859">
                  <c:v>23.29</c:v>
                </c:pt>
                <c:pt idx="860">
                  <c:v>19.079999999999988</c:v>
                </c:pt>
                <c:pt idx="861">
                  <c:v>15.25</c:v>
                </c:pt>
                <c:pt idx="862">
                  <c:v>13.61</c:v>
                </c:pt>
                <c:pt idx="863">
                  <c:v>12.15</c:v>
                </c:pt>
                <c:pt idx="864">
                  <c:v>11.55</c:v>
                </c:pt>
                <c:pt idx="865">
                  <c:v>12.51</c:v>
                </c:pt>
                <c:pt idx="866">
                  <c:v>16.22</c:v>
                </c:pt>
                <c:pt idx="867">
                  <c:v>21.17</c:v>
                </c:pt>
                <c:pt idx="868">
                  <c:v>22.47</c:v>
                </c:pt>
                <c:pt idx="869">
                  <c:v>34.58</c:v>
                </c:pt>
                <c:pt idx="870">
                  <c:v>33.620000000000012</c:v>
                </c:pt>
                <c:pt idx="871">
                  <c:v>36.24</c:v>
                </c:pt>
                <c:pt idx="872">
                  <c:v>39.99</c:v>
                </c:pt>
                <c:pt idx="873">
                  <c:v>43.48</c:v>
                </c:pt>
                <c:pt idx="874">
                  <c:v>46.03</c:v>
                </c:pt>
                <c:pt idx="875">
                  <c:v>51.949999999999996</c:v>
                </c:pt>
                <c:pt idx="876">
                  <c:v>58</c:v>
                </c:pt>
                <c:pt idx="877">
                  <c:v>60.47</c:v>
                </c:pt>
                <c:pt idx="878">
                  <c:v>63.08</c:v>
                </c:pt>
                <c:pt idx="879">
                  <c:v>62.39</c:v>
                </c:pt>
                <c:pt idx="880">
                  <c:v>60.05</c:v>
                </c:pt>
                <c:pt idx="881">
                  <c:v>58</c:v>
                </c:pt>
                <c:pt idx="882">
                  <c:v>56.52</c:v>
                </c:pt>
                <c:pt idx="883">
                  <c:v>56.4</c:v>
                </c:pt>
                <c:pt idx="884">
                  <c:v>54.14</c:v>
                </c:pt>
                <c:pt idx="885">
                  <c:v>49.07</c:v>
                </c:pt>
                <c:pt idx="886">
                  <c:v>45.27</c:v>
                </c:pt>
                <c:pt idx="887">
                  <c:v>39.08</c:v>
                </c:pt>
                <c:pt idx="888">
                  <c:v>32.25</c:v>
                </c:pt>
                <c:pt idx="889">
                  <c:v>25.03</c:v>
                </c:pt>
                <c:pt idx="890">
                  <c:v>17.77</c:v>
                </c:pt>
                <c:pt idx="891">
                  <c:v>13.08</c:v>
                </c:pt>
                <c:pt idx="892">
                  <c:v>8.81</c:v>
                </c:pt>
                <c:pt idx="893">
                  <c:v>6.13</c:v>
                </c:pt>
                <c:pt idx="894">
                  <c:v>6.4300000000000024</c:v>
                </c:pt>
                <c:pt idx="895">
                  <c:v>7.3599999999999985</c:v>
                </c:pt>
                <c:pt idx="896">
                  <c:v>7.18</c:v>
                </c:pt>
                <c:pt idx="897">
                  <c:v>7.63</c:v>
                </c:pt>
                <c:pt idx="898">
                  <c:v>7.29</c:v>
                </c:pt>
                <c:pt idx="899">
                  <c:v>5.92</c:v>
                </c:pt>
                <c:pt idx="900">
                  <c:v>5.31</c:v>
                </c:pt>
                <c:pt idx="901">
                  <c:v>5.4</c:v>
                </c:pt>
                <c:pt idx="902">
                  <c:v>7.03</c:v>
                </c:pt>
                <c:pt idx="903">
                  <c:v>7.28</c:v>
                </c:pt>
                <c:pt idx="904">
                  <c:v>5.54</c:v>
                </c:pt>
                <c:pt idx="905">
                  <c:v>4.3599999999999985</c:v>
                </c:pt>
                <c:pt idx="906">
                  <c:v>3.82</c:v>
                </c:pt>
                <c:pt idx="907">
                  <c:v>4.57</c:v>
                </c:pt>
                <c:pt idx="908">
                  <c:v>5.45</c:v>
                </c:pt>
                <c:pt idx="909">
                  <c:v>5.58</c:v>
                </c:pt>
                <c:pt idx="910">
                  <c:v>10.030000000000001</c:v>
                </c:pt>
                <c:pt idx="911">
                  <c:v>15.32</c:v>
                </c:pt>
                <c:pt idx="912">
                  <c:v>20.22</c:v>
                </c:pt>
                <c:pt idx="913">
                  <c:v>25.01</c:v>
                </c:pt>
                <c:pt idx="914">
                  <c:v>28.54</c:v>
                </c:pt>
                <c:pt idx="915">
                  <c:v>29.72</c:v>
                </c:pt>
                <c:pt idx="916">
                  <c:v>27.23</c:v>
                </c:pt>
                <c:pt idx="917">
                  <c:v>25.82</c:v>
                </c:pt>
                <c:pt idx="918">
                  <c:v>25.34</c:v>
                </c:pt>
                <c:pt idx="919">
                  <c:v>24.4</c:v>
                </c:pt>
                <c:pt idx="920">
                  <c:v>25.62</c:v>
                </c:pt>
                <c:pt idx="921">
                  <c:v>37.260000000000012</c:v>
                </c:pt>
                <c:pt idx="922">
                  <c:v>38.339999999999996</c:v>
                </c:pt>
                <c:pt idx="923">
                  <c:v>43.68</c:v>
                </c:pt>
                <c:pt idx="924">
                  <c:v>49.48</c:v>
                </c:pt>
                <c:pt idx="925">
                  <c:v>55.660000000000011</c:v>
                </c:pt>
                <c:pt idx="926">
                  <c:v>63.8</c:v>
                </c:pt>
                <c:pt idx="927">
                  <c:v>70.760000000000005</c:v>
                </c:pt>
                <c:pt idx="928">
                  <c:v>72.739999999999995</c:v>
                </c:pt>
                <c:pt idx="929">
                  <c:v>72.66</c:v>
                </c:pt>
                <c:pt idx="930">
                  <c:v>73.86999999999999</c:v>
                </c:pt>
                <c:pt idx="931">
                  <c:v>74.53</c:v>
                </c:pt>
                <c:pt idx="932">
                  <c:v>72.649999999999991</c:v>
                </c:pt>
                <c:pt idx="933">
                  <c:v>70.69</c:v>
                </c:pt>
                <c:pt idx="934">
                  <c:v>69.69</c:v>
                </c:pt>
                <c:pt idx="935">
                  <c:v>74.61</c:v>
                </c:pt>
                <c:pt idx="936">
                  <c:v>77.45</c:v>
                </c:pt>
                <c:pt idx="937">
                  <c:v>76.47</c:v>
                </c:pt>
                <c:pt idx="938">
                  <c:v>75.61999999999999</c:v>
                </c:pt>
                <c:pt idx="939">
                  <c:v>75.34</c:v>
                </c:pt>
                <c:pt idx="940">
                  <c:v>74.7</c:v>
                </c:pt>
                <c:pt idx="941">
                  <c:v>72.040000000000006</c:v>
                </c:pt>
                <c:pt idx="942">
                  <c:v>68.959999999999994</c:v>
                </c:pt>
                <c:pt idx="943">
                  <c:v>64.48</c:v>
                </c:pt>
                <c:pt idx="944">
                  <c:v>60.349999999999994</c:v>
                </c:pt>
                <c:pt idx="945">
                  <c:v>57.339999999999996</c:v>
                </c:pt>
                <c:pt idx="946">
                  <c:v>54.2</c:v>
                </c:pt>
                <c:pt idx="947">
                  <c:v>51.620000000000012</c:v>
                </c:pt>
                <c:pt idx="948">
                  <c:v>49.61</c:v>
                </c:pt>
                <c:pt idx="949">
                  <c:v>46.67</c:v>
                </c:pt>
                <c:pt idx="950">
                  <c:v>43.720000000000013</c:v>
                </c:pt>
                <c:pt idx="951">
                  <c:v>41.03</c:v>
                </c:pt>
                <c:pt idx="952">
                  <c:v>39.949999999999996</c:v>
                </c:pt>
                <c:pt idx="953">
                  <c:v>41.660000000000011</c:v>
                </c:pt>
                <c:pt idx="954">
                  <c:v>45.89</c:v>
                </c:pt>
                <c:pt idx="955">
                  <c:v>47.55</c:v>
                </c:pt>
                <c:pt idx="956">
                  <c:v>45.68</c:v>
                </c:pt>
                <c:pt idx="957">
                  <c:v>41.720000000000013</c:v>
                </c:pt>
                <c:pt idx="958">
                  <c:v>38.270000000000003</c:v>
                </c:pt>
                <c:pt idx="959">
                  <c:v>36.220000000000013</c:v>
                </c:pt>
                <c:pt idx="960">
                  <c:v>35.01</c:v>
                </c:pt>
                <c:pt idx="961">
                  <c:v>33.58</c:v>
                </c:pt>
                <c:pt idx="962">
                  <c:v>36.11</c:v>
                </c:pt>
                <c:pt idx="963">
                  <c:v>34.15</c:v>
                </c:pt>
                <c:pt idx="964">
                  <c:v>31.89</c:v>
                </c:pt>
                <c:pt idx="965">
                  <c:v>28.89</c:v>
                </c:pt>
                <c:pt idx="966">
                  <c:v>26.77</c:v>
                </c:pt>
                <c:pt idx="967">
                  <c:v>25.41</c:v>
                </c:pt>
                <c:pt idx="968">
                  <c:v>24.82</c:v>
                </c:pt>
                <c:pt idx="969">
                  <c:v>27.459999999999987</c:v>
                </c:pt>
                <c:pt idx="970">
                  <c:v>29.45</c:v>
                </c:pt>
                <c:pt idx="971">
                  <c:v>34.200000000000003</c:v>
                </c:pt>
                <c:pt idx="972">
                  <c:v>37.47</c:v>
                </c:pt>
                <c:pt idx="973">
                  <c:v>48.2</c:v>
                </c:pt>
                <c:pt idx="974">
                  <c:v>49.54</c:v>
                </c:pt>
                <c:pt idx="975">
                  <c:v>53.43</c:v>
                </c:pt>
                <c:pt idx="976">
                  <c:v>55.89</c:v>
                </c:pt>
                <c:pt idx="977">
                  <c:v>58.48</c:v>
                </c:pt>
                <c:pt idx="978">
                  <c:v>58.690000000000012</c:v>
                </c:pt>
                <c:pt idx="979">
                  <c:v>59.92</c:v>
                </c:pt>
                <c:pt idx="980">
                  <c:v>57.48</c:v>
                </c:pt>
                <c:pt idx="981">
                  <c:v>52.96</c:v>
                </c:pt>
                <c:pt idx="982">
                  <c:v>50.120000000000012</c:v>
                </c:pt>
                <c:pt idx="983">
                  <c:v>49.720000000000013</c:v>
                </c:pt>
                <c:pt idx="984">
                  <c:v>50.87</c:v>
                </c:pt>
                <c:pt idx="985">
                  <c:v>52.46</c:v>
                </c:pt>
                <c:pt idx="986">
                  <c:v>57.03</c:v>
                </c:pt>
                <c:pt idx="987">
                  <c:v>64.38</c:v>
                </c:pt>
                <c:pt idx="988">
                  <c:v>70.66</c:v>
                </c:pt>
                <c:pt idx="989">
                  <c:v>76.209999999999994</c:v>
                </c:pt>
                <c:pt idx="990">
                  <c:v>80.669999999999987</c:v>
                </c:pt>
                <c:pt idx="991">
                  <c:v>84.51</c:v>
                </c:pt>
                <c:pt idx="992">
                  <c:v>87.06</c:v>
                </c:pt>
                <c:pt idx="993">
                  <c:v>89.1</c:v>
                </c:pt>
                <c:pt idx="994">
                  <c:v>89.81</c:v>
                </c:pt>
                <c:pt idx="995">
                  <c:v>87.29</c:v>
                </c:pt>
                <c:pt idx="996">
                  <c:v>83.1</c:v>
                </c:pt>
                <c:pt idx="997">
                  <c:v>78.89</c:v>
                </c:pt>
                <c:pt idx="998">
                  <c:v>73.59</c:v>
                </c:pt>
                <c:pt idx="999">
                  <c:v>67.06</c:v>
                </c:pt>
                <c:pt idx="1000">
                  <c:v>59.949999999999996</c:v>
                </c:pt>
                <c:pt idx="1001">
                  <c:v>57.07</c:v>
                </c:pt>
                <c:pt idx="1002">
                  <c:v>54.790000000000013</c:v>
                </c:pt>
                <c:pt idx="1003">
                  <c:v>50.379999999999995</c:v>
                </c:pt>
                <c:pt idx="1004">
                  <c:v>43.879999999999995</c:v>
                </c:pt>
                <c:pt idx="1005">
                  <c:v>38.690000000000012</c:v>
                </c:pt>
                <c:pt idx="1006">
                  <c:v>37.61</c:v>
                </c:pt>
                <c:pt idx="1007">
                  <c:v>33.86</c:v>
                </c:pt>
                <c:pt idx="1008">
                  <c:v>26.810000000000016</c:v>
                </c:pt>
                <c:pt idx="1009">
                  <c:v>21.959999999999987</c:v>
                </c:pt>
                <c:pt idx="1010">
                  <c:v>19.989999999999974</c:v>
                </c:pt>
                <c:pt idx="1011">
                  <c:v>17.66</c:v>
                </c:pt>
                <c:pt idx="1012">
                  <c:v>15.94</c:v>
                </c:pt>
                <c:pt idx="1013">
                  <c:v>14.67</c:v>
                </c:pt>
                <c:pt idx="1014">
                  <c:v>15.229999999999999</c:v>
                </c:pt>
                <c:pt idx="1015">
                  <c:v>13.870000000000006</c:v>
                </c:pt>
                <c:pt idx="1016">
                  <c:v>11.18</c:v>
                </c:pt>
                <c:pt idx="1017">
                  <c:v>9.83</c:v>
                </c:pt>
                <c:pt idx="1018">
                  <c:v>9.81</c:v>
                </c:pt>
                <c:pt idx="1019">
                  <c:v>11.11</c:v>
                </c:pt>
                <c:pt idx="1020">
                  <c:v>11.93</c:v>
                </c:pt>
                <c:pt idx="1021">
                  <c:v>12.7</c:v>
                </c:pt>
                <c:pt idx="1022">
                  <c:v>13.05</c:v>
                </c:pt>
                <c:pt idx="1023">
                  <c:v>13.48</c:v>
                </c:pt>
                <c:pt idx="1024">
                  <c:v>12.3</c:v>
                </c:pt>
                <c:pt idx="1025">
                  <c:v>22.23</c:v>
                </c:pt>
                <c:pt idx="1026">
                  <c:v>20.41</c:v>
                </c:pt>
                <c:pt idx="1027">
                  <c:v>19.47</c:v>
                </c:pt>
                <c:pt idx="1028">
                  <c:v>18.54</c:v>
                </c:pt>
                <c:pt idx="1029">
                  <c:v>18.439999999999987</c:v>
                </c:pt>
                <c:pt idx="1030">
                  <c:v>19.420000000000002</c:v>
                </c:pt>
                <c:pt idx="1031">
                  <c:v>20.67</c:v>
                </c:pt>
                <c:pt idx="1032">
                  <c:v>22.17</c:v>
                </c:pt>
                <c:pt idx="1033">
                  <c:v>23.5</c:v>
                </c:pt>
                <c:pt idx="1034">
                  <c:v>22.56</c:v>
                </c:pt>
                <c:pt idx="1035">
                  <c:v>20.439999999999987</c:v>
                </c:pt>
                <c:pt idx="1036">
                  <c:v>18.579999999999988</c:v>
                </c:pt>
                <c:pt idx="1037">
                  <c:v>16.68</c:v>
                </c:pt>
                <c:pt idx="1038">
                  <c:v>15.9</c:v>
                </c:pt>
                <c:pt idx="1039">
                  <c:v>16.630000000000017</c:v>
                </c:pt>
                <c:pt idx="1040">
                  <c:v>17.91</c:v>
                </c:pt>
                <c:pt idx="1041">
                  <c:v>17.75</c:v>
                </c:pt>
                <c:pt idx="1042">
                  <c:v>17.59</c:v>
                </c:pt>
                <c:pt idx="1043">
                  <c:v>17.29</c:v>
                </c:pt>
                <c:pt idx="1044">
                  <c:v>17.630000000000017</c:v>
                </c:pt>
                <c:pt idx="1045">
                  <c:v>20.190000000000001</c:v>
                </c:pt>
                <c:pt idx="1046">
                  <c:v>23.02</c:v>
                </c:pt>
                <c:pt idx="1047">
                  <c:v>24.57</c:v>
                </c:pt>
                <c:pt idx="1048">
                  <c:v>26.72</c:v>
                </c:pt>
                <c:pt idx="1049">
                  <c:v>31.57</c:v>
                </c:pt>
                <c:pt idx="1050">
                  <c:v>36.28</c:v>
                </c:pt>
                <c:pt idx="1051">
                  <c:v>40.230000000000011</c:v>
                </c:pt>
                <c:pt idx="1052">
                  <c:v>44.46</c:v>
                </c:pt>
                <c:pt idx="1053">
                  <c:v>45.21</c:v>
                </c:pt>
                <c:pt idx="1054">
                  <c:v>42.220000000000013</c:v>
                </c:pt>
                <c:pt idx="1055">
                  <c:v>39.46</c:v>
                </c:pt>
                <c:pt idx="1056">
                  <c:v>34.9</c:v>
                </c:pt>
                <c:pt idx="1057">
                  <c:v>33.290000000000013</c:v>
                </c:pt>
                <c:pt idx="1058">
                  <c:v>32.32</c:v>
                </c:pt>
                <c:pt idx="1059">
                  <c:v>29.110000000000017</c:v>
                </c:pt>
                <c:pt idx="1060">
                  <c:v>25.130000000000017</c:v>
                </c:pt>
                <c:pt idx="1061">
                  <c:v>21.53</c:v>
                </c:pt>
                <c:pt idx="1062">
                  <c:v>18.02</c:v>
                </c:pt>
                <c:pt idx="1063">
                  <c:v>14.39</c:v>
                </c:pt>
                <c:pt idx="1064">
                  <c:v>12.49</c:v>
                </c:pt>
                <c:pt idx="1065">
                  <c:v>13.28</c:v>
                </c:pt>
                <c:pt idx="1066">
                  <c:v>15.82</c:v>
                </c:pt>
                <c:pt idx="1067">
                  <c:v>18.75</c:v>
                </c:pt>
                <c:pt idx="1068">
                  <c:v>23.14</c:v>
                </c:pt>
                <c:pt idx="1069">
                  <c:v>29.1</c:v>
                </c:pt>
                <c:pt idx="1070">
                  <c:v>36.5</c:v>
                </c:pt>
                <c:pt idx="1071">
                  <c:v>42.36</c:v>
                </c:pt>
                <c:pt idx="1072">
                  <c:v>46.67</c:v>
                </c:pt>
                <c:pt idx="1073">
                  <c:v>55.220000000000013</c:v>
                </c:pt>
                <c:pt idx="1074">
                  <c:v>59.55</c:v>
                </c:pt>
                <c:pt idx="1075">
                  <c:v>58.660000000000011</c:v>
                </c:pt>
                <c:pt idx="1076">
                  <c:v>51.49</c:v>
                </c:pt>
                <c:pt idx="1077">
                  <c:v>52.57</c:v>
                </c:pt>
                <c:pt idx="1078">
                  <c:v>47.09</c:v>
                </c:pt>
                <c:pt idx="1079">
                  <c:v>43.03</c:v>
                </c:pt>
                <c:pt idx="1080">
                  <c:v>39.33</c:v>
                </c:pt>
                <c:pt idx="1081">
                  <c:v>39.43</c:v>
                </c:pt>
                <c:pt idx="1082">
                  <c:v>43.949999999999996</c:v>
                </c:pt>
                <c:pt idx="1083">
                  <c:v>46.74</c:v>
                </c:pt>
                <c:pt idx="1084">
                  <c:v>47.660000000000011</c:v>
                </c:pt>
                <c:pt idx="1085">
                  <c:v>49.5</c:v>
                </c:pt>
                <c:pt idx="1086">
                  <c:v>50.690000000000012</c:v>
                </c:pt>
                <c:pt idx="1087">
                  <c:v>48.36</c:v>
                </c:pt>
                <c:pt idx="1088">
                  <c:v>45.41</c:v>
                </c:pt>
                <c:pt idx="1089">
                  <c:v>42.56</c:v>
                </c:pt>
                <c:pt idx="1090">
                  <c:v>42.11</c:v>
                </c:pt>
                <c:pt idx="1091">
                  <c:v>43.01</c:v>
                </c:pt>
                <c:pt idx="1092">
                  <c:v>39.08</c:v>
                </c:pt>
                <c:pt idx="1093">
                  <c:v>36.04</c:v>
                </c:pt>
                <c:pt idx="1094">
                  <c:v>31.32</c:v>
                </c:pt>
                <c:pt idx="1095">
                  <c:v>26.89</c:v>
                </c:pt>
                <c:pt idx="1096">
                  <c:v>23.67</c:v>
                </c:pt>
                <c:pt idx="1097">
                  <c:v>19.010000000000005</c:v>
                </c:pt>
                <c:pt idx="1098">
                  <c:v>16.05</c:v>
                </c:pt>
                <c:pt idx="1099">
                  <c:v>14.729999999999999</c:v>
                </c:pt>
                <c:pt idx="1100">
                  <c:v>13.629999999999999</c:v>
                </c:pt>
                <c:pt idx="1101">
                  <c:v>15.48</c:v>
                </c:pt>
                <c:pt idx="1102">
                  <c:v>15.98</c:v>
                </c:pt>
                <c:pt idx="1103">
                  <c:v>19.829999999999988</c:v>
                </c:pt>
                <c:pt idx="1104">
                  <c:v>28.2</c:v>
                </c:pt>
                <c:pt idx="1105">
                  <c:v>37.42</c:v>
                </c:pt>
                <c:pt idx="1106">
                  <c:v>47.52</c:v>
                </c:pt>
                <c:pt idx="1107">
                  <c:v>54.260000000000012</c:v>
                </c:pt>
                <c:pt idx="1108">
                  <c:v>58.59</c:v>
                </c:pt>
                <c:pt idx="1109">
                  <c:v>60.91</c:v>
                </c:pt>
                <c:pt idx="1110">
                  <c:v>60.78</c:v>
                </c:pt>
                <c:pt idx="1111">
                  <c:v>56.15</c:v>
                </c:pt>
                <c:pt idx="1112">
                  <c:v>51.07</c:v>
                </c:pt>
                <c:pt idx="1113">
                  <c:v>48.47</c:v>
                </c:pt>
                <c:pt idx="1114">
                  <c:v>48.809999999999995</c:v>
                </c:pt>
                <c:pt idx="1115">
                  <c:v>50.5</c:v>
                </c:pt>
                <c:pt idx="1116">
                  <c:v>53.89</c:v>
                </c:pt>
                <c:pt idx="1117">
                  <c:v>57.94</c:v>
                </c:pt>
                <c:pt idx="1118">
                  <c:v>70.06</c:v>
                </c:pt>
                <c:pt idx="1119">
                  <c:v>72.39</c:v>
                </c:pt>
                <c:pt idx="1120">
                  <c:v>70.05</c:v>
                </c:pt>
                <c:pt idx="1121">
                  <c:v>67.61</c:v>
                </c:pt>
                <c:pt idx="1122">
                  <c:v>65.569999999999993</c:v>
                </c:pt>
                <c:pt idx="1123">
                  <c:v>61.7</c:v>
                </c:pt>
                <c:pt idx="1124">
                  <c:v>53.879999999999995</c:v>
                </c:pt>
                <c:pt idx="1125">
                  <c:v>46.190000000000012</c:v>
                </c:pt>
                <c:pt idx="1126">
                  <c:v>36.68</c:v>
                </c:pt>
                <c:pt idx="1127">
                  <c:v>34.18</c:v>
                </c:pt>
                <c:pt idx="1128">
                  <c:v>31.91</c:v>
                </c:pt>
                <c:pt idx="1129">
                  <c:v>40.660000000000011</c:v>
                </c:pt>
                <c:pt idx="1130">
                  <c:v>40.67</c:v>
                </c:pt>
                <c:pt idx="1131">
                  <c:v>46.51</c:v>
                </c:pt>
                <c:pt idx="1132">
                  <c:v>54.3</c:v>
                </c:pt>
                <c:pt idx="1133">
                  <c:v>54.98</c:v>
                </c:pt>
                <c:pt idx="1134">
                  <c:v>54.160000000000011</c:v>
                </c:pt>
                <c:pt idx="1135">
                  <c:v>59.48</c:v>
                </c:pt>
                <c:pt idx="1136">
                  <c:v>63.89</c:v>
                </c:pt>
                <c:pt idx="1137">
                  <c:v>66.02</c:v>
                </c:pt>
                <c:pt idx="1138">
                  <c:v>62.97</c:v>
                </c:pt>
                <c:pt idx="1139">
                  <c:v>58.13</c:v>
                </c:pt>
                <c:pt idx="1140">
                  <c:v>58.11</c:v>
                </c:pt>
                <c:pt idx="1141">
                  <c:v>56.28</c:v>
                </c:pt>
                <c:pt idx="1142">
                  <c:v>52.849999999999994</c:v>
                </c:pt>
                <c:pt idx="1143">
                  <c:v>51.86</c:v>
                </c:pt>
                <c:pt idx="1144">
                  <c:v>52.56</c:v>
                </c:pt>
                <c:pt idx="1145">
                  <c:v>55.08</c:v>
                </c:pt>
                <c:pt idx="1146">
                  <c:v>52.37</c:v>
                </c:pt>
                <c:pt idx="1147">
                  <c:v>46.55</c:v>
                </c:pt>
                <c:pt idx="1148">
                  <c:v>42.290000000000013</c:v>
                </c:pt>
                <c:pt idx="1149">
                  <c:v>39.620000000000012</c:v>
                </c:pt>
                <c:pt idx="1150">
                  <c:v>34.800000000000004</c:v>
                </c:pt>
                <c:pt idx="1151">
                  <c:v>29.38</c:v>
                </c:pt>
                <c:pt idx="1152">
                  <c:v>26.39</c:v>
                </c:pt>
                <c:pt idx="1153">
                  <c:v>27.53</c:v>
                </c:pt>
                <c:pt idx="1154">
                  <c:v>28.37</c:v>
                </c:pt>
                <c:pt idx="1155">
                  <c:v>29.310000000000016</c:v>
                </c:pt>
                <c:pt idx="1156">
                  <c:v>31.95</c:v>
                </c:pt>
                <c:pt idx="1157">
                  <c:v>34.03</c:v>
                </c:pt>
                <c:pt idx="1158">
                  <c:v>33.83</c:v>
                </c:pt>
                <c:pt idx="1159">
                  <c:v>31.29</c:v>
                </c:pt>
                <c:pt idx="1160">
                  <c:v>27.110000000000017</c:v>
                </c:pt>
                <c:pt idx="1161">
                  <c:v>25.919999999999987</c:v>
                </c:pt>
                <c:pt idx="1162">
                  <c:v>24.95</c:v>
                </c:pt>
                <c:pt idx="1163">
                  <c:v>23.21</c:v>
                </c:pt>
                <c:pt idx="1164">
                  <c:v>22.49</c:v>
                </c:pt>
                <c:pt idx="1165">
                  <c:v>21.91</c:v>
                </c:pt>
                <c:pt idx="1166">
                  <c:v>21.38</c:v>
                </c:pt>
                <c:pt idx="1167">
                  <c:v>22.24</c:v>
                </c:pt>
                <c:pt idx="1168">
                  <c:v>26.17</c:v>
                </c:pt>
                <c:pt idx="1169">
                  <c:v>27.939999999999987</c:v>
                </c:pt>
                <c:pt idx="1170">
                  <c:v>29.479999999999986</c:v>
                </c:pt>
                <c:pt idx="1171">
                  <c:v>26.79</c:v>
                </c:pt>
                <c:pt idx="1172">
                  <c:v>24.29</c:v>
                </c:pt>
                <c:pt idx="1173">
                  <c:v>21.87</c:v>
                </c:pt>
                <c:pt idx="1174">
                  <c:v>19.510000000000005</c:v>
                </c:pt>
                <c:pt idx="1175">
                  <c:v>20.85</c:v>
                </c:pt>
                <c:pt idx="1176">
                  <c:v>22.74</c:v>
                </c:pt>
                <c:pt idx="1177">
                  <c:v>28</c:v>
                </c:pt>
                <c:pt idx="1178">
                  <c:v>28</c:v>
                </c:pt>
                <c:pt idx="1179">
                  <c:v>28.86</c:v>
                </c:pt>
                <c:pt idx="1180">
                  <c:v>26.71</c:v>
                </c:pt>
                <c:pt idx="1181">
                  <c:v>37.74</c:v>
                </c:pt>
                <c:pt idx="1182">
                  <c:v>33.97</c:v>
                </c:pt>
                <c:pt idx="1183">
                  <c:v>33.67</c:v>
                </c:pt>
                <c:pt idx="1184">
                  <c:v>36.9</c:v>
                </c:pt>
                <c:pt idx="1185">
                  <c:v>42.53</c:v>
                </c:pt>
                <c:pt idx="1186">
                  <c:v>45.28</c:v>
                </c:pt>
                <c:pt idx="1187">
                  <c:v>48.59</c:v>
                </c:pt>
                <c:pt idx="1188">
                  <c:v>54.01</c:v>
                </c:pt>
                <c:pt idx="1189">
                  <c:v>56</c:v>
                </c:pt>
                <c:pt idx="1190">
                  <c:v>56.92</c:v>
                </c:pt>
                <c:pt idx="1191">
                  <c:v>55.379999999999995</c:v>
                </c:pt>
                <c:pt idx="1192">
                  <c:v>53.46</c:v>
                </c:pt>
                <c:pt idx="1193">
                  <c:v>49.690000000000012</c:v>
                </c:pt>
                <c:pt idx="1194">
                  <c:v>46.58</c:v>
                </c:pt>
                <c:pt idx="1195">
                  <c:v>45.96</c:v>
                </c:pt>
                <c:pt idx="1196">
                  <c:v>43.339999999999996</c:v>
                </c:pt>
                <c:pt idx="1197">
                  <c:v>40.89</c:v>
                </c:pt>
                <c:pt idx="1198">
                  <c:v>35.82</c:v>
                </c:pt>
                <c:pt idx="1199">
                  <c:v>32.290000000000013</c:v>
                </c:pt>
                <c:pt idx="1200">
                  <c:v>27.9</c:v>
                </c:pt>
                <c:pt idx="1201">
                  <c:v>23.43</c:v>
                </c:pt>
                <c:pt idx="1202">
                  <c:v>24.05</c:v>
                </c:pt>
                <c:pt idx="1203">
                  <c:v>24.62</c:v>
                </c:pt>
                <c:pt idx="1204">
                  <c:v>25.5</c:v>
                </c:pt>
                <c:pt idx="1205">
                  <c:v>29.72</c:v>
                </c:pt>
                <c:pt idx="1206">
                  <c:v>32.449999999999996</c:v>
                </c:pt>
                <c:pt idx="1207">
                  <c:v>36</c:v>
                </c:pt>
                <c:pt idx="1208">
                  <c:v>38.620000000000012</c:v>
                </c:pt>
                <c:pt idx="1209">
                  <c:v>38.83</c:v>
                </c:pt>
                <c:pt idx="1210">
                  <c:v>40.04</c:v>
                </c:pt>
                <c:pt idx="1211">
                  <c:v>40.290000000000013</c:v>
                </c:pt>
                <c:pt idx="1212">
                  <c:v>38.910000000000004</c:v>
                </c:pt>
                <c:pt idx="1213">
                  <c:v>36.24</c:v>
                </c:pt>
                <c:pt idx="1214">
                  <c:v>35.28</c:v>
                </c:pt>
                <c:pt idx="1215">
                  <c:v>36.86</c:v>
                </c:pt>
                <c:pt idx="1216">
                  <c:v>38.43</c:v>
                </c:pt>
                <c:pt idx="1217">
                  <c:v>37.339999999999996</c:v>
                </c:pt>
                <c:pt idx="1218">
                  <c:v>36.620000000000012</c:v>
                </c:pt>
                <c:pt idx="1219">
                  <c:v>37.270000000000003</c:v>
                </c:pt>
                <c:pt idx="1220">
                  <c:v>37.339999999999996</c:v>
                </c:pt>
                <c:pt idx="1221">
                  <c:v>34.49</c:v>
                </c:pt>
                <c:pt idx="1222">
                  <c:v>33.760000000000012</c:v>
                </c:pt>
                <c:pt idx="1223">
                  <c:v>34.339999999999996</c:v>
                </c:pt>
                <c:pt idx="1224">
                  <c:v>36.93</c:v>
                </c:pt>
                <c:pt idx="1225">
                  <c:v>36.86</c:v>
                </c:pt>
                <c:pt idx="1226">
                  <c:v>35.220000000000013</c:v>
                </c:pt>
                <c:pt idx="1227">
                  <c:v>33.090000000000003</c:v>
                </c:pt>
                <c:pt idx="1228">
                  <c:v>29.04</c:v>
                </c:pt>
                <c:pt idx="1229">
                  <c:v>27.82</c:v>
                </c:pt>
                <c:pt idx="1230">
                  <c:v>23.47</c:v>
                </c:pt>
                <c:pt idx="1231">
                  <c:v>23.959999999999987</c:v>
                </c:pt>
                <c:pt idx="1232">
                  <c:v>27.04</c:v>
                </c:pt>
                <c:pt idx="1233">
                  <c:v>39.190000000000012</c:v>
                </c:pt>
                <c:pt idx="1234">
                  <c:v>37.75</c:v>
                </c:pt>
                <c:pt idx="1235">
                  <c:v>38.44</c:v>
                </c:pt>
                <c:pt idx="1236">
                  <c:v>42.13</c:v>
                </c:pt>
                <c:pt idx="1237">
                  <c:v>47.97</c:v>
                </c:pt>
                <c:pt idx="1238">
                  <c:v>50.08</c:v>
                </c:pt>
                <c:pt idx="1239">
                  <c:v>53.15</c:v>
                </c:pt>
                <c:pt idx="1240">
                  <c:v>50.43</c:v>
                </c:pt>
                <c:pt idx="1241">
                  <c:v>46.44</c:v>
                </c:pt>
                <c:pt idx="1242">
                  <c:v>45.93</c:v>
                </c:pt>
                <c:pt idx="1243">
                  <c:v>41.87</c:v>
                </c:pt>
                <c:pt idx="1244">
                  <c:v>39.270000000000003</c:v>
                </c:pt>
                <c:pt idx="1245">
                  <c:v>40.190000000000012</c:v>
                </c:pt>
                <c:pt idx="1246">
                  <c:v>41.68</c:v>
                </c:pt>
                <c:pt idx="1247">
                  <c:v>44.15</c:v>
                </c:pt>
                <c:pt idx="1248">
                  <c:v>45.71</c:v>
                </c:pt>
                <c:pt idx="1249">
                  <c:v>45.8</c:v>
                </c:pt>
                <c:pt idx="1250">
                  <c:v>43.65</c:v>
                </c:pt>
                <c:pt idx="1251">
                  <c:v>44.14</c:v>
                </c:pt>
                <c:pt idx="1252">
                  <c:v>42.94</c:v>
                </c:pt>
                <c:pt idx="1253">
                  <c:v>38.720000000000013</c:v>
                </c:pt>
                <c:pt idx="1254">
                  <c:v>34.9</c:v>
                </c:pt>
                <c:pt idx="1255">
                  <c:v>28.919999999999987</c:v>
                </c:pt>
                <c:pt idx="1256">
                  <c:v>22.979999999999986</c:v>
                </c:pt>
                <c:pt idx="1257">
                  <c:v>20.630000000000017</c:v>
                </c:pt>
                <c:pt idx="1258">
                  <c:v>18.489999999999974</c:v>
                </c:pt>
                <c:pt idx="1259">
                  <c:v>16.149999999999999</c:v>
                </c:pt>
                <c:pt idx="1260">
                  <c:v>13.3</c:v>
                </c:pt>
                <c:pt idx="1261">
                  <c:v>10.25</c:v>
                </c:pt>
                <c:pt idx="1262">
                  <c:v>8.8500000000000068</c:v>
                </c:pt>
                <c:pt idx="1263">
                  <c:v>10.5</c:v>
                </c:pt>
                <c:pt idx="1264">
                  <c:v>15.98</c:v>
                </c:pt>
                <c:pt idx="1265">
                  <c:v>25.91</c:v>
                </c:pt>
                <c:pt idx="1266">
                  <c:v>37.120000000000012</c:v>
                </c:pt>
                <c:pt idx="1267">
                  <c:v>44.5</c:v>
                </c:pt>
                <c:pt idx="1268">
                  <c:v>48.93</c:v>
                </c:pt>
                <c:pt idx="1269">
                  <c:v>49.48</c:v>
                </c:pt>
                <c:pt idx="1270">
                  <c:v>46.71</c:v>
                </c:pt>
                <c:pt idx="1271">
                  <c:v>41.99</c:v>
                </c:pt>
                <c:pt idx="1272">
                  <c:v>35.44</c:v>
                </c:pt>
                <c:pt idx="1273">
                  <c:v>28.27</c:v>
                </c:pt>
                <c:pt idx="1274">
                  <c:v>22.72</c:v>
                </c:pt>
                <c:pt idx="1275">
                  <c:v>18.170000000000005</c:v>
                </c:pt>
                <c:pt idx="1276">
                  <c:v>15.78</c:v>
                </c:pt>
                <c:pt idx="1277">
                  <c:v>13.26</c:v>
                </c:pt>
                <c:pt idx="1278">
                  <c:v>13.7</c:v>
                </c:pt>
                <c:pt idx="1279">
                  <c:v>16.010000000000005</c:v>
                </c:pt>
                <c:pt idx="1280">
                  <c:v>18.75</c:v>
                </c:pt>
                <c:pt idx="1281">
                  <c:v>24.74</c:v>
                </c:pt>
                <c:pt idx="1282">
                  <c:v>26.38</c:v>
                </c:pt>
                <c:pt idx="1283">
                  <c:v>25.479999999999986</c:v>
                </c:pt>
                <c:pt idx="1284">
                  <c:v>19.04</c:v>
                </c:pt>
                <c:pt idx="1285">
                  <c:v>23.919999999999987</c:v>
                </c:pt>
                <c:pt idx="1286">
                  <c:v>17.600000000000001</c:v>
                </c:pt>
                <c:pt idx="1287">
                  <c:v>13.2</c:v>
                </c:pt>
                <c:pt idx="1288">
                  <c:v>13.39</c:v>
                </c:pt>
                <c:pt idx="1289">
                  <c:v>14.850000000000009</c:v>
                </c:pt>
                <c:pt idx="1290">
                  <c:v>14.46</c:v>
                </c:pt>
                <c:pt idx="1291">
                  <c:v>16.79</c:v>
                </c:pt>
                <c:pt idx="1292">
                  <c:v>20.52</c:v>
                </c:pt>
                <c:pt idx="1293">
                  <c:v>22.810000000000016</c:v>
                </c:pt>
                <c:pt idx="1294">
                  <c:v>22.85</c:v>
                </c:pt>
                <c:pt idx="1295">
                  <c:v>23.49</c:v>
                </c:pt>
                <c:pt idx="1296">
                  <c:v>23.06</c:v>
                </c:pt>
                <c:pt idx="1297">
                  <c:v>20.399999999999999</c:v>
                </c:pt>
                <c:pt idx="1298">
                  <c:v>22.08</c:v>
                </c:pt>
                <c:pt idx="1299">
                  <c:v>25.810000000000016</c:v>
                </c:pt>
                <c:pt idx="1300">
                  <c:v>29.38</c:v>
                </c:pt>
                <c:pt idx="1301">
                  <c:v>34.849999999999994</c:v>
                </c:pt>
                <c:pt idx="1302">
                  <c:v>40.809999999999995</c:v>
                </c:pt>
                <c:pt idx="1303">
                  <c:v>43.68</c:v>
                </c:pt>
                <c:pt idx="1304">
                  <c:v>43.68</c:v>
                </c:pt>
                <c:pt idx="1305">
                  <c:v>42.03</c:v>
                </c:pt>
                <c:pt idx="1306">
                  <c:v>39.75</c:v>
                </c:pt>
                <c:pt idx="1307">
                  <c:v>33.67</c:v>
                </c:pt>
                <c:pt idx="1308">
                  <c:v>30.3</c:v>
                </c:pt>
                <c:pt idx="1309">
                  <c:v>25.68</c:v>
                </c:pt>
                <c:pt idx="1310">
                  <c:v>21.5</c:v>
                </c:pt>
                <c:pt idx="1311">
                  <c:v>22.64</c:v>
                </c:pt>
                <c:pt idx="1312">
                  <c:v>23.37</c:v>
                </c:pt>
                <c:pt idx="1313">
                  <c:v>21.85</c:v>
                </c:pt>
                <c:pt idx="1314">
                  <c:v>21.74</c:v>
                </c:pt>
                <c:pt idx="1315">
                  <c:v>23.87</c:v>
                </c:pt>
                <c:pt idx="1316">
                  <c:v>24.64</c:v>
                </c:pt>
                <c:pt idx="1317">
                  <c:v>25.39</c:v>
                </c:pt>
                <c:pt idx="1318">
                  <c:v>28.55</c:v>
                </c:pt>
                <c:pt idx="1319">
                  <c:v>28.89</c:v>
                </c:pt>
                <c:pt idx="1320">
                  <c:v>28.34</c:v>
                </c:pt>
                <c:pt idx="1321">
                  <c:v>25.919999999999987</c:v>
                </c:pt>
                <c:pt idx="1322">
                  <c:v>21.84</c:v>
                </c:pt>
                <c:pt idx="1323">
                  <c:v>19.920000000000002</c:v>
                </c:pt>
                <c:pt idx="1324">
                  <c:v>21.22</c:v>
                </c:pt>
                <c:pt idx="1325">
                  <c:v>24.07</c:v>
                </c:pt>
                <c:pt idx="1326">
                  <c:v>30.45</c:v>
                </c:pt>
                <c:pt idx="1327">
                  <c:v>33.309999999999995</c:v>
                </c:pt>
                <c:pt idx="1328">
                  <c:v>38.56</c:v>
                </c:pt>
                <c:pt idx="1329">
                  <c:v>40.83</c:v>
                </c:pt>
                <c:pt idx="1330">
                  <c:v>42.99</c:v>
                </c:pt>
                <c:pt idx="1331">
                  <c:v>45.37</c:v>
                </c:pt>
                <c:pt idx="1332">
                  <c:v>47.47</c:v>
                </c:pt>
                <c:pt idx="1333">
                  <c:v>52.879999999999995</c:v>
                </c:pt>
                <c:pt idx="1334">
                  <c:v>50.839999999999996</c:v>
                </c:pt>
                <c:pt idx="1335">
                  <c:v>43.65</c:v>
                </c:pt>
                <c:pt idx="1336">
                  <c:v>36.65</c:v>
                </c:pt>
                <c:pt idx="1337">
                  <c:v>41.41</c:v>
                </c:pt>
                <c:pt idx="1338">
                  <c:v>40.96</c:v>
                </c:pt>
                <c:pt idx="1339">
                  <c:v>40.660000000000011</c:v>
                </c:pt>
                <c:pt idx="1340">
                  <c:v>39.730000000000011</c:v>
                </c:pt>
                <c:pt idx="1341">
                  <c:v>42.28</c:v>
                </c:pt>
                <c:pt idx="1342">
                  <c:v>42.28</c:v>
                </c:pt>
                <c:pt idx="1343">
                  <c:v>43.720000000000013</c:v>
                </c:pt>
                <c:pt idx="1344">
                  <c:v>46.52</c:v>
                </c:pt>
                <c:pt idx="1345">
                  <c:v>50.36</c:v>
                </c:pt>
                <c:pt idx="1346">
                  <c:v>51.06</c:v>
                </c:pt>
                <c:pt idx="1347">
                  <c:v>48.32</c:v>
                </c:pt>
                <c:pt idx="1348">
                  <c:v>47.53</c:v>
                </c:pt>
                <c:pt idx="1349">
                  <c:v>46.83</c:v>
                </c:pt>
                <c:pt idx="1350">
                  <c:v>45.67</c:v>
                </c:pt>
                <c:pt idx="1351">
                  <c:v>43.99</c:v>
                </c:pt>
                <c:pt idx="1352">
                  <c:v>37.97</c:v>
                </c:pt>
                <c:pt idx="1353">
                  <c:v>29.55</c:v>
                </c:pt>
                <c:pt idx="1354">
                  <c:v>20.53</c:v>
                </c:pt>
                <c:pt idx="1355">
                  <c:v>13.48</c:v>
                </c:pt>
                <c:pt idx="1356">
                  <c:v>13.81</c:v>
                </c:pt>
                <c:pt idx="1357">
                  <c:v>17.03</c:v>
                </c:pt>
                <c:pt idx="1358">
                  <c:v>12.81</c:v>
                </c:pt>
                <c:pt idx="1359">
                  <c:v>7.3199999999999985</c:v>
                </c:pt>
                <c:pt idx="1360">
                  <c:v>20.759999999999987</c:v>
                </c:pt>
                <c:pt idx="1361">
                  <c:v>17.91</c:v>
                </c:pt>
                <c:pt idx="1362">
                  <c:v>10.8</c:v>
                </c:pt>
                <c:pt idx="1363">
                  <c:v>7.99</c:v>
                </c:pt>
                <c:pt idx="1364">
                  <c:v>19.88</c:v>
                </c:pt>
                <c:pt idx="1365">
                  <c:v>40.94</c:v>
                </c:pt>
                <c:pt idx="1366">
                  <c:v>40.410000000000004</c:v>
                </c:pt>
                <c:pt idx="1367">
                  <c:v>23.51</c:v>
                </c:pt>
                <c:pt idx="1368">
                  <c:v>26.68</c:v>
                </c:pt>
                <c:pt idx="1369">
                  <c:v>30.7</c:v>
                </c:pt>
                <c:pt idx="1370">
                  <c:v>45.230000000000011</c:v>
                </c:pt>
                <c:pt idx="1371">
                  <c:v>46.43</c:v>
                </c:pt>
                <c:pt idx="1372">
                  <c:v>41.68</c:v>
                </c:pt>
                <c:pt idx="1373">
                  <c:v>37.870000000000005</c:v>
                </c:pt>
                <c:pt idx="1374">
                  <c:v>40.800000000000004</c:v>
                </c:pt>
                <c:pt idx="1375">
                  <c:v>31.21</c:v>
                </c:pt>
                <c:pt idx="1376">
                  <c:v>26.55</c:v>
                </c:pt>
                <c:pt idx="1377">
                  <c:v>24.6</c:v>
                </c:pt>
                <c:pt idx="1378">
                  <c:v>22.62</c:v>
                </c:pt>
                <c:pt idx="1379">
                  <c:v>17.75</c:v>
                </c:pt>
                <c:pt idx="1380">
                  <c:v>14.49</c:v>
                </c:pt>
                <c:pt idx="1381">
                  <c:v>12.69</c:v>
                </c:pt>
                <c:pt idx="1382">
                  <c:v>11.69</c:v>
                </c:pt>
                <c:pt idx="1383">
                  <c:v>11.99</c:v>
                </c:pt>
                <c:pt idx="1384">
                  <c:v>12.34</c:v>
                </c:pt>
                <c:pt idx="1385">
                  <c:v>15.850000000000009</c:v>
                </c:pt>
                <c:pt idx="1386">
                  <c:v>20.16</c:v>
                </c:pt>
                <c:pt idx="1387">
                  <c:v>23.34</c:v>
                </c:pt>
                <c:pt idx="1388">
                  <c:v>24.34</c:v>
                </c:pt>
                <c:pt idx="1389">
                  <c:v>37.32</c:v>
                </c:pt>
                <c:pt idx="1390">
                  <c:v>39.980000000000004</c:v>
                </c:pt>
                <c:pt idx="1391">
                  <c:v>41.97</c:v>
                </c:pt>
                <c:pt idx="1392">
                  <c:v>45.08</c:v>
                </c:pt>
                <c:pt idx="1393">
                  <c:v>53.09</c:v>
                </c:pt>
                <c:pt idx="1394">
                  <c:v>62.1</c:v>
                </c:pt>
                <c:pt idx="1395">
                  <c:v>68.489999999999995</c:v>
                </c:pt>
                <c:pt idx="1396">
                  <c:v>70.13</c:v>
                </c:pt>
                <c:pt idx="1397">
                  <c:v>67.58</c:v>
                </c:pt>
                <c:pt idx="1398">
                  <c:v>64.459999999999994</c:v>
                </c:pt>
                <c:pt idx="1399">
                  <c:v>61.59</c:v>
                </c:pt>
                <c:pt idx="1400">
                  <c:v>57.71</c:v>
                </c:pt>
                <c:pt idx="1401">
                  <c:v>53.760000000000012</c:v>
                </c:pt>
                <c:pt idx="1402">
                  <c:v>51.87</c:v>
                </c:pt>
                <c:pt idx="1403">
                  <c:v>51.97</c:v>
                </c:pt>
                <c:pt idx="1404">
                  <c:v>50.28</c:v>
                </c:pt>
                <c:pt idx="1405">
                  <c:v>50.49</c:v>
                </c:pt>
                <c:pt idx="1406">
                  <c:v>50.55</c:v>
                </c:pt>
                <c:pt idx="1407">
                  <c:v>47.6</c:v>
                </c:pt>
                <c:pt idx="1408">
                  <c:v>46.25</c:v>
                </c:pt>
                <c:pt idx="1409">
                  <c:v>44.120000000000012</c:v>
                </c:pt>
                <c:pt idx="1410">
                  <c:v>39.96</c:v>
                </c:pt>
                <c:pt idx="1411">
                  <c:v>34.75</c:v>
                </c:pt>
                <c:pt idx="1412">
                  <c:v>31.93</c:v>
                </c:pt>
                <c:pt idx="1413">
                  <c:v>29.54</c:v>
                </c:pt>
                <c:pt idx="1414">
                  <c:v>25.01</c:v>
                </c:pt>
                <c:pt idx="1415">
                  <c:v>20.8</c:v>
                </c:pt>
                <c:pt idx="1416">
                  <c:v>16.95</c:v>
                </c:pt>
                <c:pt idx="1417">
                  <c:v>15.08</c:v>
                </c:pt>
                <c:pt idx="1418">
                  <c:v>18.779999999999987</c:v>
                </c:pt>
                <c:pt idx="1419">
                  <c:v>23.919999999999987</c:v>
                </c:pt>
                <c:pt idx="1420">
                  <c:v>28.16</c:v>
                </c:pt>
                <c:pt idx="1421">
                  <c:v>32.51</c:v>
                </c:pt>
                <c:pt idx="1422">
                  <c:v>36.17</c:v>
                </c:pt>
                <c:pt idx="1423">
                  <c:v>37.39</c:v>
                </c:pt>
                <c:pt idx="1424">
                  <c:v>36.410000000000004</c:v>
                </c:pt>
                <c:pt idx="1425">
                  <c:v>34.620000000000012</c:v>
                </c:pt>
                <c:pt idx="1426">
                  <c:v>31.68</c:v>
                </c:pt>
                <c:pt idx="1427">
                  <c:v>30.56</c:v>
                </c:pt>
                <c:pt idx="1428">
                  <c:v>31.919999999999987</c:v>
                </c:pt>
                <c:pt idx="1429">
                  <c:v>24.84</c:v>
                </c:pt>
                <c:pt idx="1430">
                  <c:v>24.22</c:v>
                </c:pt>
                <c:pt idx="1431">
                  <c:v>22.24</c:v>
                </c:pt>
                <c:pt idx="1432">
                  <c:v>20.03</c:v>
                </c:pt>
                <c:pt idx="1433">
                  <c:v>18.010000000000005</c:v>
                </c:pt>
                <c:pt idx="1434">
                  <c:v>17.350000000000001</c:v>
                </c:pt>
                <c:pt idx="1435">
                  <c:v>19.36</c:v>
                </c:pt>
                <c:pt idx="1436">
                  <c:v>23.259999999999987</c:v>
                </c:pt>
                <c:pt idx="1437">
                  <c:v>27.45</c:v>
                </c:pt>
                <c:pt idx="1438">
                  <c:v>28.57</c:v>
                </c:pt>
                <c:pt idx="1439">
                  <c:v>27.05</c:v>
                </c:pt>
                <c:pt idx="1440">
                  <c:v>26.32</c:v>
                </c:pt>
                <c:pt idx="1441">
                  <c:v>36.379999999999995</c:v>
                </c:pt>
                <c:pt idx="1442">
                  <c:v>36.660000000000011</c:v>
                </c:pt>
                <c:pt idx="1443">
                  <c:v>39.910000000000004</c:v>
                </c:pt>
                <c:pt idx="1444">
                  <c:v>46.42</c:v>
                </c:pt>
                <c:pt idx="1445">
                  <c:v>51.449999999999996</c:v>
                </c:pt>
                <c:pt idx="1446">
                  <c:v>56.720000000000013</c:v>
                </c:pt>
                <c:pt idx="1447">
                  <c:v>63.25</c:v>
                </c:pt>
                <c:pt idx="1448">
                  <c:v>69.31</c:v>
                </c:pt>
                <c:pt idx="1449">
                  <c:v>74.05</c:v>
                </c:pt>
                <c:pt idx="1450">
                  <c:v>76.66</c:v>
                </c:pt>
                <c:pt idx="1451">
                  <c:v>77.95</c:v>
                </c:pt>
                <c:pt idx="1452">
                  <c:v>79.19</c:v>
                </c:pt>
                <c:pt idx="1453">
                  <c:v>79.06</c:v>
                </c:pt>
                <c:pt idx="1454">
                  <c:v>79.290000000000006</c:v>
                </c:pt>
                <c:pt idx="1455">
                  <c:v>81.36</c:v>
                </c:pt>
                <c:pt idx="1456">
                  <c:v>81.59</c:v>
                </c:pt>
                <c:pt idx="1457">
                  <c:v>80.599999999999994</c:v>
                </c:pt>
                <c:pt idx="1458">
                  <c:v>79.179999999999978</c:v>
                </c:pt>
                <c:pt idx="1459">
                  <c:v>74.22</c:v>
                </c:pt>
                <c:pt idx="1460">
                  <c:v>64.23</c:v>
                </c:pt>
                <c:pt idx="1461">
                  <c:v>54.63</c:v>
                </c:pt>
                <c:pt idx="1462">
                  <c:v>43.92</c:v>
                </c:pt>
                <c:pt idx="1463">
                  <c:v>31.23</c:v>
                </c:pt>
                <c:pt idx="1464">
                  <c:v>25.45</c:v>
                </c:pt>
                <c:pt idx="1465">
                  <c:v>24.38</c:v>
                </c:pt>
                <c:pt idx="1466">
                  <c:v>23.02</c:v>
                </c:pt>
                <c:pt idx="1467">
                  <c:v>21.939999999999987</c:v>
                </c:pt>
                <c:pt idx="1468">
                  <c:v>22.37</c:v>
                </c:pt>
                <c:pt idx="1469">
                  <c:v>22.89</c:v>
                </c:pt>
                <c:pt idx="1470">
                  <c:v>24.29</c:v>
                </c:pt>
                <c:pt idx="1471">
                  <c:v>26.23</c:v>
                </c:pt>
                <c:pt idx="1472">
                  <c:v>28.22</c:v>
                </c:pt>
                <c:pt idx="1473">
                  <c:v>32.43</c:v>
                </c:pt>
                <c:pt idx="1474">
                  <c:v>38.42</c:v>
                </c:pt>
                <c:pt idx="1475">
                  <c:v>42.03</c:v>
                </c:pt>
                <c:pt idx="1476">
                  <c:v>45.52</c:v>
                </c:pt>
                <c:pt idx="1477">
                  <c:v>50.720000000000013</c:v>
                </c:pt>
                <c:pt idx="1478">
                  <c:v>52.08</c:v>
                </c:pt>
                <c:pt idx="1479">
                  <c:v>49.89</c:v>
                </c:pt>
                <c:pt idx="1480">
                  <c:v>49.82</c:v>
                </c:pt>
                <c:pt idx="1481">
                  <c:v>49.59</c:v>
                </c:pt>
                <c:pt idx="1482">
                  <c:v>52.13</c:v>
                </c:pt>
                <c:pt idx="1483">
                  <c:v>46.37</c:v>
                </c:pt>
                <c:pt idx="1484">
                  <c:v>39.1</c:v>
                </c:pt>
                <c:pt idx="1485">
                  <c:v>31.52</c:v>
                </c:pt>
                <c:pt idx="1486">
                  <c:v>27.73</c:v>
                </c:pt>
                <c:pt idx="1487">
                  <c:v>26.47</c:v>
                </c:pt>
                <c:pt idx="1488">
                  <c:v>28.01</c:v>
                </c:pt>
                <c:pt idx="1489">
                  <c:v>34.24</c:v>
                </c:pt>
                <c:pt idx="1490">
                  <c:v>38.74</c:v>
                </c:pt>
                <c:pt idx="1491">
                  <c:v>39.03</c:v>
                </c:pt>
                <c:pt idx="1492">
                  <c:v>35.49</c:v>
                </c:pt>
                <c:pt idx="1493">
                  <c:v>41.349999999999994</c:v>
                </c:pt>
                <c:pt idx="1494">
                  <c:v>37.57</c:v>
                </c:pt>
                <c:pt idx="1495">
                  <c:v>35.849999999999994</c:v>
                </c:pt>
                <c:pt idx="1496">
                  <c:v>38.39</c:v>
                </c:pt>
                <c:pt idx="1497">
                  <c:v>39.54</c:v>
                </c:pt>
                <c:pt idx="1498">
                  <c:v>37.839999999999996</c:v>
                </c:pt>
                <c:pt idx="1499">
                  <c:v>36.980000000000004</c:v>
                </c:pt>
                <c:pt idx="1500">
                  <c:v>38.36</c:v>
                </c:pt>
                <c:pt idx="1501">
                  <c:v>40.190000000000012</c:v>
                </c:pt>
                <c:pt idx="1502">
                  <c:v>39.260000000000012</c:v>
                </c:pt>
                <c:pt idx="1503">
                  <c:v>38.980000000000004</c:v>
                </c:pt>
                <c:pt idx="1504">
                  <c:v>39.56</c:v>
                </c:pt>
                <c:pt idx="1505">
                  <c:v>38.03</c:v>
                </c:pt>
                <c:pt idx="1506">
                  <c:v>37.65</c:v>
                </c:pt>
                <c:pt idx="1507">
                  <c:v>37.770000000000003</c:v>
                </c:pt>
                <c:pt idx="1508">
                  <c:v>37.200000000000003</c:v>
                </c:pt>
                <c:pt idx="1509">
                  <c:v>35.74</c:v>
                </c:pt>
                <c:pt idx="1510">
                  <c:v>35.07</c:v>
                </c:pt>
                <c:pt idx="1511">
                  <c:v>33.700000000000003</c:v>
                </c:pt>
                <c:pt idx="1512">
                  <c:v>29.27</c:v>
                </c:pt>
                <c:pt idx="1513">
                  <c:v>24.67</c:v>
                </c:pt>
                <c:pt idx="1514">
                  <c:v>19.38</c:v>
                </c:pt>
                <c:pt idx="1515">
                  <c:v>12.18</c:v>
                </c:pt>
                <c:pt idx="1516">
                  <c:v>7.38</c:v>
                </c:pt>
                <c:pt idx="1517">
                  <c:v>4.4300000000000024</c:v>
                </c:pt>
                <c:pt idx="1518">
                  <c:v>2.2400000000000002</c:v>
                </c:pt>
                <c:pt idx="1519">
                  <c:v>1.3800000000000001</c:v>
                </c:pt>
                <c:pt idx="1520">
                  <c:v>1.1299999999999988</c:v>
                </c:pt>
                <c:pt idx="1521">
                  <c:v>0.67000000000000082</c:v>
                </c:pt>
                <c:pt idx="1522">
                  <c:v>0.55000000000000004</c:v>
                </c:pt>
                <c:pt idx="1523">
                  <c:v>0.97000000000000053</c:v>
                </c:pt>
                <c:pt idx="1524">
                  <c:v>1.57</c:v>
                </c:pt>
                <c:pt idx="1525">
                  <c:v>3.84</c:v>
                </c:pt>
                <c:pt idx="1526">
                  <c:v>11.31</c:v>
                </c:pt>
                <c:pt idx="1527">
                  <c:v>19.309999999999999</c:v>
                </c:pt>
                <c:pt idx="1528">
                  <c:v>26.79</c:v>
                </c:pt>
                <c:pt idx="1529">
                  <c:v>32.04</c:v>
                </c:pt>
                <c:pt idx="1530">
                  <c:v>35.54</c:v>
                </c:pt>
                <c:pt idx="1531">
                  <c:v>39.04</c:v>
                </c:pt>
                <c:pt idx="1532">
                  <c:v>42.98</c:v>
                </c:pt>
                <c:pt idx="1533">
                  <c:v>46.4</c:v>
                </c:pt>
                <c:pt idx="1534">
                  <c:v>51.68</c:v>
                </c:pt>
                <c:pt idx="1535">
                  <c:v>48.56</c:v>
                </c:pt>
                <c:pt idx="1536">
                  <c:v>44.309999999999995</c:v>
                </c:pt>
                <c:pt idx="1537">
                  <c:v>38.980000000000004</c:v>
                </c:pt>
                <c:pt idx="1538">
                  <c:v>35.300000000000004</c:v>
                </c:pt>
                <c:pt idx="1539">
                  <c:v>36.18</c:v>
                </c:pt>
                <c:pt idx="1540">
                  <c:v>35.5</c:v>
                </c:pt>
                <c:pt idx="1541">
                  <c:v>38.86</c:v>
                </c:pt>
                <c:pt idx="1542">
                  <c:v>39.349999999999994</c:v>
                </c:pt>
                <c:pt idx="1543">
                  <c:v>40.43</c:v>
                </c:pt>
                <c:pt idx="1544">
                  <c:v>39.690000000000012</c:v>
                </c:pt>
                <c:pt idx="1545">
                  <c:v>48.230000000000011</c:v>
                </c:pt>
                <c:pt idx="1546">
                  <c:v>49.99</c:v>
                </c:pt>
                <c:pt idx="1547">
                  <c:v>53.17</c:v>
                </c:pt>
                <c:pt idx="1548">
                  <c:v>54.74</c:v>
                </c:pt>
                <c:pt idx="1549">
                  <c:v>54.44</c:v>
                </c:pt>
                <c:pt idx="1550">
                  <c:v>56.02</c:v>
                </c:pt>
                <c:pt idx="1551">
                  <c:v>58.809999999999995</c:v>
                </c:pt>
                <c:pt idx="1552">
                  <c:v>60.730000000000011</c:v>
                </c:pt>
                <c:pt idx="1553">
                  <c:v>58.33</c:v>
                </c:pt>
                <c:pt idx="1554">
                  <c:v>55.7</c:v>
                </c:pt>
                <c:pt idx="1555">
                  <c:v>55.730000000000011</c:v>
                </c:pt>
                <c:pt idx="1556">
                  <c:v>54.379999999999995</c:v>
                </c:pt>
                <c:pt idx="1557">
                  <c:v>53.98</c:v>
                </c:pt>
                <c:pt idx="1558">
                  <c:v>56.02</c:v>
                </c:pt>
                <c:pt idx="1559">
                  <c:v>59.730000000000011</c:v>
                </c:pt>
                <c:pt idx="1560">
                  <c:v>60.4</c:v>
                </c:pt>
                <c:pt idx="1561">
                  <c:v>60.59</c:v>
                </c:pt>
                <c:pt idx="1562">
                  <c:v>59.290000000000013</c:v>
                </c:pt>
                <c:pt idx="1563">
                  <c:v>61.720000000000013</c:v>
                </c:pt>
                <c:pt idx="1564">
                  <c:v>61.260000000000012</c:v>
                </c:pt>
                <c:pt idx="1565">
                  <c:v>58.58</c:v>
                </c:pt>
                <c:pt idx="1566">
                  <c:v>55.33</c:v>
                </c:pt>
                <c:pt idx="1567">
                  <c:v>51</c:v>
                </c:pt>
                <c:pt idx="1568">
                  <c:v>50.59</c:v>
                </c:pt>
                <c:pt idx="1569">
                  <c:v>51.94</c:v>
                </c:pt>
                <c:pt idx="1570">
                  <c:v>54.02</c:v>
                </c:pt>
                <c:pt idx="1571">
                  <c:v>51.51</c:v>
                </c:pt>
                <c:pt idx="1572">
                  <c:v>45.56</c:v>
                </c:pt>
                <c:pt idx="1573">
                  <c:v>39.43</c:v>
                </c:pt>
                <c:pt idx="1574">
                  <c:v>34.300000000000004</c:v>
                </c:pt>
                <c:pt idx="1575">
                  <c:v>30.37</c:v>
                </c:pt>
                <c:pt idx="1576">
                  <c:v>28.4</c:v>
                </c:pt>
                <c:pt idx="1577">
                  <c:v>26.39</c:v>
                </c:pt>
                <c:pt idx="1578">
                  <c:v>23.759999999999987</c:v>
                </c:pt>
                <c:pt idx="1579">
                  <c:v>25.439999999999987</c:v>
                </c:pt>
                <c:pt idx="1580">
                  <c:v>33.130000000000003</c:v>
                </c:pt>
                <c:pt idx="1581">
                  <c:v>42.78</c:v>
                </c:pt>
                <c:pt idx="1582">
                  <c:v>49.42</c:v>
                </c:pt>
                <c:pt idx="1583">
                  <c:v>52.91</c:v>
                </c:pt>
                <c:pt idx="1584">
                  <c:v>53.98</c:v>
                </c:pt>
                <c:pt idx="1585">
                  <c:v>53.5</c:v>
                </c:pt>
                <c:pt idx="1586">
                  <c:v>53.46</c:v>
                </c:pt>
                <c:pt idx="1587">
                  <c:v>52.27</c:v>
                </c:pt>
                <c:pt idx="1588">
                  <c:v>51.620000000000012</c:v>
                </c:pt>
                <c:pt idx="1589">
                  <c:v>48.94</c:v>
                </c:pt>
                <c:pt idx="1590">
                  <c:v>45.61</c:v>
                </c:pt>
                <c:pt idx="1591">
                  <c:v>39.849999999999994</c:v>
                </c:pt>
                <c:pt idx="1592">
                  <c:v>34.1</c:v>
                </c:pt>
                <c:pt idx="1593">
                  <c:v>30.56</c:v>
                </c:pt>
                <c:pt idx="1594">
                  <c:v>26.29</c:v>
                </c:pt>
                <c:pt idx="1595">
                  <c:v>24.14</c:v>
                </c:pt>
                <c:pt idx="1596">
                  <c:v>22.95</c:v>
                </c:pt>
                <c:pt idx="1597">
                  <c:v>26.85</c:v>
                </c:pt>
                <c:pt idx="1598">
                  <c:v>30.75</c:v>
                </c:pt>
                <c:pt idx="1599">
                  <c:v>38.449999999999996</c:v>
                </c:pt>
                <c:pt idx="1600">
                  <c:v>45.849999999999994</c:v>
                </c:pt>
                <c:pt idx="1601">
                  <c:v>56.25</c:v>
                </c:pt>
                <c:pt idx="1602">
                  <c:v>65.819999999999993</c:v>
                </c:pt>
                <c:pt idx="1603">
                  <c:v>74.16</c:v>
                </c:pt>
                <c:pt idx="1604">
                  <c:v>77.11</c:v>
                </c:pt>
                <c:pt idx="1605">
                  <c:v>77.31</c:v>
                </c:pt>
                <c:pt idx="1606">
                  <c:v>75.3</c:v>
                </c:pt>
                <c:pt idx="1607">
                  <c:v>73.010000000000005</c:v>
                </c:pt>
                <c:pt idx="1608">
                  <c:v>68.83</c:v>
                </c:pt>
                <c:pt idx="1609">
                  <c:v>64.59</c:v>
                </c:pt>
                <c:pt idx="1610">
                  <c:v>61.77</c:v>
                </c:pt>
                <c:pt idx="1611">
                  <c:v>60.43</c:v>
                </c:pt>
                <c:pt idx="1612">
                  <c:v>58.65</c:v>
                </c:pt>
                <c:pt idx="1613">
                  <c:v>54.17</c:v>
                </c:pt>
                <c:pt idx="1614">
                  <c:v>48.260000000000012</c:v>
                </c:pt>
                <c:pt idx="1615">
                  <c:v>41.98</c:v>
                </c:pt>
                <c:pt idx="1616">
                  <c:v>36.51</c:v>
                </c:pt>
                <c:pt idx="1617">
                  <c:v>32.18</c:v>
                </c:pt>
                <c:pt idx="1618">
                  <c:v>26.279999999999987</c:v>
                </c:pt>
                <c:pt idx="1619">
                  <c:v>19.329999999999988</c:v>
                </c:pt>
                <c:pt idx="1620">
                  <c:v>16.610000000000017</c:v>
                </c:pt>
                <c:pt idx="1621">
                  <c:v>18.79</c:v>
                </c:pt>
                <c:pt idx="1622">
                  <c:v>19.579999999999988</c:v>
                </c:pt>
                <c:pt idx="1623">
                  <c:v>16.64</c:v>
                </c:pt>
                <c:pt idx="1624">
                  <c:v>19.630000000000017</c:v>
                </c:pt>
                <c:pt idx="1625">
                  <c:v>24.08</c:v>
                </c:pt>
                <c:pt idx="1626">
                  <c:v>28.22</c:v>
                </c:pt>
                <c:pt idx="1627">
                  <c:v>29.71</c:v>
                </c:pt>
                <c:pt idx="1628">
                  <c:v>30.310000000000016</c:v>
                </c:pt>
                <c:pt idx="1629">
                  <c:v>33.94</c:v>
                </c:pt>
                <c:pt idx="1630">
                  <c:v>41.78</c:v>
                </c:pt>
                <c:pt idx="1631">
                  <c:v>43.08</c:v>
                </c:pt>
                <c:pt idx="1632">
                  <c:v>43.339999999999996</c:v>
                </c:pt>
                <c:pt idx="1633">
                  <c:v>42.98</c:v>
                </c:pt>
                <c:pt idx="1634">
                  <c:v>41.849999999999994</c:v>
                </c:pt>
                <c:pt idx="1635">
                  <c:v>37.130000000000003</c:v>
                </c:pt>
                <c:pt idx="1636">
                  <c:v>31.05</c:v>
                </c:pt>
                <c:pt idx="1637">
                  <c:v>28.919999999999987</c:v>
                </c:pt>
                <c:pt idx="1638">
                  <c:v>29.110000000000017</c:v>
                </c:pt>
                <c:pt idx="1639">
                  <c:v>26.18</c:v>
                </c:pt>
                <c:pt idx="1640">
                  <c:v>20.979999999999986</c:v>
                </c:pt>
                <c:pt idx="1641">
                  <c:v>17.14</c:v>
                </c:pt>
                <c:pt idx="1642">
                  <c:v>15.27</c:v>
                </c:pt>
                <c:pt idx="1643">
                  <c:v>14.52</c:v>
                </c:pt>
                <c:pt idx="1644">
                  <c:v>13.84</c:v>
                </c:pt>
                <c:pt idx="1645">
                  <c:v>13.27</c:v>
                </c:pt>
                <c:pt idx="1646">
                  <c:v>16.04</c:v>
                </c:pt>
                <c:pt idx="1647">
                  <c:v>16.779999999999987</c:v>
                </c:pt>
                <c:pt idx="1648">
                  <c:v>15.77</c:v>
                </c:pt>
                <c:pt idx="1649">
                  <c:v>20.2</c:v>
                </c:pt>
                <c:pt idx="1650">
                  <c:v>27.4</c:v>
                </c:pt>
                <c:pt idx="1651">
                  <c:v>39.550000000000004</c:v>
                </c:pt>
                <c:pt idx="1652">
                  <c:v>45</c:v>
                </c:pt>
                <c:pt idx="1653">
                  <c:v>49.730000000000011</c:v>
                </c:pt>
                <c:pt idx="1654">
                  <c:v>59.730000000000011</c:v>
                </c:pt>
                <c:pt idx="1655">
                  <c:v>65.39</c:v>
                </c:pt>
                <c:pt idx="1656">
                  <c:v>65.84</c:v>
                </c:pt>
                <c:pt idx="1657">
                  <c:v>67.22</c:v>
                </c:pt>
                <c:pt idx="1658">
                  <c:v>70.11999999999999</c:v>
                </c:pt>
                <c:pt idx="1659">
                  <c:v>68.97</c:v>
                </c:pt>
                <c:pt idx="1660">
                  <c:v>65.66</c:v>
                </c:pt>
                <c:pt idx="1661">
                  <c:v>62.47</c:v>
                </c:pt>
                <c:pt idx="1662">
                  <c:v>60.28</c:v>
                </c:pt>
                <c:pt idx="1663">
                  <c:v>57.339999999999996</c:v>
                </c:pt>
                <c:pt idx="1664">
                  <c:v>51.63</c:v>
                </c:pt>
                <c:pt idx="1665">
                  <c:v>44.83</c:v>
                </c:pt>
                <c:pt idx="1666">
                  <c:v>40.74</c:v>
                </c:pt>
                <c:pt idx="1667">
                  <c:v>34.800000000000004</c:v>
                </c:pt>
                <c:pt idx="1668">
                  <c:v>29.810000000000016</c:v>
                </c:pt>
                <c:pt idx="1669">
                  <c:v>24.87</c:v>
                </c:pt>
                <c:pt idx="1670">
                  <c:v>21.810000000000016</c:v>
                </c:pt>
                <c:pt idx="1671">
                  <c:v>20.329999999999988</c:v>
                </c:pt>
                <c:pt idx="1672">
                  <c:v>20.67</c:v>
                </c:pt>
                <c:pt idx="1673">
                  <c:v>20.830000000000005</c:v>
                </c:pt>
                <c:pt idx="1674">
                  <c:v>22.2</c:v>
                </c:pt>
                <c:pt idx="1675">
                  <c:v>26.1</c:v>
                </c:pt>
                <c:pt idx="1676">
                  <c:v>30.85</c:v>
                </c:pt>
                <c:pt idx="1677">
                  <c:v>36.270000000000003</c:v>
                </c:pt>
                <c:pt idx="1678">
                  <c:v>39.71</c:v>
                </c:pt>
                <c:pt idx="1679">
                  <c:v>36.220000000000013</c:v>
                </c:pt>
                <c:pt idx="1680">
                  <c:v>30.779999999999987</c:v>
                </c:pt>
                <c:pt idx="1681">
                  <c:v>25.77</c:v>
                </c:pt>
                <c:pt idx="1682">
                  <c:v>27.71</c:v>
                </c:pt>
                <c:pt idx="1683">
                  <c:v>26.330000000000005</c:v>
                </c:pt>
                <c:pt idx="1684">
                  <c:v>25.55</c:v>
                </c:pt>
                <c:pt idx="1685">
                  <c:v>23.779999999999987</c:v>
                </c:pt>
                <c:pt idx="1686">
                  <c:v>14.739999999999998</c:v>
                </c:pt>
                <c:pt idx="1687">
                  <c:v>11.5</c:v>
                </c:pt>
                <c:pt idx="1688">
                  <c:v>10.3</c:v>
                </c:pt>
                <c:pt idx="1689">
                  <c:v>8.9</c:v>
                </c:pt>
                <c:pt idx="1690">
                  <c:v>7.7700000000000014</c:v>
                </c:pt>
                <c:pt idx="1691">
                  <c:v>8.15</c:v>
                </c:pt>
                <c:pt idx="1692">
                  <c:v>10.01</c:v>
                </c:pt>
                <c:pt idx="1693">
                  <c:v>12.41</c:v>
                </c:pt>
                <c:pt idx="1694">
                  <c:v>14.33</c:v>
                </c:pt>
                <c:pt idx="1695">
                  <c:v>15.450000000000006</c:v>
                </c:pt>
                <c:pt idx="1696">
                  <c:v>18</c:v>
                </c:pt>
                <c:pt idx="1697">
                  <c:v>17.52</c:v>
                </c:pt>
                <c:pt idx="1698">
                  <c:v>17.16</c:v>
                </c:pt>
                <c:pt idx="1699">
                  <c:v>17</c:v>
                </c:pt>
                <c:pt idx="1700">
                  <c:v>18.7</c:v>
                </c:pt>
                <c:pt idx="1701">
                  <c:v>26.88</c:v>
                </c:pt>
                <c:pt idx="1702">
                  <c:v>31.86</c:v>
                </c:pt>
                <c:pt idx="1703">
                  <c:v>38.24</c:v>
                </c:pt>
                <c:pt idx="1704">
                  <c:v>46.51</c:v>
                </c:pt>
                <c:pt idx="1705">
                  <c:v>53.47</c:v>
                </c:pt>
                <c:pt idx="1706">
                  <c:v>58.04</c:v>
                </c:pt>
                <c:pt idx="1707">
                  <c:v>58.56</c:v>
                </c:pt>
                <c:pt idx="1708">
                  <c:v>57.2</c:v>
                </c:pt>
                <c:pt idx="1709">
                  <c:v>55.75</c:v>
                </c:pt>
                <c:pt idx="1710">
                  <c:v>51.53</c:v>
                </c:pt>
                <c:pt idx="1711">
                  <c:v>46.43</c:v>
                </c:pt>
                <c:pt idx="1712">
                  <c:v>42.37</c:v>
                </c:pt>
                <c:pt idx="1713">
                  <c:v>39.800000000000004</c:v>
                </c:pt>
                <c:pt idx="1714">
                  <c:v>37.82</c:v>
                </c:pt>
                <c:pt idx="1715">
                  <c:v>36.870000000000005</c:v>
                </c:pt>
                <c:pt idx="1716">
                  <c:v>37.290000000000013</c:v>
                </c:pt>
                <c:pt idx="1717">
                  <c:v>39.809999999999995</c:v>
                </c:pt>
                <c:pt idx="1718">
                  <c:v>45.05</c:v>
                </c:pt>
                <c:pt idx="1719">
                  <c:v>51.63</c:v>
                </c:pt>
                <c:pt idx="1720">
                  <c:v>54.01</c:v>
                </c:pt>
                <c:pt idx="1721">
                  <c:v>56.93</c:v>
                </c:pt>
                <c:pt idx="1722">
                  <c:v>57.67</c:v>
                </c:pt>
                <c:pt idx="1723">
                  <c:v>57.52</c:v>
                </c:pt>
                <c:pt idx="1724">
                  <c:v>55.13</c:v>
                </c:pt>
                <c:pt idx="1725">
                  <c:v>51.11</c:v>
                </c:pt>
                <c:pt idx="1726">
                  <c:v>49.39</c:v>
                </c:pt>
                <c:pt idx="1727">
                  <c:v>49.839999999999996</c:v>
                </c:pt>
                <c:pt idx="1728">
                  <c:v>52.77</c:v>
                </c:pt>
                <c:pt idx="1729">
                  <c:v>53.78</c:v>
                </c:pt>
                <c:pt idx="1730">
                  <c:v>51.75</c:v>
                </c:pt>
                <c:pt idx="1731">
                  <c:v>45.71</c:v>
                </c:pt>
                <c:pt idx="1732">
                  <c:v>36.980000000000004</c:v>
                </c:pt>
                <c:pt idx="1733">
                  <c:v>29.56</c:v>
                </c:pt>
                <c:pt idx="1734">
                  <c:v>25.84</c:v>
                </c:pt>
                <c:pt idx="1735">
                  <c:v>21.330000000000005</c:v>
                </c:pt>
                <c:pt idx="1736">
                  <c:v>19.739999999999988</c:v>
                </c:pt>
                <c:pt idx="1737">
                  <c:v>19.170000000000005</c:v>
                </c:pt>
                <c:pt idx="1738">
                  <c:v>20.399999999999999</c:v>
                </c:pt>
                <c:pt idx="1739">
                  <c:v>22.38</c:v>
                </c:pt>
                <c:pt idx="1740">
                  <c:v>22.330000000000005</c:v>
                </c:pt>
                <c:pt idx="1741">
                  <c:v>23.82</c:v>
                </c:pt>
                <c:pt idx="1742">
                  <c:v>23.73</c:v>
                </c:pt>
                <c:pt idx="1743">
                  <c:v>24.69</c:v>
                </c:pt>
                <c:pt idx="1744">
                  <c:v>26.4</c:v>
                </c:pt>
                <c:pt idx="1745">
                  <c:v>28.84</c:v>
                </c:pt>
                <c:pt idx="1746">
                  <c:v>32.54</c:v>
                </c:pt>
                <c:pt idx="1747">
                  <c:v>35.24</c:v>
                </c:pt>
                <c:pt idx="1748">
                  <c:v>38.020000000000003</c:v>
                </c:pt>
                <c:pt idx="1749">
                  <c:v>40.33</c:v>
                </c:pt>
              </c:numCache>
            </c:numRef>
          </c:val>
          <c:smooth val="0"/>
          <c:extLst>
            <c:ext xmlns:c16="http://schemas.microsoft.com/office/drawing/2014/chart" uri="{C3380CC4-5D6E-409C-BE32-E72D297353CC}">
              <c16:uniqueId val="{00000003-4E9E-45EB-8867-12E68D83CCAA}"/>
            </c:ext>
          </c:extLst>
        </c:ser>
        <c:dLbls>
          <c:showLegendKey val="0"/>
          <c:showVal val="0"/>
          <c:showCatName val="0"/>
          <c:showSerName val="0"/>
          <c:showPercent val="0"/>
          <c:showBubbleSize val="0"/>
        </c:dLbls>
        <c:smooth val="0"/>
        <c:axId val="65775488"/>
        <c:axId val="65777024"/>
      </c:lineChart>
      <c:catAx>
        <c:axId val="65775488"/>
        <c:scaling>
          <c:orientation val="minMax"/>
        </c:scaling>
        <c:delete val="0"/>
        <c:axPos val="b"/>
        <c:numFmt formatCode="General" sourceLinked="1"/>
        <c:majorTickMark val="out"/>
        <c:minorTickMark val="none"/>
        <c:tickLblPos val="nextTo"/>
        <c:txPr>
          <a:bodyPr/>
          <a:lstStyle/>
          <a:p>
            <a:pPr>
              <a:defRPr lang="ru-RU"/>
            </a:pPr>
            <a:endParaRPr lang="ru-RU"/>
          </a:p>
        </c:txPr>
        <c:crossAx val="65777024"/>
        <c:crosses val="autoZero"/>
        <c:auto val="1"/>
        <c:lblAlgn val="ctr"/>
        <c:lblOffset val="100"/>
        <c:noMultiLvlLbl val="0"/>
      </c:catAx>
      <c:valAx>
        <c:axId val="65777024"/>
        <c:scaling>
          <c:orientation val="minMax"/>
        </c:scaling>
        <c:delete val="0"/>
        <c:axPos val="l"/>
        <c:majorGridlines/>
        <c:numFmt formatCode="General" sourceLinked="1"/>
        <c:majorTickMark val="out"/>
        <c:minorTickMark val="none"/>
        <c:tickLblPos val="nextTo"/>
        <c:txPr>
          <a:bodyPr/>
          <a:lstStyle/>
          <a:p>
            <a:pPr>
              <a:defRPr lang="ru-RU"/>
            </a:pPr>
            <a:endParaRPr lang="ru-RU"/>
          </a:p>
        </c:txPr>
        <c:crossAx val="65775488"/>
        <c:crosses val="autoZero"/>
        <c:crossBetween val="between"/>
      </c:valAx>
    </c:plotArea>
    <c:legend>
      <c:legendPos val="r"/>
      <c:layout>
        <c:manualLayout>
          <c:xMode val="edge"/>
          <c:yMode val="edge"/>
          <c:x val="0.71207706094121437"/>
          <c:y val="0.15480616113879087"/>
          <c:w val="0.28192204412217065"/>
          <c:h val="0.65420936135301211"/>
        </c:manualLayout>
      </c:layout>
      <c:overlay val="0"/>
      <c:txPr>
        <a:bodyPr/>
        <a:lstStyle/>
        <a:p>
          <a:pPr>
            <a:defRPr lang="ru-RU"/>
          </a:pPr>
          <a:endParaRPr lang="ru-RU"/>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ru-RU"/>
            </a:pPr>
            <a:r>
              <a:rPr lang="en-US"/>
              <a:t>Sisian Station</a:t>
            </a:r>
            <a:r>
              <a:rPr lang="en-US" baseline="0"/>
              <a:t> NDVI</a:t>
            </a:r>
            <a:endParaRPr lang="en-US"/>
          </a:p>
        </c:rich>
      </c:tx>
      <c:overlay val="1"/>
    </c:title>
    <c:autoTitleDeleted val="0"/>
    <c:plotArea>
      <c:layout/>
      <c:lineChart>
        <c:grouping val="standard"/>
        <c:varyColors val="0"/>
        <c:ser>
          <c:idx val="0"/>
          <c:order val="0"/>
          <c:tx>
            <c:strRef>
              <c:f>Sheet1!$AB$8:$AB$9</c:f>
              <c:strCache>
                <c:ptCount val="1"/>
                <c:pt idx="0">
                  <c:v>2011</c:v>
                </c:pt>
              </c:strCache>
            </c:strRef>
          </c:tx>
          <c:marker>
            <c:symbol val="none"/>
          </c:marker>
          <c:cat>
            <c:numRef>
              <c:f>Sheet1!$AA$10:$AA$30</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cat>
          <c:val>
            <c:numRef>
              <c:f>Sheet1!$AB$10:$AB$30</c:f>
              <c:numCache>
                <c:formatCode>General</c:formatCode>
                <c:ptCount val="21"/>
              </c:numCache>
            </c:numRef>
          </c:val>
          <c:smooth val="0"/>
          <c:extLst>
            <c:ext xmlns:c16="http://schemas.microsoft.com/office/drawing/2014/chart" uri="{C3380CC4-5D6E-409C-BE32-E72D297353CC}">
              <c16:uniqueId val="{00000000-7C7B-4690-9CFB-0644046D5E2C}"/>
            </c:ext>
          </c:extLst>
        </c:ser>
        <c:ser>
          <c:idx val="1"/>
          <c:order val="1"/>
          <c:tx>
            <c:strRef>
              <c:f>Sheet1!$AC$8:$AC$9</c:f>
              <c:strCache>
                <c:ptCount val="1"/>
                <c:pt idx="0">
                  <c:v>2000</c:v>
                </c:pt>
              </c:strCache>
            </c:strRef>
          </c:tx>
          <c:spPr>
            <a:ln>
              <a:prstDash val="dash"/>
            </a:ln>
          </c:spPr>
          <c:marker>
            <c:symbol val="none"/>
          </c:marker>
          <c:cat>
            <c:numRef>
              <c:f>Sheet1!$AA$10:$AA$30</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cat>
          <c:val>
            <c:numRef>
              <c:f>Sheet1!$AC$10:$AC$30</c:f>
              <c:numCache>
                <c:formatCode>General</c:formatCode>
                <c:ptCount val="21"/>
                <c:pt idx="0">
                  <c:v>112.45833589999997</c:v>
                </c:pt>
                <c:pt idx="1">
                  <c:v>138.08332820000001</c:v>
                </c:pt>
                <c:pt idx="2">
                  <c:v>157.95832820000004</c:v>
                </c:pt>
                <c:pt idx="3">
                  <c:v>175.29167179999996</c:v>
                </c:pt>
                <c:pt idx="4">
                  <c:v>182.04167179999996</c:v>
                </c:pt>
                <c:pt idx="5">
                  <c:v>183.95832820000004</c:v>
                </c:pt>
                <c:pt idx="6">
                  <c:v>173.625</c:v>
                </c:pt>
                <c:pt idx="7">
                  <c:v>175.54167179999996</c:v>
                </c:pt>
                <c:pt idx="8">
                  <c:v>129.54167179999996</c:v>
                </c:pt>
                <c:pt idx="9">
                  <c:v>120.95833589999997</c:v>
                </c:pt>
                <c:pt idx="10">
                  <c:v>103.75</c:v>
                </c:pt>
                <c:pt idx="11">
                  <c:v>96.624999999999986</c:v>
                </c:pt>
                <c:pt idx="12">
                  <c:v>92.583335899999966</c:v>
                </c:pt>
                <c:pt idx="13">
                  <c:v>84.79166410000002</c:v>
                </c:pt>
                <c:pt idx="14">
                  <c:v>89.624999999999986</c:v>
                </c:pt>
                <c:pt idx="15">
                  <c:v>81</c:v>
                </c:pt>
                <c:pt idx="16">
                  <c:v>77</c:v>
                </c:pt>
                <c:pt idx="17">
                  <c:v>81.374999999999986</c:v>
                </c:pt>
                <c:pt idx="18">
                  <c:v>72.833335899999966</c:v>
                </c:pt>
                <c:pt idx="19">
                  <c:v>67.124999999999986</c:v>
                </c:pt>
                <c:pt idx="20">
                  <c:v>71.958335899999966</c:v>
                </c:pt>
              </c:numCache>
            </c:numRef>
          </c:val>
          <c:smooth val="0"/>
          <c:extLst>
            <c:ext xmlns:c16="http://schemas.microsoft.com/office/drawing/2014/chart" uri="{C3380CC4-5D6E-409C-BE32-E72D297353CC}">
              <c16:uniqueId val="{00000001-7C7B-4690-9CFB-0644046D5E2C}"/>
            </c:ext>
          </c:extLst>
        </c:ser>
        <c:ser>
          <c:idx val="2"/>
          <c:order val="2"/>
          <c:tx>
            <c:strRef>
              <c:f>Sheet1!$AD$8:$AD$9</c:f>
              <c:strCache>
                <c:ptCount val="1"/>
                <c:pt idx="0">
                  <c:v>2001</c:v>
                </c:pt>
              </c:strCache>
            </c:strRef>
          </c:tx>
          <c:spPr>
            <a:ln>
              <a:prstDash val="dash"/>
            </a:ln>
          </c:spPr>
          <c:marker>
            <c:symbol val="none"/>
          </c:marker>
          <c:cat>
            <c:numRef>
              <c:f>Sheet1!$AA$10:$AA$30</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cat>
          <c:val>
            <c:numRef>
              <c:f>Sheet1!$AD$10:$AD$30</c:f>
              <c:numCache>
                <c:formatCode>General</c:formatCode>
                <c:ptCount val="21"/>
                <c:pt idx="0">
                  <c:v>107.04166410000003</c:v>
                </c:pt>
                <c:pt idx="1">
                  <c:v>141.875</c:v>
                </c:pt>
                <c:pt idx="2">
                  <c:v>146.33332820000001</c:v>
                </c:pt>
                <c:pt idx="3">
                  <c:v>152.625</c:v>
                </c:pt>
                <c:pt idx="4">
                  <c:v>171</c:v>
                </c:pt>
                <c:pt idx="5">
                  <c:v>165.58332820000001</c:v>
                </c:pt>
                <c:pt idx="6">
                  <c:v>135.95832820000004</c:v>
                </c:pt>
                <c:pt idx="7">
                  <c:v>148.33332820000001</c:v>
                </c:pt>
                <c:pt idx="8">
                  <c:v>111.29166410000003</c:v>
                </c:pt>
                <c:pt idx="9">
                  <c:v>105.29166410000003</c:v>
                </c:pt>
                <c:pt idx="10">
                  <c:v>104.54166410000003</c:v>
                </c:pt>
                <c:pt idx="11">
                  <c:v>94.79166410000002</c:v>
                </c:pt>
                <c:pt idx="12">
                  <c:v>100.87499999999999</c:v>
                </c:pt>
                <c:pt idx="13">
                  <c:v>84.833335899999966</c:v>
                </c:pt>
                <c:pt idx="14">
                  <c:v>91.29166410000002</c:v>
                </c:pt>
                <c:pt idx="15">
                  <c:v>75.958335899999966</c:v>
                </c:pt>
                <c:pt idx="16">
                  <c:v>71.583335899999966</c:v>
                </c:pt>
                <c:pt idx="17">
                  <c:v>88.624999999999986</c:v>
                </c:pt>
                <c:pt idx="18">
                  <c:v>78.54166410000002</c:v>
                </c:pt>
                <c:pt idx="19">
                  <c:v>71.374999999999986</c:v>
                </c:pt>
                <c:pt idx="20">
                  <c:v>76.25</c:v>
                </c:pt>
              </c:numCache>
            </c:numRef>
          </c:val>
          <c:smooth val="0"/>
          <c:extLst>
            <c:ext xmlns:c16="http://schemas.microsoft.com/office/drawing/2014/chart" uri="{C3380CC4-5D6E-409C-BE32-E72D297353CC}">
              <c16:uniqueId val="{00000002-7C7B-4690-9CFB-0644046D5E2C}"/>
            </c:ext>
          </c:extLst>
        </c:ser>
        <c:ser>
          <c:idx val="3"/>
          <c:order val="3"/>
          <c:tx>
            <c:strRef>
              <c:f>Sheet1!$AE$8:$AE$9</c:f>
              <c:strCache>
                <c:ptCount val="1"/>
                <c:pt idx="0">
                  <c:v>2003</c:v>
                </c:pt>
              </c:strCache>
            </c:strRef>
          </c:tx>
          <c:marker>
            <c:symbol val="none"/>
          </c:marker>
          <c:cat>
            <c:numRef>
              <c:f>Sheet1!$AA$10:$AA$30</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cat>
          <c:val>
            <c:numRef>
              <c:f>Sheet1!$AE$10:$AE$30</c:f>
              <c:numCache>
                <c:formatCode>General</c:formatCode>
                <c:ptCount val="21"/>
                <c:pt idx="0">
                  <c:v>73.624999999999986</c:v>
                </c:pt>
                <c:pt idx="1">
                  <c:v>104.25</c:v>
                </c:pt>
                <c:pt idx="2">
                  <c:v>140.58332820000001</c:v>
                </c:pt>
                <c:pt idx="3">
                  <c:v>165.33332820000001</c:v>
                </c:pt>
                <c:pt idx="4">
                  <c:v>174.29167179999996</c:v>
                </c:pt>
                <c:pt idx="5">
                  <c:v>197</c:v>
                </c:pt>
                <c:pt idx="6">
                  <c:v>201.95832820000004</c:v>
                </c:pt>
                <c:pt idx="7">
                  <c:v>204.375</c:v>
                </c:pt>
                <c:pt idx="8">
                  <c:v>199</c:v>
                </c:pt>
                <c:pt idx="9">
                  <c:v>167.04167179999996</c:v>
                </c:pt>
                <c:pt idx="10">
                  <c:v>148</c:v>
                </c:pt>
                <c:pt idx="11">
                  <c:v>139.54167179999996</c:v>
                </c:pt>
                <c:pt idx="12">
                  <c:v>115.83333589999997</c:v>
                </c:pt>
                <c:pt idx="13">
                  <c:v>122.29166410000003</c:v>
                </c:pt>
                <c:pt idx="14">
                  <c:v>113.91666410000003</c:v>
                </c:pt>
                <c:pt idx="15">
                  <c:v>99.04166410000002</c:v>
                </c:pt>
                <c:pt idx="16">
                  <c:v>97.374999999999986</c:v>
                </c:pt>
                <c:pt idx="17">
                  <c:v>111.04166410000003</c:v>
                </c:pt>
                <c:pt idx="18">
                  <c:v>99.833335899999966</c:v>
                </c:pt>
                <c:pt idx="19">
                  <c:v>102.37499999999999</c:v>
                </c:pt>
                <c:pt idx="20">
                  <c:v>85.374999999999986</c:v>
                </c:pt>
              </c:numCache>
            </c:numRef>
          </c:val>
          <c:smooth val="0"/>
          <c:extLst>
            <c:ext xmlns:c16="http://schemas.microsoft.com/office/drawing/2014/chart" uri="{C3380CC4-5D6E-409C-BE32-E72D297353CC}">
              <c16:uniqueId val="{00000003-7C7B-4690-9CFB-0644046D5E2C}"/>
            </c:ext>
          </c:extLst>
        </c:ser>
        <c:ser>
          <c:idx val="4"/>
          <c:order val="4"/>
          <c:tx>
            <c:strRef>
              <c:f>Sheet1!$AF$8:$AF$9</c:f>
              <c:strCache>
                <c:ptCount val="1"/>
                <c:pt idx="0">
                  <c:v>2006</c:v>
                </c:pt>
              </c:strCache>
            </c:strRef>
          </c:tx>
          <c:spPr>
            <a:ln>
              <a:prstDash val="dash"/>
            </a:ln>
          </c:spPr>
          <c:marker>
            <c:symbol val="none"/>
          </c:marker>
          <c:cat>
            <c:numRef>
              <c:f>Sheet1!$AA$10:$AA$30</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cat>
          <c:val>
            <c:numRef>
              <c:f>Sheet1!$AF$10:$AF$30</c:f>
              <c:numCache>
                <c:formatCode>General</c:formatCode>
                <c:ptCount val="21"/>
                <c:pt idx="0">
                  <c:v>94.833335899999966</c:v>
                </c:pt>
                <c:pt idx="1">
                  <c:v>109</c:v>
                </c:pt>
                <c:pt idx="2">
                  <c:v>99.666664100000006</c:v>
                </c:pt>
                <c:pt idx="3">
                  <c:v>155.375</c:v>
                </c:pt>
                <c:pt idx="4">
                  <c:v>190.83332820000001</c:v>
                </c:pt>
                <c:pt idx="5">
                  <c:v>205.08332820000001</c:v>
                </c:pt>
                <c:pt idx="6">
                  <c:v>188.29167179999996</c:v>
                </c:pt>
                <c:pt idx="7">
                  <c:v>168.16667179999996</c:v>
                </c:pt>
                <c:pt idx="8">
                  <c:v>146.83332820000001</c:v>
                </c:pt>
                <c:pt idx="9">
                  <c:v>130.25</c:v>
                </c:pt>
                <c:pt idx="10">
                  <c:v>128.58332820000001</c:v>
                </c:pt>
                <c:pt idx="11">
                  <c:v>109.66666410000002</c:v>
                </c:pt>
                <c:pt idx="12">
                  <c:v>116.75</c:v>
                </c:pt>
                <c:pt idx="13">
                  <c:v>107.33333589999997</c:v>
                </c:pt>
                <c:pt idx="14">
                  <c:v>96.833335899999966</c:v>
                </c:pt>
                <c:pt idx="15">
                  <c:v>94</c:v>
                </c:pt>
                <c:pt idx="16">
                  <c:v>89.374999999999986</c:v>
                </c:pt>
                <c:pt idx="17">
                  <c:v>90.208335899999966</c:v>
                </c:pt>
                <c:pt idx="18">
                  <c:v>87.04166410000002</c:v>
                </c:pt>
                <c:pt idx="19">
                  <c:v>72.54166410000002</c:v>
                </c:pt>
                <c:pt idx="20">
                  <c:v>83.75</c:v>
                </c:pt>
              </c:numCache>
            </c:numRef>
          </c:val>
          <c:smooth val="0"/>
          <c:extLst>
            <c:ext xmlns:c16="http://schemas.microsoft.com/office/drawing/2014/chart" uri="{C3380CC4-5D6E-409C-BE32-E72D297353CC}">
              <c16:uniqueId val="{00000004-7C7B-4690-9CFB-0644046D5E2C}"/>
            </c:ext>
          </c:extLst>
        </c:ser>
        <c:ser>
          <c:idx val="5"/>
          <c:order val="5"/>
          <c:tx>
            <c:strRef>
              <c:f>Sheet1!$AG$8:$AG$9</c:f>
              <c:strCache>
                <c:ptCount val="1"/>
                <c:pt idx="0">
                  <c:v>2009</c:v>
                </c:pt>
              </c:strCache>
            </c:strRef>
          </c:tx>
          <c:marker>
            <c:symbol val="none"/>
          </c:marker>
          <c:cat>
            <c:numRef>
              <c:f>Sheet1!$AA$10:$AA$30</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cat>
          <c:val>
            <c:numRef>
              <c:f>Sheet1!$AG$10:$AG$30</c:f>
              <c:numCache>
                <c:formatCode>General</c:formatCode>
                <c:ptCount val="21"/>
                <c:pt idx="0">
                  <c:v>72.5</c:v>
                </c:pt>
                <c:pt idx="1">
                  <c:v>84.5</c:v>
                </c:pt>
                <c:pt idx="2">
                  <c:v>104.33333589999997</c:v>
                </c:pt>
                <c:pt idx="3">
                  <c:v>120.5</c:v>
                </c:pt>
                <c:pt idx="4">
                  <c:v>165.33332820000001</c:v>
                </c:pt>
                <c:pt idx="5">
                  <c:v>195.54167179999996</c:v>
                </c:pt>
                <c:pt idx="6">
                  <c:v>186.75</c:v>
                </c:pt>
                <c:pt idx="7">
                  <c:v>193</c:v>
                </c:pt>
                <c:pt idx="8">
                  <c:v>189.58332820000001</c:v>
                </c:pt>
                <c:pt idx="9">
                  <c:v>189</c:v>
                </c:pt>
                <c:pt idx="10">
                  <c:v>178.29167179999996</c:v>
                </c:pt>
                <c:pt idx="11">
                  <c:v>145.08332820000001</c:v>
                </c:pt>
                <c:pt idx="12">
                  <c:v>162.58332820000001</c:v>
                </c:pt>
                <c:pt idx="13">
                  <c:v>145.66667179999996</c:v>
                </c:pt>
                <c:pt idx="14">
                  <c:v>138.375</c:v>
                </c:pt>
                <c:pt idx="15">
                  <c:v>134.70832820000001</c:v>
                </c:pt>
                <c:pt idx="16">
                  <c:v>122.54166410000003</c:v>
                </c:pt>
                <c:pt idx="17">
                  <c:v>128.91667179999996</c:v>
                </c:pt>
                <c:pt idx="18">
                  <c:v>141.95832820000004</c:v>
                </c:pt>
                <c:pt idx="19">
                  <c:v>128.16667179999996</c:v>
                </c:pt>
                <c:pt idx="20">
                  <c:v>119.33333589999997</c:v>
                </c:pt>
              </c:numCache>
            </c:numRef>
          </c:val>
          <c:smooth val="0"/>
          <c:extLst>
            <c:ext xmlns:c16="http://schemas.microsoft.com/office/drawing/2014/chart" uri="{C3380CC4-5D6E-409C-BE32-E72D297353CC}">
              <c16:uniqueId val="{00000005-7C7B-4690-9CFB-0644046D5E2C}"/>
            </c:ext>
          </c:extLst>
        </c:ser>
        <c:ser>
          <c:idx val="6"/>
          <c:order val="6"/>
          <c:tx>
            <c:strRef>
              <c:f>Sheet1!$AH$8:$AH$9</c:f>
              <c:strCache>
                <c:ptCount val="1"/>
                <c:pt idx="0">
                  <c:v>2011</c:v>
                </c:pt>
              </c:strCache>
            </c:strRef>
          </c:tx>
          <c:marker>
            <c:symbol val="none"/>
          </c:marker>
          <c:cat>
            <c:numRef>
              <c:f>Sheet1!$AA$10:$AA$30</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cat>
          <c:val>
            <c:numRef>
              <c:f>Sheet1!$AH$10:$AH$30</c:f>
              <c:numCache>
                <c:formatCode>General</c:formatCode>
                <c:ptCount val="21"/>
                <c:pt idx="0">
                  <c:v>34.25</c:v>
                </c:pt>
                <c:pt idx="1">
                  <c:v>68.666664100000006</c:v>
                </c:pt>
                <c:pt idx="2">
                  <c:v>79.666664100000006</c:v>
                </c:pt>
                <c:pt idx="3">
                  <c:v>135</c:v>
                </c:pt>
                <c:pt idx="4">
                  <c:v>174.375</c:v>
                </c:pt>
                <c:pt idx="5">
                  <c:v>187.54167179999996</c:v>
                </c:pt>
                <c:pt idx="6">
                  <c:v>205.83332820000001</c:v>
                </c:pt>
                <c:pt idx="7">
                  <c:v>204.91667179999996</c:v>
                </c:pt>
                <c:pt idx="8">
                  <c:v>205.875</c:v>
                </c:pt>
                <c:pt idx="9">
                  <c:v>193.04167179999996</c:v>
                </c:pt>
                <c:pt idx="10">
                  <c:v>169.33332820000001</c:v>
                </c:pt>
                <c:pt idx="11">
                  <c:v>151.75</c:v>
                </c:pt>
                <c:pt idx="12">
                  <c:v>131.875</c:v>
                </c:pt>
                <c:pt idx="13">
                  <c:v>119.58333589999997</c:v>
                </c:pt>
                <c:pt idx="14">
                  <c:v>131.66667179999996</c:v>
                </c:pt>
                <c:pt idx="15">
                  <c:v>112.08333589999997</c:v>
                </c:pt>
                <c:pt idx="16">
                  <c:v>98.833335899999966</c:v>
                </c:pt>
                <c:pt idx="17">
                  <c:v>92.874999999999986</c:v>
                </c:pt>
                <c:pt idx="18">
                  <c:v>103.79166410000003</c:v>
                </c:pt>
                <c:pt idx="19">
                  <c:v>89.54166410000002</c:v>
                </c:pt>
                <c:pt idx="20">
                  <c:v>95.29166410000002</c:v>
                </c:pt>
              </c:numCache>
            </c:numRef>
          </c:val>
          <c:smooth val="0"/>
          <c:extLst>
            <c:ext xmlns:c16="http://schemas.microsoft.com/office/drawing/2014/chart" uri="{C3380CC4-5D6E-409C-BE32-E72D297353CC}">
              <c16:uniqueId val="{00000006-7C7B-4690-9CFB-0644046D5E2C}"/>
            </c:ext>
          </c:extLst>
        </c:ser>
        <c:dLbls>
          <c:showLegendKey val="0"/>
          <c:showVal val="0"/>
          <c:showCatName val="0"/>
          <c:showSerName val="0"/>
          <c:showPercent val="0"/>
          <c:showBubbleSize val="0"/>
        </c:dLbls>
        <c:smooth val="0"/>
        <c:axId val="85822848"/>
        <c:axId val="85841024"/>
      </c:lineChart>
      <c:catAx>
        <c:axId val="85822848"/>
        <c:scaling>
          <c:orientation val="minMax"/>
        </c:scaling>
        <c:delete val="0"/>
        <c:axPos val="b"/>
        <c:numFmt formatCode="General" sourceLinked="1"/>
        <c:majorTickMark val="out"/>
        <c:minorTickMark val="none"/>
        <c:tickLblPos val="nextTo"/>
        <c:txPr>
          <a:bodyPr/>
          <a:lstStyle/>
          <a:p>
            <a:pPr>
              <a:defRPr lang="ru-RU"/>
            </a:pPr>
            <a:endParaRPr lang="ru-RU"/>
          </a:p>
        </c:txPr>
        <c:crossAx val="85841024"/>
        <c:crosses val="autoZero"/>
        <c:auto val="1"/>
        <c:lblAlgn val="ctr"/>
        <c:lblOffset val="100"/>
        <c:noMultiLvlLbl val="0"/>
      </c:catAx>
      <c:valAx>
        <c:axId val="85841024"/>
        <c:scaling>
          <c:orientation val="minMax"/>
        </c:scaling>
        <c:delete val="0"/>
        <c:axPos val="l"/>
        <c:majorGridlines/>
        <c:numFmt formatCode="General" sourceLinked="1"/>
        <c:majorTickMark val="out"/>
        <c:minorTickMark val="none"/>
        <c:tickLblPos val="nextTo"/>
        <c:txPr>
          <a:bodyPr/>
          <a:lstStyle/>
          <a:p>
            <a:pPr>
              <a:defRPr lang="ru-RU"/>
            </a:pPr>
            <a:endParaRPr lang="ru-RU"/>
          </a:p>
        </c:txPr>
        <c:crossAx val="85822848"/>
        <c:crosses val="autoZero"/>
        <c:crossBetween val="between"/>
      </c:valAx>
    </c:plotArea>
    <c:legend>
      <c:legendPos val="r"/>
      <c:layout>
        <c:manualLayout>
          <c:xMode val="edge"/>
          <c:yMode val="edge"/>
          <c:x val="0.79818338822329427"/>
          <c:y val="0.1908219112351926"/>
          <c:w val="0.17798234997845297"/>
          <c:h val="0.74272003431280864"/>
        </c:manualLayout>
      </c:layout>
      <c:overlay val="0"/>
      <c:txPr>
        <a:bodyPr/>
        <a:lstStyle/>
        <a:p>
          <a:pPr>
            <a:defRPr lang="ru-RU"/>
          </a:pPr>
          <a:endParaRPr lang="ru-RU"/>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ru-RU"/>
            </a:pPr>
            <a:r>
              <a:rPr lang="en-US"/>
              <a:t>Megri Station NDVI</a:t>
            </a:r>
          </a:p>
        </c:rich>
      </c:tx>
      <c:overlay val="1"/>
    </c:title>
    <c:autoTitleDeleted val="0"/>
    <c:plotArea>
      <c:layout/>
      <c:lineChart>
        <c:grouping val="standard"/>
        <c:varyColors val="0"/>
        <c:ser>
          <c:idx val="0"/>
          <c:order val="0"/>
          <c:tx>
            <c:strRef>
              <c:f>Sheet1!$AB$35:$AB$36</c:f>
              <c:strCache>
                <c:ptCount val="1"/>
                <c:pt idx="0">
                  <c:v>2011</c:v>
                </c:pt>
              </c:strCache>
            </c:strRef>
          </c:tx>
          <c:marker>
            <c:symbol val="none"/>
          </c:marker>
          <c:cat>
            <c:numRef>
              <c:f>Sheet1!$AA$37:$AA$57</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cat>
          <c:val>
            <c:numRef>
              <c:f>Sheet1!$AB$37:$AB$57</c:f>
              <c:numCache>
                <c:formatCode>General</c:formatCode>
                <c:ptCount val="21"/>
              </c:numCache>
            </c:numRef>
          </c:val>
          <c:smooth val="0"/>
          <c:extLst>
            <c:ext xmlns:c16="http://schemas.microsoft.com/office/drawing/2014/chart" uri="{C3380CC4-5D6E-409C-BE32-E72D297353CC}">
              <c16:uniqueId val="{00000000-7F13-474F-BF23-4278F5A9E8EE}"/>
            </c:ext>
          </c:extLst>
        </c:ser>
        <c:ser>
          <c:idx val="1"/>
          <c:order val="1"/>
          <c:tx>
            <c:strRef>
              <c:f>Sheet1!$AC$35:$AC$36</c:f>
              <c:strCache>
                <c:ptCount val="1"/>
                <c:pt idx="0">
                  <c:v>2000</c:v>
                </c:pt>
              </c:strCache>
            </c:strRef>
          </c:tx>
          <c:spPr>
            <a:ln>
              <a:prstDash val="dash"/>
            </a:ln>
          </c:spPr>
          <c:marker>
            <c:symbol val="none"/>
          </c:marker>
          <c:cat>
            <c:numRef>
              <c:f>Sheet1!$AA$37:$AA$57</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cat>
          <c:val>
            <c:numRef>
              <c:f>Sheet1!$AC$37:$AC$57</c:f>
              <c:numCache>
                <c:formatCode>General</c:formatCode>
                <c:ptCount val="21"/>
                <c:pt idx="0">
                  <c:v>102.76667019999998</c:v>
                </c:pt>
                <c:pt idx="1">
                  <c:v>119.4000015</c:v>
                </c:pt>
                <c:pt idx="2">
                  <c:v>113.03333279999998</c:v>
                </c:pt>
                <c:pt idx="3">
                  <c:v>121.86666870000002</c:v>
                </c:pt>
                <c:pt idx="4">
                  <c:v>113</c:v>
                </c:pt>
                <c:pt idx="5">
                  <c:v>104.96666720000002</c:v>
                </c:pt>
                <c:pt idx="6">
                  <c:v>106.36666870000002</c:v>
                </c:pt>
                <c:pt idx="7">
                  <c:v>108.3000031</c:v>
                </c:pt>
                <c:pt idx="8">
                  <c:v>94.599998499999998</c:v>
                </c:pt>
                <c:pt idx="9">
                  <c:v>89.166664100000006</c:v>
                </c:pt>
                <c:pt idx="10">
                  <c:v>93.133331299999966</c:v>
                </c:pt>
                <c:pt idx="11">
                  <c:v>88.533332799999968</c:v>
                </c:pt>
                <c:pt idx="12">
                  <c:v>86.033332799999968</c:v>
                </c:pt>
                <c:pt idx="13">
                  <c:v>84.766670199999979</c:v>
                </c:pt>
                <c:pt idx="14">
                  <c:v>88.233329800000007</c:v>
                </c:pt>
                <c:pt idx="15">
                  <c:v>86.699996900000002</c:v>
                </c:pt>
                <c:pt idx="16">
                  <c:v>81.533332799999968</c:v>
                </c:pt>
                <c:pt idx="17">
                  <c:v>95.033332799999968</c:v>
                </c:pt>
                <c:pt idx="18">
                  <c:v>77.433334400000007</c:v>
                </c:pt>
                <c:pt idx="19">
                  <c:v>79.866668700000005</c:v>
                </c:pt>
                <c:pt idx="20">
                  <c:v>97.900001500000002</c:v>
                </c:pt>
              </c:numCache>
            </c:numRef>
          </c:val>
          <c:smooth val="0"/>
          <c:extLst>
            <c:ext xmlns:c16="http://schemas.microsoft.com/office/drawing/2014/chart" uri="{C3380CC4-5D6E-409C-BE32-E72D297353CC}">
              <c16:uniqueId val="{00000001-7F13-474F-BF23-4278F5A9E8EE}"/>
            </c:ext>
          </c:extLst>
        </c:ser>
        <c:ser>
          <c:idx val="2"/>
          <c:order val="2"/>
          <c:tx>
            <c:strRef>
              <c:f>Sheet1!$AD$35:$AD$36</c:f>
              <c:strCache>
                <c:ptCount val="1"/>
                <c:pt idx="0">
                  <c:v>2001</c:v>
                </c:pt>
              </c:strCache>
            </c:strRef>
          </c:tx>
          <c:spPr>
            <a:ln>
              <a:prstDash val="dash"/>
            </a:ln>
          </c:spPr>
          <c:marker>
            <c:symbol val="none"/>
          </c:marker>
          <c:cat>
            <c:numRef>
              <c:f>Sheet1!$AA$37:$AA$57</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cat>
          <c:val>
            <c:numRef>
              <c:f>Sheet1!$AD$37:$AD$57</c:f>
              <c:numCache>
                <c:formatCode>General</c:formatCode>
                <c:ptCount val="21"/>
                <c:pt idx="0">
                  <c:v>109.86666870000002</c:v>
                </c:pt>
                <c:pt idx="1">
                  <c:v>121.53333279999998</c:v>
                </c:pt>
                <c:pt idx="2">
                  <c:v>118.3000031</c:v>
                </c:pt>
                <c:pt idx="3">
                  <c:v>105.63333129999997</c:v>
                </c:pt>
                <c:pt idx="4">
                  <c:v>112.5999985</c:v>
                </c:pt>
                <c:pt idx="5">
                  <c:v>113.36666870000002</c:v>
                </c:pt>
                <c:pt idx="6">
                  <c:v>102.36666870000002</c:v>
                </c:pt>
                <c:pt idx="7">
                  <c:v>106.5</c:v>
                </c:pt>
                <c:pt idx="8">
                  <c:v>91.666664100000006</c:v>
                </c:pt>
                <c:pt idx="9">
                  <c:v>93.966667200000018</c:v>
                </c:pt>
                <c:pt idx="10">
                  <c:v>97.766670199999979</c:v>
                </c:pt>
                <c:pt idx="11">
                  <c:v>92.433334400000007</c:v>
                </c:pt>
                <c:pt idx="12">
                  <c:v>100.5</c:v>
                </c:pt>
                <c:pt idx="13">
                  <c:v>92.300003099999998</c:v>
                </c:pt>
                <c:pt idx="14">
                  <c:v>97.166664100000006</c:v>
                </c:pt>
                <c:pt idx="15">
                  <c:v>88.366668700000005</c:v>
                </c:pt>
                <c:pt idx="16">
                  <c:v>85.433334400000007</c:v>
                </c:pt>
                <c:pt idx="17">
                  <c:v>97.066665599999993</c:v>
                </c:pt>
                <c:pt idx="18">
                  <c:v>91.800003099999998</c:v>
                </c:pt>
                <c:pt idx="19">
                  <c:v>82.866668700000005</c:v>
                </c:pt>
                <c:pt idx="20">
                  <c:v>86.099998499999998</c:v>
                </c:pt>
              </c:numCache>
            </c:numRef>
          </c:val>
          <c:smooth val="0"/>
          <c:extLst>
            <c:ext xmlns:c16="http://schemas.microsoft.com/office/drawing/2014/chart" uri="{C3380CC4-5D6E-409C-BE32-E72D297353CC}">
              <c16:uniqueId val="{00000002-7F13-474F-BF23-4278F5A9E8EE}"/>
            </c:ext>
          </c:extLst>
        </c:ser>
        <c:ser>
          <c:idx val="3"/>
          <c:order val="3"/>
          <c:tx>
            <c:strRef>
              <c:f>Sheet1!$AE$35:$AE$36</c:f>
              <c:strCache>
                <c:ptCount val="1"/>
                <c:pt idx="0">
                  <c:v>2003</c:v>
                </c:pt>
              </c:strCache>
            </c:strRef>
          </c:tx>
          <c:marker>
            <c:symbol val="none"/>
          </c:marker>
          <c:cat>
            <c:numRef>
              <c:f>Sheet1!$AA$37:$AA$57</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cat>
          <c:val>
            <c:numRef>
              <c:f>Sheet1!$AE$37:$AE$57</c:f>
              <c:numCache>
                <c:formatCode>General</c:formatCode>
                <c:ptCount val="21"/>
                <c:pt idx="0">
                  <c:v>44.133335100000011</c:v>
                </c:pt>
                <c:pt idx="1">
                  <c:v>91.733329800000007</c:v>
                </c:pt>
                <c:pt idx="2">
                  <c:v>120.96666720000002</c:v>
                </c:pt>
                <c:pt idx="3">
                  <c:v>128.5</c:v>
                </c:pt>
                <c:pt idx="4">
                  <c:v>130.5</c:v>
                </c:pt>
                <c:pt idx="5">
                  <c:v>149.23333740000001</c:v>
                </c:pt>
                <c:pt idx="6">
                  <c:v>131.76666259999996</c:v>
                </c:pt>
                <c:pt idx="7">
                  <c:v>124.9000015</c:v>
                </c:pt>
                <c:pt idx="8">
                  <c:v>112.66666410000002</c:v>
                </c:pt>
                <c:pt idx="9">
                  <c:v>102.93333440000002</c:v>
                </c:pt>
                <c:pt idx="10">
                  <c:v>103.6999969</c:v>
                </c:pt>
                <c:pt idx="11">
                  <c:v>108.06666559999999</c:v>
                </c:pt>
                <c:pt idx="12">
                  <c:v>97.699996900000002</c:v>
                </c:pt>
                <c:pt idx="13">
                  <c:v>111.53333279999998</c:v>
                </c:pt>
                <c:pt idx="14">
                  <c:v>110.23332980000002</c:v>
                </c:pt>
                <c:pt idx="15">
                  <c:v>100.3000031</c:v>
                </c:pt>
                <c:pt idx="16">
                  <c:v>98.599998499999998</c:v>
                </c:pt>
                <c:pt idx="17">
                  <c:v>113.26667019999998</c:v>
                </c:pt>
                <c:pt idx="18">
                  <c:v>96.533332799999968</c:v>
                </c:pt>
                <c:pt idx="19">
                  <c:v>100.33333589999997</c:v>
                </c:pt>
                <c:pt idx="20">
                  <c:v>101.4000015</c:v>
                </c:pt>
              </c:numCache>
            </c:numRef>
          </c:val>
          <c:smooth val="0"/>
          <c:extLst>
            <c:ext xmlns:c16="http://schemas.microsoft.com/office/drawing/2014/chart" uri="{C3380CC4-5D6E-409C-BE32-E72D297353CC}">
              <c16:uniqueId val="{00000003-7F13-474F-BF23-4278F5A9E8EE}"/>
            </c:ext>
          </c:extLst>
        </c:ser>
        <c:ser>
          <c:idx val="4"/>
          <c:order val="4"/>
          <c:tx>
            <c:strRef>
              <c:f>Sheet1!$AF$35:$AF$36</c:f>
              <c:strCache>
                <c:ptCount val="1"/>
                <c:pt idx="0">
                  <c:v>2006</c:v>
                </c:pt>
              </c:strCache>
            </c:strRef>
          </c:tx>
          <c:spPr>
            <a:ln>
              <a:prstDash val="dash"/>
            </a:ln>
          </c:spPr>
          <c:marker>
            <c:symbol val="none"/>
          </c:marker>
          <c:cat>
            <c:numRef>
              <c:f>Sheet1!$AA$37:$AA$57</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cat>
          <c:val>
            <c:numRef>
              <c:f>Sheet1!$AF$37:$AF$57</c:f>
              <c:numCache>
                <c:formatCode>General</c:formatCode>
                <c:ptCount val="21"/>
                <c:pt idx="0">
                  <c:v>88.133331299999966</c:v>
                </c:pt>
                <c:pt idx="1">
                  <c:v>90.900001500000002</c:v>
                </c:pt>
                <c:pt idx="2">
                  <c:v>118.53333279999998</c:v>
                </c:pt>
                <c:pt idx="3">
                  <c:v>126.53333279999998</c:v>
                </c:pt>
                <c:pt idx="4">
                  <c:v>129.26666259999996</c:v>
                </c:pt>
                <c:pt idx="5">
                  <c:v>138.8000031</c:v>
                </c:pt>
                <c:pt idx="6">
                  <c:v>123.13333129999997</c:v>
                </c:pt>
                <c:pt idx="7">
                  <c:v>110.53333279999998</c:v>
                </c:pt>
                <c:pt idx="8">
                  <c:v>105.9000015</c:v>
                </c:pt>
                <c:pt idx="9">
                  <c:v>97.699996900000002</c:v>
                </c:pt>
                <c:pt idx="10">
                  <c:v>98.233329800000007</c:v>
                </c:pt>
                <c:pt idx="11">
                  <c:v>94.633331299999966</c:v>
                </c:pt>
                <c:pt idx="12">
                  <c:v>102.76667019999998</c:v>
                </c:pt>
                <c:pt idx="13">
                  <c:v>98.533332799999968</c:v>
                </c:pt>
                <c:pt idx="14">
                  <c:v>93.133331299999966</c:v>
                </c:pt>
                <c:pt idx="15">
                  <c:v>88.699996900000002</c:v>
                </c:pt>
                <c:pt idx="16">
                  <c:v>95.800003099999998</c:v>
                </c:pt>
                <c:pt idx="17">
                  <c:v>96.966667200000018</c:v>
                </c:pt>
                <c:pt idx="18">
                  <c:v>100.9000015</c:v>
                </c:pt>
                <c:pt idx="19">
                  <c:v>93.233329800000007</c:v>
                </c:pt>
                <c:pt idx="20">
                  <c:v>92.166664100000006</c:v>
                </c:pt>
              </c:numCache>
            </c:numRef>
          </c:val>
          <c:smooth val="0"/>
          <c:extLst>
            <c:ext xmlns:c16="http://schemas.microsoft.com/office/drawing/2014/chart" uri="{C3380CC4-5D6E-409C-BE32-E72D297353CC}">
              <c16:uniqueId val="{00000004-7F13-474F-BF23-4278F5A9E8EE}"/>
            </c:ext>
          </c:extLst>
        </c:ser>
        <c:ser>
          <c:idx val="5"/>
          <c:order val="5"/>
          <c:tx>
            <c:strRef>
              <c:f>Sheet1!$AG$35:$AG$36</c:f>
              <c:strCache>
                <c:ptCount val="1"/>
                <c:pt idx="0">
                  <c:v>2009</c:v>
                </c:pt>
              </c:strCache>
            </c:strRef>
          </c:tx>
          <c:marker>
            <c:symbol val="none"/>
          </c:marker>
          <c:cat>
            <c:numRef>
              <c:f>Sheet1!$AA$37:$AA$57</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cat>
          <c:val>
            <c:numRef>
              <c:f>Sheet1!$AG$37:$AG$57</c:f>
              <c:numCache>
                <c:formatCode>General</c:formatCode>
                <c:ptCount val="21"/>
                <c:pt idx="0">
                  <c:v>99.333335899999966</c:v>
                </c:pt>
                <c:pt idx="1">
                  <c:v>101.06666559999999</c:v>
                </c:pt>
                <c:pt idx="2">
                  <c:v>104.5999985</c:v>
                </c:pt>
                <c:pt idx="3">
                  <c:v>107.76667019999998</c:v>
                </c:pt>
                <c:pt idx="4">
                  <c:v>122.93333440000002</c:v>
                </c:pt>
                <c:pt idx="5">
                  <c:v>118.26667019999998</c:v>
                </c:pt>
                <c:pt idx="6">
                  <c:v>103.06666559999999</c:v>
                </c:pt>
                <c:pt idx="7">
                  <c:v>100.4000015</c:v>
                </c:pt>
                <c:pt idx="8">
                  <c:v>103.73332980000002</c:v>
                </c:pt>
                <c:pt idx="9">
                  <c:v>96.133331299999966</c:v>
                </c:pt>
                <c:pt idx="10">
                  <c:v>100.86666870000002</c:v>
                </c:pt>
                <c:pt idx="11">
                  <c:v>87.766670199999979</c:v>
                </c:pt>
                <c:pt idx="12">
                  <c:v>99.733329800000007</c:v>
                </c:pt>
                <c:pt idx="13">
                  <c:v>93.199996900000002</c:v>
                </c:pt>
                <c:pt idx="14">
                  <c:v>97.633331299999966</c:v>
                </c:pt>
                <c:pt idx="15">
                  <c:v>92.099998499999998</c:v>
                </c:pt>
                <c:pt idx="16">
                  <c:v>96.099998499999998</c:v>
                </c:pt>
                <c:pt idx="17">
                  <c:v>98</c:v>
                </c:pt>
                <c:pt idx="18">
                  <c:v>110.03333279999998</c:v>
                </c:pt>
                <c:pt idx="19">
                  <c:v>102.06666559999999</c:v>
                </c:pt>
                <c:pt idx="20">
                  <c:v>97.266670199999979</c:v>
                </c:pt>
              </c:numCache>
            </c:numRef>
          </c:val>
          <c:smooth val="0"/>
          <c:extLst>
            <c:ext xmlns:c16="http://schemas.microsoft.com/office/drawing/2014/chart" uri="{C3380CC4-5D6E-409C-BE32-E72D297353CC}">
              <c16:uniqueId val="{00000005-7F13-474F-BF23-4278F5A9E8EE}"/>
            </c:ext>
          </c:extLst>
        </c:ser>
        <c:ser>
          <c:idx val="6"/>
          <c:order val="6"/>
          <c:tx>
            <c:strRef>
              <c:f>Sheet1!$AH$35:$AH$36</c:f>
              <c:strCache>
                <c:ptCount val="1"/>
                <c:pt idx="0">
                  <c:v>2011</c:v>
                </c:pt>
              </c:strCache>
            </c:strRef>
          </c:tx>
          <c:marker>
            <c:symbol val="none"/>
          </c:marker>
          <c:cat>
            <c:numRef>
              <c:f>Sheet1!$AA$37:$AA$57</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cat>
          <c:val>
            <c:numRef>
              <c:f>Sheet1!$AH$37:$AH$57</c:f>
              <c:numCache>
                <c:formatCode>General</c:formatCode>
                <c:ptCount val="21"/>
                <c:pt idx="0">
                  <c:v>52.333332100000007</c:v>
                </c:pt>
                <c:pt idx="1">
                  <c:v>81.733329800000007</c:v>
                </c:pt>
                <c:pt idx="2">
                  <c:v>100.83333589999997</c:v>
                </c:pt>
                <c:pt idx="3">
                  <c:v>116.0999985</c:v>
                </c:pt>
                <c:pt idx="4">
                  <c:v>119.8000031</c:v>
                </c:pt>
                <c:pt idx="5">
                  <c:v>126.26667019999998</c:v>
                </c:pt>
                <c:pt idx="6">
                  <c:v>128.03334050000001</c:v>
                </c:pt>
                <c:pt idx="7">
                  <c:v>126.3000031</c:v>
                </c:pt>
                <c:pt idx="8">
                  <c:v>125.73332980000002</c:v>
                </c:pt>
                <c:pt idx="9">
                  <c:v>116.4000015</c:v>
                </c:pt>
                <c:pt idx="10">
                  <c:v>104.5999985</c:v>
                </c:pt>
                <c:pt idx="11">
                  <c:v>106.16666410000002</c:v>
                </c:pt>
                <c:pt idx="12">
                  <c:v>95.300003099999998</c:v>
                </c:pt>
                <c:pt idx="13">
                  <c:v>99.400001500000002</c:v>
                </c:pt>
                <c:pt idx="14">
                  <c:v>118.1999969</c:v>
                </c:pt>
                <c:pt idx="15">
                  <c:v>102.83333589999997</c:v>
                </c:pt>
                <c:pt idx="16">
                  <c:v>95</c:v>
                </c:pt>
                <c:pt idx="17">
                  <c:v>95.833335899999966</c:v>
                </c:pt>
                <c:pt idx="18">
                  <c:v>111.13333129999997</c:v>
                </c:pt>
                <c:pt idx="19">
                  <c:v>93.699996900000002</c:v>
                </c:pt>
                <c:pt idx="20">
                  <c:v>102.33333589999997</c:v>
                </c:pt>
              </c:numCache>
            </c:numRef>
          </c:val>
          <c:smooth val="0"/>
          <c:extLst>
            <c:ext xmlns:c16="http://schemas.microsoft.com/office/drawing/2014/chart" uri="{C3380CC4-5D6E-409C-BE32-E72D297353CC}">
              <c16:uniqueId val="{00000006-7F13-474F-BF23-4278F5A9E8EE}"/>
            </c:ext>
          </c:extLst>
        </c:ser>
        <c:dLbls>
          <c:showLegendKey val="0"/>
          <c:showVal val="0"/>
          <c:showCatName val="0"/>
          <c:showSerName val="0"/>
          <c:showPercent val="0"/>
          <c:showBubbleSize val="0"/>
        </c:dLbls>
        <c:smooth val="0"/>
        <c:axId val="86806912"/>
        <c:axId val="86808448"/>
      </c:lineChart>
      <c:catAx>
        <c:axId val="86806912"/>
        <c:scaling>
          <c:orientation val="minMax"/>
        </c:scaling>
        <c:delete val="0"/>
        <c:axPos val="b"/>
        <c:numFmt formatCode="General" sourceLinked="1"/>
        <c:majorTickMark val="out"/>
        <c:minorTickMark val="none"/>
        <c:tickLblPos val="nextTo"/>
        <c:txPr>
          <a:bodyPr/>
          <a:lstStyle/>
          <a:p>
            <a:pPr>
              <a:defRPr lang="ru-RU"/>
            </a:pPr>
            <a:endParaRPr lang="ru-RU"/>
          </a:p>
        </c:txPr>
        <c:crossAx val="86808448"/>
        <c:crosses val="autoZero"/>
        <c:auto val="1"/>
        <c:lblAlgn val="ctr"/>
        <c:lblOffset val="100"/>
        <c:noMultiLvlLbl val="0"/>
      </c:catAx>
      <c:valAx>
        <c:axId val="86808448"/>
        <c:scaling>
          <c:orientation val="minMax"/>
        </c:scaling>
        <c:delete val="0"/>
        <c:axPos val="l"/>
        <c:majorGridlines/>
        <c:numFmt formatCode="General" sourceLinked="1"/>
        <c:majorTickMark val="out"/>
        <c:minorTickMark val="none"/>
        <c:tickLblPos val="nextTo"/>
        <c:txPr>
          <a:bodyPr/>
          <a:lstStyle/>
          <a:p>
            <a:pPr>
              <a:defRPr lang="ru-RU"/>
            </a:pPr>
            <a:endParaRPr lang="ru-RU"/>
          </a:p>
        </c:txPr>
        <c:crossAx val="86806912"/>
        <c:crosses val="autoZero"/>
        <c:crossBetween val="between"/>
      </c:valAx>
    </c:plotArea>
    <c:legend>
      <c:legendPos val="r"/>
      <c:overlay val="0"/>
      <c:txPr>
        <a:bodyPr/>
        <a:lstStyle/>
        <a:p>
          <a:pPr>
            <a:defRPr lang="ru-RU"/>
          </a:pPr>
          <a:endParaRPr lang="ru-RU"/>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ru-RU"/>
            </a:pPr>
            <a:r>
              <a:rPr lang="en-US"/>
              <a:t>NDVI</a:t>
            </a:r>
          </a:p>
        </c:rich>
      </c:tx>
      <c:overlay val="1"/>
    </c:title>
    <c:autoTitleDeleted val="0"/>
    <c:plotArea>
      <c:layout>
        <c:manualLayout>
          <c:layoutTarget val="inner"/>
          <c:xMode val="edge"/>
          <c:yMode val="edge"/>
          <c:x val="4.0960721302487096E-2"/>
          <c:y val="4.1421272501708975E-2"/>
          <c:w val="0.67511720515411733"/>
          <c:h val="0.83191150469621911"/>
        </c:manualLayout>
      </c:layout>
      <c:lineChart>
        <c:grouping val="standard"/>
        <c:varyColors val="0"/>
        <c:ser>
          <c:idx val="0"/>
          <c:order val="0"/>
          <c:tx>
            <c:strRef>
              <c:f>Лист3!$AH$354</c:f>
              <c:strCache>
                <c:ptCount val="1"/>
                <c:pt idx="0">
                  <c:v>2009a</c:v>
                </c:pt>
              </c:strCache>
            </c:strRef>
          </c:tx>
          <c:marker>
            <c:symbol val="none"/>
          </c:marker>
          <c:val>
            <c:numRef>
              <c:f>Лист3!$AH$355:$AH$366</c:f>
              <c:numCache>
                <c:formatCode>General</c:formatCode>
                <c:ptCount val="12"/>
                <c:pt idx="0">
                  <c:v>5.4825000000000013E-2</c:v>
                </c:pt>
                <c:pt idx="1">
                  <c:v>6.6924999999999998E-2</c:v>
                </c:pt>
                <c:pt idx="2">
                  <c:v>9.747500000000002E-2</c:v>
                </c:pt>
                <c:pt idx="3">
                  <c:v>0.14474000000000004</c:v>
                </c:pt>
                <c:pt idx="4">
                  <c:v>0.25385000000000002</c:v>
                </c:pt>
                <c:pt idx="5">
                  <c:v>0.3700750000000001</c:v>
                </c:pt>
                <c:pt idx="6">
                  <c:v>0.40614</c:v>
                </c:pt>
                <c:pt idx="7">
                  <c:v>0.35332500000000011</c:v>
                </c:pt>
                <c:pt idx="8">
                  <c:v>0.30154000000000009</c:v>
                </c:pt>
                <c:pt idx="9">
                  <c:v>0.24752500000000005</c:v>
                </c:pt>
                <c:pt idx="10">
                  <c:v>0.17382499999999998</c:v>
                </c:pt>
                <c:pt idx="11">
                  <c:v>0.10704000000000001</c:v>
                </c:pt>
              </c:numCache>
            </c:numRef>
          </c:val>
          <c:smooth val="0"/>
          <c:extLst>
            <c:ext xmlns:c16="http://schemas.microsoft.com/office/drawing/2014/chart" uri="{C3380CC4-5D6E-409C-BE32-E72D297353CC}">
              <c16:uniqueId val="{00000000-526B-4260-880F-0713F5E7FF2C}"/>
            </c:ext>
          </c:extLst>
        </c:ser>
        <c:ser>
          <c:idx val="1"/>
          <c:order val="1"/>
          <c:tx>
            <c:strRef>
              <c:f>Лист3!$AI$354</c:f>
              <c:strCache>
                <c:ptCount val="1"/>
                <c:pt idx="0">
                  <c:v>1989b</c:v>
                </c:pt>
              </c:strCache>
            </c:strRef>
          </c:tx>
          <c:marker>
            <c:symbol val="none"/>
          </c:marker>
          <c:val>
            <c:numRef>
              <c:f>Лист3!$AI$355:$AI$366</c:f>
              <c:numCache>
                <c:formatCode>General</c:formatCode>
                <c:ptCount val="12"/>
                <c:pt idx="0">
                  <c:v>2.6450000000000005E-2</c:v>
                </c:pt>
                <c:pt idx="1">
                  <c:v>2.2300000000000004E-2</c:v>
                </c:pt>
                <c:pt idx="2">
                  <c:v>4.4049999999999999E-2</c:v>
                </c:pt>
                <c:pt idx="3">
                  <c:v>0.14613999999999999</c:v>
                </c:pt>
                <c:pt idx="4">
                  <c:v>0.31412500000000015</c:v>
                </c:pt>
                <c:pt idx="5">
                  <c:v>0.37792500000000007</c:v>
                </c:pt>
                <c:pt idx="6">
                  <c:v>0.32908000000000009</c:v>
                </c:pt>
                <c:pt idx="7">
                  <c:v>0.26070000000000004</c:v>
                </c:pt>
                <c:pt idx="8">
                  <c:v>0.21826000000000001</c:v>
                </c:pt>
                <c:pt idx="9">
                  <c:v>0.15752500000000003</c:v>
                </c:pt>
                <c:pt idx="10">
                  <c:v>7.9274999999999998E-2</c:v>
                </c:pt>
                <c:pt idx="11">
                  <c:v>4.054E-2</c:v>
                </c:pt>
              </c:numCache>
            </c:numRef>
          </c:val>
          <c:smooth val="0"/>
          <c:extLst>
            <c:ext xmlns:c16="http://schemas.microsoft.com/office/drawing/2014/chart" uri="{C3380CC4-5D6E-409C-BE32-E72D297353CC}">
              <c16:uniqueId val="{00000001-526B-4260-880F-0713F5E7FF2C}"/>
            </c:ext>
          </c:extLst>
        </c:ser>
        <c:ser>
          <c:idx val="2"/>
          <c:order val="2"/>
          <c:tx>
            <c:strRef>
              <c:f>Лист3!$AJ$354</c:f>
              <c:strCache>
                <c:ptCount val="1"/>
                <c:pt idx="0">
                  <c:v>1996b</c:v>
                </c:pt>
              </c:strCache>
            </c:strRef>
          </c:tx>
          <c:spPr>
            <a:ln>
              <a:prstDash val="dash"/>
            </a:ln>
          </c:spPr>
          <c:marker>
            <c:symbol val="none"/>
          </c:marker>
          <c:val>
            <c:numRef>
              <c:f>Лист3!$AJ$355:$AJ$366</c:f>
              <c:numCache>
                <c:formatCode>General</c:formatCode>
                <c:ptCount val="12"/>
                <c:pt idx="0">
                  <c:v>5.0200000000000002E-2</c:v>
                </c:pt>
                <c:pt idx="1">
                  <c:v>3.6199999999999996E-2</c:v>
                </c:pt>
                <c:pt idx="2">
                  <c:v>3.2799999999999996E-2</c:v>
                </c:pt>
                <c:pt idx="3">
                  <c:v>8.6520000000000014E-2</c:v>
                </c:pt>
                <c:pt idx="4">
                  <c:v>0.239175</c:v>
                </c:pt>
                <c:pt idx="5">
                  <c:v>0.40055000000000002</c:v>
                </c:pt>
                <c:pt idx="6">
                  <c:v>0.42823999999999995</c:v>
                </c:pt>
                <c:pt idx="7">
                  <c:v>0.35020000000000001</c:v>
                </c:pt>
                <c:pt idx="8">
                  <c:v>0.26960000000000001</c:v>
                </c:pt>
                <c:pt idx="9">
                  <c:v>0.19025</c:v>
                </c:pt>
                <c:pt idx="10">
                  <c:v>0.13145000000000001</c:v>
                </c:pt>
                <c:pt idx="11">
                  <c:v>8.1060000000000021E-2</c:v>
                </c:pt>
              </c:numCache>
            </c:numRef>
          </c:val>
          <c:smooth val="0"/>
          <c:extLst>
            <c:ext xmlns:c16="http://schemas.microsoft.com/office/drawing/2014/chart" uri="{C3380CC4-5D6E-409C-BE32-E72D297353CC}">
              <c16:uniqueId val="{00000002-526B-4260-880F-0713F5E7FF2C}"/>
            </c:ext>
          </c:extLst>
        </c:ser>
        <c:ser>
          <c:idx val="3"/>
          <c:order val="3"/>
          <c:tx>
            <c:strRef>
              <c:f>Лист3!$AK$354</c:f>
              <c:strCache>
                <c:ptCount val="1"/>
                <c:pt idx="0">
                  <c:v>1988a</c:v>
                </c:pt>
              </c:strCache>
            </c:strRef>
          </c:tx>
          <c:marker>
            <c:symbol val="none"/>
          </c:marker>
          <c:val>
            <c:numRef>
              <c:f>Лист3!$AK$355:$AK$366</c:f>
              <c:numCache>
                <c:formatCode>General</c:formatCode>
                <c:ptCount val="12"/>
                <c:pt idx="0">
                  <c:v>3.3825000000000001E-2</c:v>
                </c:pt>
                <c:pt idx="1">
                  <c:v>2.9700000000000001E-2</c:v>
                </c:pt>
                <c:pt idx="2">
                  <c:v>4.8224999999999997E-2</c:v>
                </c:pt>
                <c:pt idx="3">
                  <c:v>9.7060000000000007E-2</c:v>
                </c:pt>
                <c:pt idx="4">
                  <c:v>0.19955000000000001</c:v>
                </c:pt>
                <c:pt idx="5">
                  <c:v>0.28767500000000001</c:v>
                </c:pt>
                <c:pt idx="6">
                  <c:v>0.32212000000000007</c:v>
                </c:pt>
                <c:pt idx="7">
                  <c:v>0.31752500000000011</c:v>
                </c:pt>
                <c:pt idx="8">
                  <c:v>0.27223999999999998</c:v>
                </c:pt>
                <c:pt idx="9">
                  <c:v>0.127475</c:v>
                </c:pt>
                <c:pt idx="10">
                  <c:v>-0.20202499999999998</c:v>
                </c:pt>
                <c:pt idx="11">
                  <c:v>4.8239999999999998E-2</c:v>
                </c:pt>
              </c:numCache>
            </c:numRef>
          </c:val>
          <c:smooth val="0"/>
          <c:extLst>
            <c:ext xmlns:c16="http://schemas.microsoft.com/office/drawing/2014/chart" uri="{C3380CC4-5D6E-409C-BE32-E72D297353CC}">
              <c16:uniqueId val="{00000003-526B-4260-880F-0713F5E7FF2C}"/>
            </c:ext>
          </c:extLst>
        </c:ser>
        <c:ser>
          <c:idx val="4"/>
          <c:order val="4"/>
          <c:tx>
            <c:strRef>
              <c:f>Лист3!$AL$354</c:f>
              <c:strCache>
                <c:ptCount val="1"/>
                <c:pt idx="0">
                  <c:v>1999a</c:v>
                </c:pt>
              </c:strCache>
            </c:strRef>
          </c:tx>
          <c:spPr>
            <a:ln>
              <a:prstDash val="dash"/>
            </a:ln>
          </c:spPr>
          <c:marker>
            <c:symbol val="none"/>
          </c:marker>
          <c:val>
            <c:numRef>
              <c:f>Лист3!$AL$355:$AL$366</c:f>
              <c:numCache>
                <c:formatCode>General</c:formatCode>
                <c:ptCount val="12"/>
                <c:pt idx="0">
                  <c:v>9.6625000000000058E-2</c:v>
                </c:pt>
                <c:pt idx="1">
                  <c:v>9.3475000000000016E-2</c:v>
                </c:pt>
                <c:pt idx="2">
                  <c:v>8.1675000000000025E-2</c:v>
                </c:pt>
                <c:pt idx="3">
                  <c:v>0.13120000000000001</c:v>
                </c:pt>
                <c:pt idx="4">
                  <c:v>0.27890000000000009</c:v>
                </c:pt>
                <c:pt idx="5">
                  <c:v>0.37930000000000003</c:v>
                </c:pt>
                <c:pt idx="6">
                  <c:v>0.38280000000000003</c:v>
                </c:pt>
                <c:pt idx="7">
                  <c:v>0.30675000000000002</c:v>
                </c:pt>
                <c:pt idx="8">
                  <c:v>0.23250000000000001</c:v>
                </c:pt>
                <c:pt idx="9">
                  <c:v>0.17057500000000003</c:v>
                </c:pt>
                <c:pt idx="10">
                  <c:v>9.5775000000000055E-2</c:v>
                </c:pt>
                <c:pt idx="11">
                  <c:v>6.2100000000000009E-2</c:v>
                </c:pt>
              </c:numCache>
            </c:numRef>
          </c:val>
          <c:smooth val="0"/>
          <c:extLst>
            <c:ext xmlns:c16="http://schemas.microsoft.com/office/drawing/2014/chart" uri="{C3380CC4-5D6E-409C-BE32-E72D297353CC}">
              <c16:uniqueId val="{00000004-526B-4260-880F-0713F5E7FF2C}"/>
            </c:ext>
          </c:extLst>
        </c:ser>
        <c:ser>
          <c:idx val="5"/>
          <c:order val="5"/>
          <c:tx>
            <c:strRef>
              <c:f>Лист3!$AM$354</c:f>
              <c:strCache>
                <c:ptCount val="1"/>
                <c:pt idx="0">
                  <c:v>1994a</c:v>
                </c:pt>
              </c:strCache>
            </c:strRef>
          </c:tx>
          <c:marker>
            <c:symbol val="none"/>
          </c:marker>
          <c:val>
            <c:numRef>
              <c:f>Лист3!$AM$355:$AM$366</c:f>
              <c:numCache>
                <c:formatCode>General</c:formatCode>
                <c:ptCount val="12"/>
                <c:pt idx="0">
                  <c:v>5.8950000000000002E-2</c:v>
                </c:pt>
                <c:pt idx="1">
                  <c:v>5.6349999999999997E-2</c:v>
                </c:pt>
                <c:pt idx="2">
                  <c:v>5.5550000000000002E-2</c:v>
                </c:pt>
                <c:pt idx="3">
                  <c:v>0.11778000000000001</c:v>
                </c:pt>
                <c:pt idx="4">
                  <c:v>0.25874999999999998</c:v>
                </c:pt>
                <c:pt idx="5">
                  <c:v>0.35370000000000001</c:v>
                </c:pt>
                <c:pt idx="6">
                  <c:v>0.34760000000000002</c:v>
                </c:pt>
                <c:pt idx="7">
                  <c:v>0.274725</c:v>
                </c:pt>
                <c:pt idx="8">
                  <c:v>0.24340000000000003</c:v>
                </c:pt>
              </c:numCache>
            </c:numRef>
          </c:val>
          <c:smooth val="0"/>
          <c:extLst>
            <c:ext xmlns:c16="http://schemas.microsoft.com/office/drawing/2014/chart" uri="{C3380CC4-5D6E-409C-BE32-E72D297353CC}">
              <c16:uniqueId val="{00000005-526B-4260-880F-0713F5E7FF2C}"/>
            </c:ext>
          </c:extLst>
        </c:ser>
        <c:ser>
          <c:idx val="6"/>
          <c:order val="6"/>
          <c:tx>
            <c:strRef>
              <c:f>Лист3!$AN$354</c:f>
              <c:strCache>
                <c:ptCount val="1"/>
                <c:pt idx="0">
                  <c:v>2001b</c:v>
                </c:pt>
              </c:strCache>
            </c:strRef>
          </c:tx>
          <c:spPr>
            <a:ln>
              <a:prstDash val="dash"/>
            </a:ln>
          </c:spPr>
          <c:marker>
            <c:symbol val="none"/>
          </c:marker>
          <c:val>
            <c:numRef>
              <c:f>Лист3!$AN$355:$AN$366</c:f>
              <c:numCache>
                <c:formatCode>General</c:formatCode>
                <c:ptCount val="12"/>
                <c:pt idx="0">
                  <c:v>4.2474999999999999E-2</c:v>
                </c:pt>
                <c:pt idx="1">
                  <c:v>7.3800000000000004E-2</c:v>
                </c:pt>
                <c:pt idx="2">
                  <c:v>0.11262500000000002</c:v>
                </c:pt>
                <c:pt idx="3">
                  <c:v>0.20192000000000004</c:v>
                </c:pt>
                <c:pt idx="4">
                  <c:v>0.33617500000000006</c:v>
                </c:pt>
                <c:pt idx="5">
                  <c:v>0.40410000000000001</c:v>
                </c:pt>
                <c:pt idx="6">
                  <c:v>0.36808000000000007</c:v>
                </c:pt>
                <c:pt idx="7">
                  <c:v>0.30930000000000007</c:v>
                </c:pt>
                <c:pt idx="8">
                  <c:v>0.24875999999999998</c:v>
                </c:pt>
                <c:pt idx="9">
                  <c:v>0.18535000000000001</c:v>
                </c:pt>
                <c:pt idx="10">
                  <c:v>0.10485</c:v>
                </c:pt>
                <c:pt idx="11">
                  <c:v>6.0959999999999986E-2</c:v>
                </c:pt>
              </c:numCache>
            </c:numRef>
          </c:val>
          <c:smooth val="0"/>
          <c:extLst>
            <c:ext xmlns:c16="http://schemas.microsoft.com/office/drawing/2014/chart" uri="{C3380CC4-5D6E-409C-BE32-E72D297353CC}">
              <c16:uniqueId val="{00000006-526B-4260-880F-0713F5E7FF2C}"/>
            </c:ext>
          </c:extLst>
        </c:ser>
        <c:ser>
          <c:idx val="7"/>
          <c:order val="7"/>
          <c:tx>
            <c:strRef>
              <c:f>Лист3!$AO$354</c:f>
              <c:strCache>
                <c:ptCount val="1"/>
                <c:pt idx="0">
                  <c:v>2006b</c:v>
                </c:pt>
              </c:strCache>
            </c:strRef>
          </c:tx>
          <c:spPr>
            <a:ln>
              <a:prstDash val="dash"/>
            </a:ln>
          </c:spPr>
          <c:marker>
            <c:symbol val="none"/>
          </c:marker>
          <c:val>
            <c:numRef>
              <c:f>Лист3!$AO$355:$AO$366</c:f>
              <c:numCache>
                <c:formatCode>General</c:formatCode>
                <c:ptCount val="12"/>
                <c:pt idx="0">
                  <c:v>5.6699999999999987E-2</c:v>
                </c:pt>
                <c:pt idx="1">
                  <c:v>4.9475000000000005E-2</c:v>
                </c:pt>
                <c:pt idx="2">
                  <c:v>8.7600000000000025E-2</c:v>
                </c:pt>
                <c:pt idx="3">
                  <c:v>0.15812000000000001</c:v>
                </c:pt>
                <c:pt idx="4">
                  <c:v>0.33087500000000014</c:v>
                </c:pt>
                <c:pt idx="5">
                  <c:v>0.42692500000000005</c:v>
                </c:pt>
                <c:pt idx="6">
                  <c:v>0.38290000000000007</c:v>
                </c:pt>
                <c:pt idx="7">
                  <c:v>0.31850000000000006</c:v>
                </c:pt>
                <c:pt idx="8">
                  <c:v>0.24676000000000003</c:v>
                </c:pt>
                <c:pt idx="9">
                  <c:v>0.19127499999999997</c:v>
                </c:pt>
                <c:pt idx="10">
                  <c:v>0.15655000000000002</c:v>
                </c:pt>
                <c:pt idx="11">
                  <c:v>9.9560000000000037E-2</c:v>
                </c:pt>
              </c:numCache>
            </c:numRef>
          </c:val>
          <c:smooth val="0"/>
          <c:extLst>
            <c:ext xmlns:c16="http://schemas.microsoft.com/office/drawing/2014/chart" uri="{C3380CC4-5D6E-409C-BE32-E72D297353CC}">
              <c16:uniqueId val="{00000007-526B-4260-880F-0713F5E7FF2C}"/>
            </c:ext>
          </c:extLst>
        </c:ser>
        <c:dLbls>
          <c:showLegendKey val="0"/>
          <c:showVal val="0"/>
          <c:showCatName val="0"/>
          <c:showSerName val="0"/>
          <c:showPercent val="0"/>
          <c:showBubbleSize val="0"/>
        </c:dLbls>
        <c:smooth val="0"/>
        <c:axId val="73458048"/>
        <c:axId val="73459584"/>
      </c:lineChart>
      <c:catAx>
        <c:axId val="73458048"/>
        <c:scaling>
          <c:orientation val="minMax"/>
        </c:scaling>
        <c:delete val="0"/>
        <c:axPos val="b"/>
        <c:majorTickMark val="out"/>
        <c:minorTickMark val="none"/>
        <c:tickLblPos val="nextTo"/>
        <c:txPr>
          <a:bodyPr/>
          <a:lstStyle/>
          <a:p>
            <a:pPr>
              <a:defRPr lang="ru-RU"/>
            </a:pPr>
            <a:endParaRPr lang="ru-RU"/>
          </a:p>
        </c:txPr>
        <c:crossAx val="73459584"/>
        <c:crosses val="autoZero"/>
        <c:auto val="1"/>
        <c:lblAlgn val="ctr"/>
        <c:lblOffset val="100"/>
        <c:noMultiLvlLbl val="0"/>
      </c:catAx>
      <c:valAx>
        <c:axId val="73459584"/>
        <c:scaling>
          <c:orientation val="minMax"/>
        </c:scaling>
        <c:delete val="0"/>
        <c:axPos val="l"/>
        <c:majorGridlines/>
        <c:numFmt formatCode="General" sourceLinked="1"/>
        <c:majorTickMark val="out"/>
        <c:minorTickMark val="none"/>
        <c:tickLblPos val="nextTo"/>
        <c:txPr>
          <a:bodyPr/>
          <a:lstStyle/>
          <a:p>
            <a:pPr>
              <a:defRPr lang="ru-RU"/>
            </a:pPr>
            <a:endParaRPr lang="ru-RU"/>
          </a:p>
        </c:txPr>
        <c:crossAx val="73458048"/>
        <c:crosses val="autoZero"/>
        <c:crossBetween val="between"/>
      </c:valAx>
    </c:plotArea>
    <c:legend>
      <c:legendPos val="r"/>
      <c:overlay val="0"/>
      <c:txPr>
        <a:bodyPr/>
        <a:lstStyle/>
        <a:p>
          <a:pPr>
            <a:defRPr lang="ru-RU"/>
          </a:pPr>
          <a:endParaRPr lang="ru-RU"/>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A7F127-ECAA-4760-ACEA-FAD63A3FB4DC}" type="datetimeFigureOut">
              <a:rPr lang="ko-KR" altLang="en-US" smtClean="0"/>
              <a:pPr/>
              <a:t>2019-10-15</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3425A6-399E-4519-876C-F022D27B711E}" type="slidenum">
              <a:rPr lang="ko-KR" altLang="en-US" smtClean="0"/>
              <a:pPr/>
              <a:t>‹#›</a:t>
            </a:fld>
            <a:endParaRPr lang="ko-KR" altLang="en-US"/>
          </a:p>
        </p:txBody>
      </p:sp>
    </p:spTree>
    <p:extLst>
      <p:ext uri="{BB962C8B-B14F-4D97-AF65-F5344CB8AC3E}">
        <p14:creationId xmlns:p14="http://schemas.microsoft.com/office/powerpoint/2010/main" val="2651881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0E243F-38FD-4C77-9249-0B541C6C526A}" type="datetimeFigureOut">
              <a:rPr lang="ko-KR" altLang="en-US" smtClean="0"/>
              <a:pPr/>
              <a:t>2019-10-15</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3FD51-CB7D-4F20-9C67-E553E8D12E80}" type="slidenum">
              <a:rPr lang="ko-KR" altLang="en-US" smtClean="0"/>
              <a:pPr/>
              <a:t>‹#›</a:t>
            </a:fld>
            <a:endParaRPr lang="ko-KR" altLang="en-US"/>
          </a:p>
        </p:txBody>
      </p:sp>
    </p:spTree>
    <p:extLst>
      <p:ext uri="{BB962C8B-B14F-4D97-AF65-F5344CB8AC3E}">
        <p14:creationId xmlns:p14="http://schemas.microsoft.com/office/powerpoint/2010/main" val="185308597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423FD51-CB7D-4F20-9C67-E553E8D12E80}" type="slidenum">
              <a:rPr lang="ko-KR" altLang="en-US" smtClean="0"/>
              <a:pPr/>
              <a:t>2</a:t>
            </a:fld>
            <a:endParaRPr lang="ko-KR" altLang="en-US"/>
          </a:p>
        </p:txBody>
      </p:sp>
    </p:spTree>
    <p:extLst>
      <p:ext uri="{BB962C8B-B14F-4D97-AF65-F5344CB8AC3E}">
        <p14:creationId xmlns:p14="http://schemas.microsoft.com/office/powerpoint/2010/main" val="5291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Vegetation Health Index (VHI) illustrates the severity of drought based on the vegetation health and the influence of temperature on plant conditions. </a:t>
            </a:r>
            <a:r>
              <a:rPr lang="en-US" sz="1200" kern="1200" dirty="0">
                <a:solidFill>
                  <a:schemeClr val="tx1"/>
                </a:solidFill>
                <a:effectLst/>
                <a:latin typeface="+mn-lt"/>
                <a:ea typeface="+mn-ea"/>
                <a:cs typeface="+mn-cs"/>
              </a:rPr>
              <a:t>The VHI is a composite index and the elementary indicator used to compute the ASI. It combines both the Vegetation Condition Index (VCI) and the Temperature Condition Index (TCI). The TCI is calculated using a similar equation to the VCI, but relates the current temperature to the long-term maximum and minimum, as it is assumed that higher temperatures tend to cause a deterioration in vegetation conditions. A decrease in the VHI would, for example, indicate relatively poor vegetation conditions and warmer temperatures, signifying stressed vegetation conditions, and over a longer period would be indicative of drought. The VHI images are computed for the two main seasons and in three modalities: </a:t>
            </a:r>
            <a:r>
              <a:rPr lang="en-US" sz="1200" kern="1200" dirty="0" err="1">
                <a:solidFill>
                  <a:schemeClr val="tx1"/>
                </a:solidFill>
                <a:effectLst/>
                <a:latin typeface="+mn-lt"/>
                <a:ea typeface="+mn-ea"/>
                <a:cs typeface="+mn-cs"/>
              </a:rPr>
              <a:t>dekadal</a:t>
            </a:r>
            <a:r>
              <a:rPr lang="en-US" sz="1200" kern="1200" dirty="0">
                <a:solidFill>
                  <a:schemeClr val="tx1"/>
                </a:solidFill>
                <a:effectLst/>
                <a:latin typeface="+mn-lt"/>
                <a:ea typeface="+mn-ea"/>
                <a:cs typeface="+mn-cs"/>
              </a:rPr>
              <a:t>, monthly and annual.</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5"/>
          </p:nvPr>
        </p:nvSpPr>
        <p:spPr/>
        <p:txBody>
          <a:bodyPr/>
          <a:lstStyle/>
          <a:p>
            <a:fld id="{B423FD51-CB7D-4F20-9C67-E553E8D12E80}" type="slidenum">
              <a:rPr lang="ko-KR" altLang="en-US" smtClean="0"/>
              <a:pPr/>
              <a:t>16</a:t>
            </a:fld>
            <a:endParaRPr lang="ko-KR" altLang="en-US"/>
          </a:p>
        </p:txBody>
      </p:sp>
    </p:spTree>
    <p:extLst>
      <p:ext uri="{BB962C8B-B14F-4D97-AF65-F5344CB8AC3E}">
        <p14:creationId xmlns:p14="http://schemas.microsoft.com/office/powerpoint/2010/main" val="44004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a:solidFill>
                  <a:schemeClr val="tx1"/>
                </a:solidFill>
                <a:effectLst/>
                <a:latin typeface="+mn-lt"/>
                <a:ea typeface="+mn-ea"/>
                <a:cs typeface="+mn-cs"/>
              </a:rPr>
              <a:t>With the </a:t>
            </a:r>
            <a:r>
              <a:rPr lang="en-US" sz="1200" b="0" i="0" kern="1200" dirty="0" err="1">
                <a:solidFill>
                  <a:schemeClr val="tx1"/>
                </a:solidFill>
                <a:effectLst/>
                <a:latin typeface="+mn-lt"/>
                <a:ea typeface="+mn-ea"/>
                <a:cs typeface="+mn-cs"/>
              </a:rPr>
              <a:t>nting</a:t>
            </a:r>
            <a:r>
              <a:rPr lang="en-US" sz="1200" b="0" i="0" kern="1200" dirty="0">
                <a:solidFill>
                  <a:schemeClr val="tx1"/>
                </a:solidFill>
                <a:effectLst/>
                <a:latin typeface="+mn-lt"/>
                <a:ea typeface="+mn-ea"/>
                <a:cs typeface="+mn-cs"/>
              </a:rPr>
              <a:t> weather data with satellite images to identify the location and severity of droughts. The Standardized Vegetation Index (SVI) describes the probability of vegetation condition deviation from "normal," based on calculations from weekly NDVI values.</a:t>
            </a:r>
          </a:p>
          <a:p>
            <a:endParaRPr lang="ru-RU" dirty="0"/>
          </a:p>
        </p:txBody>
      </p:sp>
      <p:sp>
        <p:nvSpPr>
          <p:cNvPr id="4" name="Номер слайда 3"/>
          <p:cNvSpPr>
            <a:spLocks noGrp="1"/>
          </p:cNvSpPr>
          <p:nvPr>
            <p:ph type="sldNum" sz="quarter" idx="5"/>
          </p:nvPr>
        </p:nvSpPr>
        <p:spPr/>
        <p:txBody>
          <a:bodyPr/>
          <a:lstStyle/>
          <a:p>
            <a:fld id="{B423FD51-CB7D-4F20-9C67-E553E8D12E80}" type="slidenum">
              <a:rPr lang="ko-KR" altLang="en-US" smtClean="0"/>
              <a:pPr/>
              <a:t>17</a:t>
            </a:fld>
            <a:endParaRPr lang="ko-KR" altLang="en-US"/>
          </a:p>
        </p:txBody>
      </p:sp>
    </p:spTree>
    <p:extLst>
      <p:ext uri="{BB962C8B-B14F-4D97-AF65-F5344CB8AC3E}">
        <p14:creationId xmlns:p14="http://schemas.microsoft.com/office/powerpoint/2010/main" val="1018821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423FD51-CB7D-4F20-9C67-E553E8D12E80}" type="slidenum">
              <a:rPr lang="ko-KR" altLang="en-US" smtClean="0"/>
              <a:pPr/>
              <a:t>18</a:t>
            </a:fld>
            <a:endParaRPr lang="ko-KR" altLang="en-US"/>
          </a:p>
        </p:txBody>
      </p:sp>
    </p:spTree>
    <p:extLst>
      <p:ext uri="{BB962C8B-B14F-4D97-AF65-F5344CB8AC3E}">
        <p14:creationId xmlns:p14="http://schemas.microsoft.com/office/powerpoint/2010/main" val="1288048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ru-RU" dirty="0"/>
              <a:t>Ի </a:t>
            </a:r>
            <a:r>
              <a:rPr lang="en-US" altLang="ru-RU" dirty="0" err="1"/>
              <a:t>նկատի</a:t>
            </a:r>
            <a:r>
              <a:rPr lang="en-US" altLang="ru-RU" dirty="0"/>
              <a:t> </a:t>
            </a:r>
            <a:r>
              <a:rPr lang="en-US" altLang="ru-RU" dirty="0" err="1"/>
              <a:t>ւոնենալով</a:t>
            </a:r>
            <a:r>
              <a:rPr lang="en-US" altLang="ru-RU" dirty="0"/>
              <a:t> </a:t>
            </a:r>
            <a:r>
              <a:rPr lang="en-US" altLang="ru-RU" dirty="0" err="1"/>
              <a:t>վեգետցաիյի</a:t>
            </a:r>
            <a:r>
              <a:rPr lang="en-US" altLang="ru-RU" dirty="0"/>
              <a:t>  </a:t>
            </a:r>
            <a:r>
              <a:rPr lang="en-US" altLang="ru-RU" dirty="0" err="1"/>
              <a:t>ժամանկշրջանի</a:t>
            </a:r>
            <a:r>
              <a:rPr lang="en-US" altLang="ru-RU" dirty="0"/>
              <a:t> </a:t>
            </a:r>
            <a:r>
              <a:rPr lang="en-US" altLang="ru-RU" dirty="0" err="1"/>
              <a:t>կարևրությունը</a:t>
            </a:r>
            <a:r>
              <a:rPr lang="en-US" altLang="ru-RU" dirty="0"/>
              <a:t> </a:t>
            </a:r>
            <a:r>
              <a:rPr lang="en-US" altLang="ru-RU" dirty="0" err="1"/>
              <a:t>բուսակակի</a:t>
            </a:r>
            <a:r>
              <a:rPr lang="en-US" altLang="ru-RU" dirty="0"/>
              <a:t>  </a:t>
            </a:r>
            <a:r>
              <a:rPr lang="en-US" altLang="ru-RU" dirty="0" err="1"/>
              <a:t>դինամիկայոի</a:t>
            </a:r>
            <a:r>
              <a:rPr lang="en-US" altLang="ru-RU" dirty="0"/>
              <a:t> </a:t>
            </a:r>
            <a:r>
              <a:rPr lang="en-US" altLang="ru-RU" dirty="0" err="1"/>
              <a:t>ուսմուսնիարության</a:t>
            </a:r>
            <a:r>
              <a:rPr lang="en-US" altLang="ru-RU" dirty="0"/>
              <a:t> </a:t>
            </a:r>
            <a:r>
              <a:rPr lang="en-US" altLang="ru-RU" dirty="0" err="1"/>
              <a:t>ժամանկ</a:t>
            </a:r>
            <a:r>
              <a:rPr lang="en-US" altLang="ru-RU" dirty="0"/>
              <a:t>,  </a:t>
            </a:r>
            <a:r>
              <a:rPr lang="en-US" altLang="ru-RU" dirty="0" err="1"/>
              <a:t>հաշվարկվել</a:t>
            </a:r>
            <a:r>
              <a:rPr lang="en-US" altLang="ru-RU" dirty="0"/>
              <a:t> է </a:t>
            </a:r>
            <a:r>
              <a:rPr lang="en-US" altLang="ru-RU" dirty="0" err="1"/>
              <a:t>նաև</a:t>
            </a:r>
            <a:r>
              <a:rPr lang="en-US" altLang="ru-RU" dirty="0"/>
              <a:t>   </a:t>
            </a:r>
            <a:r>
              <a:rPr lang="en-US" altLang="ru-RU" dirty="0" err="1"/>
              <a:t>մարզի</a:t>
            </a:r>
            <a:r>
              <a:rPr lang="en-US" altLang="ru-RU" dirty="0"/>
              <a:t> </a:t>
            </a:r>
            <a:r>
              <a:rPr lang="en-US" altLang="ru-RU" dirty="0" err="1"/>
              <a:t>տարածքի</a:t>
            </a:r>
            <a:r>
              <a:rPr lang="en-US" altLang="ru-RU" dirty="0"/>
              <a:t> 1982-2014 </a:t>
            </a:r>
            <a:r>
              <a:rPr lang="en-US" altLang="ru-RU" dirty="0" err="1"/>
              <a:t>թթ</a:t>
            </a:r>
            <a:r>
              <a:rPr lang="en-US" altLang="ru-RU" dirty="0"/>
              <a:t> </a:t>
            </a:r>
            <a:r>
              <a:rPr lang="en-US" altLang="ru-RU" dirty="0" err="1"/>
              <a:t>վեգետացիոյի</a:t>
            </a:r>
            <a:r>
              <a:rPr lang="en-US" altLang="ru-RU" dirty="0"/>
              <a:t>   </a:t>
            </a:r>
            <a:r>
              <a:rPr lang="en-US" altLang="ru-RU" dirty="0" err="1"/>
              <a:t>ժամնակշրջանիա</a:t>
            </a:r>
            <a:r>
              <a:rPr lang="en-US" altLang="ru-RU" dirty="0"/>
              <a:t>  </a:t>
            </a:r>
            <a:r>
              <a:rPr lang="en-US" altLang="ru-RU" dirty="0" err="1"/>
              <a:t>միջին</a:t>
            </a:r>
            <a:r>
              <a:rPr lang="en-US" altLang="ru-RU" dirty="0"/>
              <a:t>  ՎՑԻ, </a:t>
            </a:r>
            <a:r>
              <a:rPr lang="en-US" altLang="ru-RU" dirty="0" err="1"/>
              <a:t>ՏՑի</a:t>
            </a:r>
            <a:r>
              <a:rPr lang="en-US" altLang="ru-RU" dirty="0"/>
              <a:t>, ՎՀԻ և ԵԳ-ը: </a:t>
            </a:r>
            <a:r>
              <a:rPr lang="en-US" altLang="ru-RU" dirty="0" err="1"/>
              <a:t>վերլուծույունը</a:t>
            </a:r>
            <a:r>
              <a:rPr lang="en-US" altLang="ru-RU" dirty="0"/>
              <a:t> </a:t>
            </a:r>
            <a:r>
              <a:rPr lang="en-US" altLang="ru-RU" dirty="0" err="1"/>
              <a:t>ցույց</a:t>
            </a:r>
            <a:r>
              <a:rPr lang="en-US" altLang="ru-RU" dirty="0"/>
              <a:t> է </a:t>
            </a:r>
            <a:r>
              <a:rPr lang="en-US" altLang="ru-RU" dirty="0" err="1"/>
              <a:t>տալիս</a:t>
            </a:r>
            <a:r>
              <a:rPr lang="en-US" altLang="ru-RU" dirty="0"/>
              <a:t>, </a:t>
            </a:r>
            <a:r>
              <a:rPr lang="en-US" altLang="ru-RU" dirty="0" err="1"/>
              <a:t>որ</a:t>
            </a:r>
            <a:r>
              <a:rPr lang="en-US" altLang="ru-RU" dirty="0"/>
              <a:t> </a:t>
            </a:r>
            <a:r>
              <a:rPr lang="en-US" altLang="ru-RU" dirty="0" err="1"/>
              <a:t>այս</a:t>
            </a:r>
            <a:r>
              <a:rPr lang="en-US" altLang="ru-RU" dirty="0"/>
              <a:t> </a:t>
            </a:r>
            <a:r>
              <a:rPr lang="en-US" altLang="ru-RU" dirty="0" err="1"/>
              <a:t>դպոեւմլ</a:t>
            </a:r>
            <a:r>
              <a:rPr lang="en-US" altLang="ru-RU" dirty="0"/>
              <a:t> </a:t>
            </a:r>
            <a:r>
              <a:rPr lang="en-US" altLang="ru-RU" dirty="0" err="1"/>
              <a:t>նակտվում</a:t>
            </a:r>
            <a:r>
              <a:rPr lang="en-US" altLang="ru-RU" dirty="0"/>
              <a:t> է  ՎՑԻ </a:t>
            </a:r>
            <a:r>
              <a:rPr lang="en-US" altLang="ru-RU" dirty="0" err="1"/>
              <a:t>տրենքի</a:t>
            </a:r>
            <a:r>
              <a:rPr lang="en-US" altLang="ru-RU" dirty="0"/>
              <a:t>  </a:t>
            </a:r>
            <a:r>
              <a:rPr lang="en-US" altLang="ru-RU" dirty="0" err="1"/>
              <a:t>աճ</a:t>
            </a:r>
            <a:r>
              <a:rPr lang="en-US" altLang="ru-RU" dirty="0"/>
              <a:t>, </a:t>
            </a:r>
            <a:r>
              <a:rPr lang="en-US" altLang="ru-RU" dirty="0" err="1"/>
              <a:t>ՏՑի</a:t>
            </a:r>
            <a:r>
              <a:rPr lang="en-US" altLang="ru-RU" dirty="0"/>
              <a:t> </a:t>
            </a:r>
            <a:r>
              <a:rPr lang="en-US" altLang="ru-RU" dirty="0" err="1"/>
              <a:t>նվազում</a:t>
            </a:r>
            <a:r>
              <a:rPr lang="en-US" altLang="ru-RU" dirty="0"/>
              <a:t>,  և </a:t>
            </a:r>
            <a:r>
              <a:rPr lang="en-US" altLang="ru-RU" dirty="0" err="1"/>
              <a:t>դրա</a:t>
            </a:r>
            <a:r>
              <a:rPr lang="en-US" altLang="ru-RU" dirty="0"/>
              <a:t>  </a:t>
            </a:r>
            <a:r>
              <a:rPr lang="en-US" altLang="ru-RU" dirty="0" err="1"/>
              <a:t>արդյունքում</a:t>
            </a:r>
            <a:r>
              <a:rPr lang="en-US" altLang="ru-RU" dirty="0"/>
              <a:t> ՎՀԻ </a:t>
            </a:r>
            <a:r>
              <a:rPr lang="en-US" altLang="ru-RU" dirty="0" err="1"/>
              <a:t>կայուն</a:t>
            </a:r>
            <a:r>
              <a:rPr lang="en-US" altLang="ru-RU" dirty="0"/>
              <a:t> </a:t>
            </a:r>
            <a:r>
              <a:rPr lang="en-US" altLang="ru-RU" dirty="0" err="1"/>
              <a:t>վիճակ</a:t>
            </a:r>
            <a:r>
              <a:rPr lang="en-US" altLang="ru-RU" dirty="0"/>
              <a:t>:  </a:t>
            </a:r>
            <a:r>
              <a:rPr lang="en-US" altLang="ru-RU" dirty="0" err="1"/>
              <a:t>Քանի</a:t>
            </a:r>
            <a:r>
              <a:rPr lang="en-US" altLang="ru-RU" dirty="0"/>
              <a:t> </a:t>
            </a:r>
            <a:r>
              <a:rPr lang="en-US" altLang="ru-RU" dirty="0" err="1"/>
              <a:t>որ</a:t>
            </a:r>
            <a:r>
              <a:rPr lang="en-US" altLang="ru-RU" dirty="0"/>
              <a:t>, </a:t>
            </a:r>
            <a:r>
              <a:rPr lang="en-US" altLang="ru-RU" dirty="0" err="1"/>
              <a:t>ՎՀի</a:t>
            </a:r>
            <a:r>
              <a:rPr lang="en-US" altLang="ru-RU" dirty="0"/>
              <a:t> </a:t>
            </a:r>
            <a:r>
              <a:rPr lang="en-US" altLang="ru-RU" dirty="0" err="1"/>
              <a:t>արտահոյտում</a:t>
            </a:r>
            <a:r>
              <a:rPr lang="en-US" altLang="ru-RU" dirty="0"/>
              <a:t> է և  </a:t>
            </a:r>
            <a:r>
              <a:rPr lang="en-US" altLang="ru-RU" dirty="0" err="1"/>
              <a:t>խոնվույան</a:t>
            </a:r>
            <a:r>
              <a:rPr lang="en-US" altLang="ru-RU" dirty="0"/>
              <a:t> և  </a:t>
            </a:r>
            <a:r>
              <a:rPr lang="en-US" altLang="ru-RU" dirty="0" err="1"/>
              <a:t>ջեսրմատիճանի</a:t>
            </a:r>
            <a:r>
              <a:rPr lang="en-US" altLang="ru-RU" dirty="0"/>
              <a:t> </a:t>
            </a:r>
            <a:r>
              <a:rPr lang="en-US" altLang="ru-RU" dirty="0" err="1"/>
              <a:t>պայմներ</a:t>
            </a:r>
            <a:r>
              <a:rPr lang="en-US" altLang="ru-RU" dirty="0"/>
              <a:t>, </a:t>
            </a:r>
            <a:r>
              <a:rPr lang="en-US" altLang="ru-RU" dirty="0" err="1"/>
              <a:t>ապա</a:t>
            </a:r>
            <a:r>
              <a:rPr lang="en-US" altLang="ru-RU" dirty="0"/>
              <a:t>  </a:t>
            </a:r>
            <a:r>
              <a:rPr lang="en-US" altLang="ru-RU" dirty="0" err="1"/>
              <a:t>այն</a:t>
            </a:r>
            <a:r>
              <a:rPr lang="en-US" altLang="ru-RU" dirty="0"/>
              <a:t> </a:t>
            </a:r>
            <a:r>
              <a:rPr lang="en-US" altLang="ru-RU" dirty="0" err="1"/>
              <a:t>փորձելեն</a:t>
            </a:r>
            <a:r>
              <a:rPr lang="en-US" altLang="ru-RU" dirty="0"/>
              <a:t> </a:t>
            </a:r>
            <a:r>
              <a:rPr lang="en-US" altLang="ru-RU" dirty="0" err="1"/>
              <a:t>ահմատել</a:t>
            </a:r>
            <a:r>
              <a:rPr lang="en-US" altLang="ru-RU" dirty="0"/>
              <a:t>  </a:t>
            </a:r>
            <a:r>
              <a:rPr lang="en-US" altLang="ru-RU" dirty="0" err="1"/>
              <a:t>Եգ</a:t>
            </a:r>
            <a:r>
              <a:rPr lang="en-US" altLang="ru-RU" dirty="0"/>
              <a:t> ի </a:t>
            </a:r>
            <a:r>
              <a:rPr lang="en-US" altLang="ru-RU" dirty="0" err="1"/>
              <a:t>հետ</a:t>
            </a:r>
            <a:r>
              <a:rPr lang="en-US" altLang="ru-RU" dirty="0"/>
              <a:t>  </a:t>
            </a:r>
            <a:r>
              <a:rPr lang="en-US" altLang="ru-RU" dirty="0" err="1"/>
              <a:t>որը</a:t>
            </a:r>
            <a:r>
              <a:rPr lang="en-US" altLang="ru-RU" dirty="0"/>
              <a:t> </a:t>
            </a:r>
            <a:r>
              <a:rPr lang="en-US" altLang="ru-RU" dirty="0" err="1"/>
              <a:t>նւոնպես</a:t>
            </a:r>
            <a:r>
              <a:rPr lang="en-US" altLang="ru-RU" dirty="0"/>
              <a:t> </a:t>
            </a:r>
            <a:r>
              <a:rPr lang="en-US" altLang="ru-RU" dirty="0" err="1"/>
              <a:t>իր</a:t>
            </a:r>
            <a:r>
              <a:rPr lang="en-US" altLang="ru-RU" dirty="0"/>
              <a:t> </a:t>
            </a:r>
            <a:r>
              <a:rPr lang="en-US" altLang="ru-RU" dirty="0" err="1"/>
              <a:t>մեջ</a:t>
            </a:r>
            <a:r>
              <a:rPr lang="en-US" altLang="ru-RU" dirty="0"/>
              <a:t> </a:t>
            </a:r>
            <a:r>
              <a:rPr lang="en-US" altLang="ru-RU" dirty="0" err="1"/>
              <a:t>ներառում</a:t>
            </a:r>
            <a:r>
              <a:rPr lang="en-US" altLang="ru-RU" dirty="0"/>
              <a:t> է </a:t>
            </a:r>
            <a:r>
              <a:rPr lang="en-US" altLang="ru-RU" dirty="0" err="1"/>
              <a:t>ինչպես</a:t>
            </a:r>
            <a:r>
              <a:rPr lang="en-US" altLang="ru-RU" dirty="0"/>
              <a:t>  </a:t>
            </a:r>
            <a:r>
              <a:rPr lang="en-US" altLang="ru-RU" dirty="0" err="1"/>
              <a:t>տեղումների</a:t>
            </a:r>
            <a:r>
              <a:rPr lang="en-US" altLang="ru-RU" dirty="0"/>
              <a:t> </a:t>
            </a:r>
            <a:r>
              <a:rPr lang="en-US" altLang="ru-RU" dirty="0" err="1"/>
              <a:t>այնպեսել</a:t>
            </a:r>
            <a:r>
              <a:rPr lang="en-US" altLang="ru-RU" dirty="0"/>
              <a:t>  </a:t>
            </a:r>
            <a:r>
              <a:rPr lang="en-US" altLang="ru-RU" dirty="0" err="1"/>
              <a:t>ջեստամիաջնի</a:t>
            </a:r>
            <a:r>
              <a:rPr lang="en-US" altLang="ru-RU" dirty="0"/>
              <a:t> </a:t>
            </a:r>
            <a:r>
              <a:rPr lang="en-US" altLang="ru-RU" dirty="0" err="1"/>
              <a:t>պայամներ</a:t>
            </a:r>
            <a:r>
              <a:rPr lang="en-US" altLang="ru-RU" dirty="0"/>
              <a:t>  </a:t>
            </a:r>
            <a:r>
              <a:rPr lang="en-US" altLang="ru-RU" dirty="0" err="1"/>
              <a:t>վեգետացիայի</a:t>
            </a:r>
            <a:r>
              <a:rPr lang="en-US" altLang="ru-RU" dirty="0"/>
              <a:t> </a:t>
            </a:r>
            <a:r>
              <a:rPr lang="en-US" altLang="ru-RU" dirty="0" err="1"/>
              <a:t>ճամանկաշրջանում</a:t>
            </a:r>
            <a:r>
              <a:rPr lang="en-US" altLang="ru-RU" dirty="0"/>
              <a:t>: </a:t>
            </a:r>
            <a:r>
              <a:rPr lang="en-US" altLang="ru-RU" dirty="0" err="1"/>
              <a:t>Երաշտային</a:t>
            </a:r>
            <a:r>
              <a:rPr lang="en-US" altLang="ru-RU" dirty="0"/>
              <a:t> </a:t>
            </a:r>
            <a:r>
              <a:rPr lang="en-US" altLang="ru-RU" dirty="0" err="1"/>
              <a:t>գործակցի</a:t>
            </a:r>
            <a:r>
              <a:rPr lang="en-US" altLang="ru-RU" dirty="0"/>
              <a:t> </a:t>
            </a:r>
            <a:r>
              <a:rPr lang="en-US" altLang="ru-RU" dirty="0" err="1"/>
              <a:t>հետ</a:t>
            </a:r>
            <a:r>
              <a:rPr lang="en-US" altLang="ru-RU" dirty="0"/>
              <a:t> </a:t>
            </a:r>
            <a:r>
              <a:rPr lang="en-US" altLang="ru-RU" dirty="0" err="1"/>
              <a:t>կորոլցիոն</a:t>
            </a:r>
            <a:r>
              <a:rPr lang="en-US" altLang="ru-RU" dirty="0"/>
              <a:t> </a:t>
            </a:r>
            <a:r>
              <a:rPr lang="en-US" altLang="ru-RU" dirty="0" err="1"/>
              <a:t>նկատվումէ</a:t>
            </a:r>
            <a:r>
              <a:rPr lang="en-US" altLang="ru-RU" dirty="0"/>
              <a:t> </a:t>
            </a:r>
            <a:r>
              <a:rPr lang="en-US" altLang="ru-RU" dirty="0" err="1"/>
              <a:t>մաիյն</a:t>
            </a:r>
            <a:r>
              <a:rPr lang="en-US" altLang="ru-RU" dirty="0"/>
              <a:t> </a:t>
            </a:r>
            <a:r>
              <a:rPr lang="en-US" altLang="ru-RU" dirty="0" err="1"/>
              <a:t>ՏՑի</a:t>
            </a:r>
            <a:r>
              <a:rPr lang="en-US" altLang="ru-RU" dirty="0"/>
              <a:t> </a:t>
            </a:r>
            <a:r>
              <a:rPr lang="en-US" altLang="ru-RU" dirty="0" err="1"/>
              <a:t>հետ</a:t>
            </a:r>
            <a:r>
              <a:rPr lang="en-US" altLang="ru-RU" dirty="0"/>
              <a:t>, </a:t>
            </a:r>
            <a:r>
              <a:rPr lang="en-US" altLang="ru-RU" dirty="0" err="1"/>
              <a:t>մաց</a:t>
            </a:r>
            <a:r>
              <a:rPr lang="en-US" altLang="ru-RU" dirty="0"/>
              <a:t> </a:t>
            </a:r>
            <a:r>
              <a:rPr lang="en-US" altLang="ru-RU" dirty="0" err="1"/>
              <a:t>ցուցանիշների</a:t>
            </a:r>
            <a:r>
              <a:rPr lang="en-US" altLang="ru-RU" dirty="0"/>
              <a:t> </a:t>
            </a:r>
            <a:r>
              <a:rPr lang="en-US" altLang="ru-RU" dirty="0" err="1"/>
              <a:t>հետ</a:t>
            </a:r>
            <a:r>
              <a:rPr lang="en-US" altLang="ru-RU" dirty="0"/>
              <a:t> </a:t>
            </a:r>
            <a:r>
              <a:rPr lang="en-US" altLang="ru-RU" dirty="0" err="1"/>
              <a:t>թույլ</a:t>
            </a:r>
            <a:r>
              <a:rPr lang="en-US" altLang="ru-RU" dirty="0"/>
              <a:t> է </a:t>
            </a:r>
            <a:r>
              <a:rPr lang="en-US" altLang="ru-RU" dirty="0" err="1"/>
              <a:t>կորոլեցիան</a:t>
            </a:r>
            <a:r>
              <a:rPr lang="en-US" altLang="ru-RU" dirty="0"/>
              <a:t>: </a:t>
            </a:r>
            <a:r>
              <a:rPr lang="en-US" altLang="ru-RU" dirty="0" err="1"/>
              <a:t>Այսպիսով</a:t>
            </a:r>
            <a:r>
              <a:rPr lang="en-US" altLang="ru-RU" dirty="0"/>
              <a:t>  </a:t>
            </a:r>
            <a:r>
              <a:rPr lang="en-US" altLang="ru-RU" dirty="0" err="1"/>
              <a:t>կարելի</a:t>
            </a:r>
            <a:r>
              <a:rPr lang="en-US" altLang="ru-RU" dirty="0"/>
              <a:t> </a:t>
            </a:r>
            <a:r>
              <a:rPr lang="en-US" altLang="ru-RU" dirty="0" err="1"/>
              <a:t>փաստել</a:t>
            </a:r>
            <a:r>
              <a:rPr lang="en-US" altLang="ru-RU" dirty="0"/>
              <a:t>  </a:t>
            </a:r>
            <a:r>
              <a:rPr lang="en-US" altLang="ru-RU" dirty="0" err="1"/>
              <a:t>որ</a:t>
            </a:r>
            <a:r>
              <a:rPr lang="en-US" altLang="ru-RU" dirty="0"/>
              <a:t>, </a:t>
            </a:r>
            <a:r>
              <a:rPr lang="en-US" altLang="ru-RU" dirty="0" err="1"/>
              <a:t>մարզում</a:t>
            </a:r>
            <a:r>
              <a:rPr lang="en-US" altLang="ru-RU" dirty="0"/>
              <a:t> </a:t>
            </a:r>
            <a:r>
              <a:rPr lang="en-US" altLang="ru-RU" dirty="0" err="1"/>
              <a:t>ընդհանում</a:t>
            </a:r>
            <a:r>
              <a:rPr lang="en-US" altLang="ru-RU" dirty="0"/>
              <a:t> </a:t>
            </a:r>
            <a:r>
              <a:rPr lang="en-US" altLang="ru-RU" dirty="0" err="1"/>
              <a:t>բուսկակի</a:t>
            </a:r>
            <a:r>
              <a:rPr lang="en-US" altLang="ru-RU" dirty="0"/>
              <a:t> </a:t>
            </a:r>
            <a:r>
              <a:rPr lang="en-US" altLang="ru-RU" dirty="0" err="1"/>
              <a:t>պայամների</a:t>
            </a:r>
            <a:r>
              <a:rPr lang="en-US" altLang="ru-RU" dirty="0"/>
              <a:t>  </a:t>
            </a:r>
            <a:r>
              <a:rPr lang="en-US" altLang="ru-RU" dirty="0" err="1"/>
              <a:t>փոփոխույուն</a:t>
            </a:r>
            <a:r>
              <a:rPr lang="en-US" altLang="ru-RU" dirty="0"/>
              <a:t>  </a:t>
            </a:r>
            <a:r>
              <a:rPr lang="en-US" altLang="ru-RU" dirty="0" err="1"/>
              <a:t>ճաի</a:t>
            </a:r>
            <a:r>
              <a:rPr lang="en-US" altLang="ru-RU" dirty="0"/>
              <a:t> </a:t>
            </a:r>
            <a:r>
              <a:rPr lang="en-US" altLang="ru-RU" dirty="0" err="1"/>
              <a:t>կտավում</a:t>
            </a:r>
            <a:r>
              <a:rPr lang="en-US" altLang="ru-RU" dirty="0"/>
              <a:t>, </a:t>
            </a:r>
            <a:r>
              <a:rPr lang="en-US" altLang="ru-RU" dirty="0" err="1"/>
              <a:t>միայն</a:t>
            </a:r>
            <a:r>
              <a:rPr lang="en-US" altLang="ru-RU" dirty="0"/>
              <a:t> 200-2007  </a:t>
            </a:r>
            <a:r>
              <a:rPr lang="en-US" altLang="ru-RU" dirty="0" err="1"/>
              <a:t>թթ</a:t>
            </a:r>
            <a:r>
              <a:rPr lang="en-US" altLang="ru-RU" dirty="0"/>
              <a:t> </a:t>
            </a:r>
            <a:r>
              <a:rPr lang="en-US" altLang="ru-RU" dirty="0" err="1"/>
              <a:t>վականերին</a:t>
            </a:r>
            <a:r>
              <a:rPr lang="en-US" altLang="ru-RU" dirty="0"/>
              <a:t>  </a:t>
            </a:r>
            <a:r>
              <a:rPr lang="en-US" altLang="ru-RU" dirty="0" err="1"/>
              <a:t>որոշ</a:t>
            </a:r>
            <a:r>
              <a:rPr lang="en-US" altLang="ru-RU" dirty="0"/>
              <a:t> </a:t>
            </a:r>
            <a:r>
              <a:rPr lang="en-US" altLang="ru-RU" dirty="0" err="1"/>
              <a:t>անկումէ</a:t>
            </a:r>
            <a:r>
              <a:rPr lang="en-US" altLang="ru-RU" dirty="0"/>
              <a:t> </a:t>
            </a:r>
            <a:r>
              <a:rPr lang="en-US" altLang="ru-RU" dirty="0" err="1"/>
              <a:t>նակտվում</a:t>
            </a:r>
            <a:r>
              <a:rPr lang="en-US" altLang="ru-RU" dirty="0"/>
              <a:t> </a:t>
            </a:r>
            <a:r>
              <a:rPr lang="en-US" altLang="ru-RU" dirty="0" err="1"/>
              <a:t>այնուհետվ</a:t>
            </a:r>
            <a:r>
              <a:rPr lang="en-US" altLang="ru-RU" dirty="0"/>
              <a:t> </a:t>
            </a:r>
            <a:r>
              <a:rPr lang="en-US" altLang="ru-RU" dirty="0" err="1"/>
              <a:t>նորից</a:t>
            </a:r>
            <a:r>
              <a:rPr lang="en-US" altLang="ru-RU" dirty="0"/>
              <a:t>  </a:t>
            </a:r>
            <a:r>
              <a:rPr lang="en-US" altLang="ru-RU" dirty="0" err="1"/>
              <a:t>աճում</a:t>
            </a:r>
            <a:r>
              <a:rPr lang="en-US" altLang="ru-RU" dirty="0"/>
              <a:t>:</a:t>
            </a:r>
            <a:endParaRPr lang="ru-RU" altLang="ru-RU"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B35D98-41DD-493E-A076-5EF28CD49BFC}" type="slidenum">
              <a:rPr lang="ru-RU" altLang="ru-RU" smtClean="0"/>
              <a:pPr eaLnBrk="1" hangingPunct="1"/>
              <a:t>20</a:t>
            </a:fld>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Գյուղատնտեսույան</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տեսնկյունից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կարևոր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նշանկություն</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ունի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երաշատյին</a:t>
            </a:r>
            <a:r>
              <a:rPr lang="en-US" sz="1200" kern="1200" dirty="0">
                <a:solidFill>
                  <a:schemeClr val="tx1"/>
                </a:solidFill>
                <a:effectLst/>
                <a:latin typeface="+mn-lt"/>
                <a:ea typeface="+mn-ea"/>
                <a:cs typeface="+mn-cs"/>
              </a:rPr>
              <a:t> և  </a:t>
            </a:r>
            <a:r>
              <a:rPr lang="en-US" sz="1200" kern="1200" dirty="0" err="1">
                <a:solidFill>
                  <a:schemeClr val="tx1"/>
                </a:solidFill>
                <a:effectLst/>
                <a:latin typeface="+mn-lt"/>
                <a:ea typeface="+mn-ea"/>
                <a:cs typeface="+mn-cs"/>
              </a:rPr>
              <a:t>խոնավ</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տարիների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կլիմայն</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տատերի</a:t>
            </a:r>
            <a:r>
              <a:rPr lang="en-US" sz="1200" kern="1200" dirty="0">
                <a:solidFill>
                  <a:schemeClr val="tx1"/>
                </a:solidFill>
                <a:effectLst/>
                <a:latin typeface="+mn-lt"/>
                <a:ea typeface="+mn-ea"/>
                <a:cs typeface="+mn-cs"/>
              </a:rPr>
              <a:t> և </a:t>
            </a:r>
            <a:r>
              <a:rPr lang="en-US" sz="1200" kern="1200" dirty="0" err="1">
                <a:solidFill>
                  <a:schemeClr val="tx1"/>
                </a:solidFill>
                <a:effectLst/>
                <a:latin typeface="+mn-lt"/>
                <a:ea typeface="+mn-ea"/>
                <a:cs typeface="+mn-cs"/>
              </a:rPr>
              <a:t>բուսկկաի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դինմակին</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հետազոտլոը</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Ինչօպես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ցույցեն</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ատլսի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գրաֆիկները</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որտեղ</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առնաձնացված</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են</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երաշտայինտարիները</a:t>
            </a:r>
            <a:r>
              <a:rPr lang="en-US" sz="1200" kern="1200" dirty="0">
                <a:solidFill>
                  <a:schemeClr val="tx1"/>
                </a:solidFill>
                <a:effectLst/>
                <a:latin typeface="+mn-lt"/>
                <a:ea typeface="+mn-ea"/>
                <a:cs typeface="+mn-cs"/>
              </a:rPr>
              <a:t>  և  </a:t>
            </a:r>
            <a:r>
              <a:rPr lang="en-US" sz="1200" kern="1200" dirty="0" err="1">
                <a:solidFill>
                  <a:schemeClr val="tx1"/>
                </a:solidFill>
                <a:effectLst/>
                <a:latin typeface="+mn-lt"/>
                <a:ea typeface="+mn-ea"/>
                <a:cs typeface="+mn-cs"/>
              </a:rPr>
              <a:t>խոնավ</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տարիները</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Երաշտային</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տարիների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մեղրի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կայնի</a:t>
            </a:r>
            <a:r>
              <a:rPr lang="en-US" sz="1200" kern="1200" dirty="0">
                <a:solidFill>
                  <a:schemeClr val="tx1"/>
                </a:solidFill>
                <a:effectLst/>
                <a:latin typeface="+mn-lt"/>
                <a:ea typeface="+mn-ea"/>
                <a:cs typeface="+mn-cs"/>
              </a:rPr>
              <a:t>  ՆԴՎԻ-ի 1,2,3 </a:t>
            </a:r>
            <a:r>
              <a:rPr lang="en-US" sz="1200" kern="1200" dirty="0" err="1">
                <a:solidFill>
                  <a:schemeClr val="tx1"/>
                </a:solidFill>
                <a:effectLst/>
                <a:latin typeface="+mn-lt"/>
                <a:ea typeface="+mn-ea"/>
                <a:cs typeface="+mn-cs"/>
              </a:rPr>
              <a:t>տասնորյակները</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իսկ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Սիսիանի</a:t>
            </a:r>
            <a:r>
              <a:rPr lang="en-US" sz="1200" kern="1200" dirty="0">
                <a:solidFill>
                  <a:schemeClr val="tx1"/>
                </a:solidFill>
                <a:effectLst/>
                <a:latin typeface="+mn-lt"/>
                <a:ea typeface="+mn-ea"/>
                <a:cs typeface="+mn-cs"/>
              </a:rPr>
              <a:t> 1,2,3,4,5 </a:t>
            </a:r>
            <a:r>
              <a:rPr lang="en-US" sz="1200" kern="1200" dirty="0" err="1">
                <a:solidFill>
                  <a:schemeClr val="tx1"/>
                </a:solidFill>
                <a:effectLst/>
                <a:latin typeface="+mn-lt"/>
                <a:ea typeface="+mn-ea"/>
                <a:cs typeface="+mn-cs"/>
              </a:rPr>
              <a:t>իրենց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միջին</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արժեքով</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գերզանցու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են</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խոնավ</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տարիներին</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իսկ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մննաց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ատսնոօրյակներին</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խիստ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փոքր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արժեք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ունեն</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խոնավ</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ատրիներ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հետ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ահմետած</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Չոր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եչրաշտային</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ատրիներին</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նԴՎի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առավելգույն</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արժեքը</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գրանցվում</a:t>
            </a:r>
            <a:r>
              <a:rPr lang="en-US" sz="1200" kern="1200" dirty="0">
                <a:solidFill>
                  <a:schemeClr val="tx1"/>
                </a:solidFill>
                <a:effectLst/>
                <a:latin typeface="+mn-lt"/>
                <a:ea typeface="+mn-ea"/>
                <a:cs typeface="+mn-cs"/>
              </a:rPr>
              <a:t>  է  հիմանկնում4-5- 6 –</a:t>
            </a:r>
            <a:r>
              <a:rPr lang="en-US" sz="1200" kern="1200" dirty="0" err="1">
                <a:solidFill>
                  <a:schemeClr val="tx1"/>
                </a:solidFill>
                <a:effectLst/>
                <a:latin typeface="+mn-lt"/>
                <a:ea typeface="+mn-ea"/>
                <a:cs typeface="+mn-cs"/>
              </a:rPr>
              <a:t>րդ</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տասնորյակին</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այնսինչ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խոնավ</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տարիներին</a:t>
            </a:r>
            <a:r>
              <a:rPr lang="en-US" sz="1200" kern="1200" dirty="0">
                <a:solidFill>
                  <a:schemeClr val="tx1"/>
                </a:solidFill>
                <a:effectLst/>
                <a:latin typeface="+mn-lt"/>
                <a:ea typeface="+mn-ea"/>
                <a:cs typeface="+mn-cs"/>
              </a:rPr>
              <a:t> 7-8  </a:t>
            </a:r>
            <a:r>
              <a:rPr lang="en-US" sz="1200" kern="1200" dirty="0" err="1">
                <a:solidFill>
                  <a:schemeClr val="tx1"/>
                </a:solidFill>
                <a:effectLst/>
                <a:latin typeface="+mn-lt"/>
                <a:ea typeface="+mn-ea"/>
                <a:cs typeface="+mn-cs"/>
              </a:rPr>
              <a:t>տասնորյակներին</a:t>
            </a:r>
            <a:r>
              <a:rPr lang="en-US" sz="1200" kern="1200" dirty="0">
                <a:solidFill>
                  <a:schemeClr val="tx1"/>
                </a:solidFill>
                <a:effectLst/>
                <a:latin typeface="+mn-lt"/>
                <a:ea typeface="+mn-ea"/>
                <a:cs typeface="+mn-cs"/>
              </a:rPr>
              <a:t> : </a:t>
            </a:r>
            <a:endParaRPr lang="ru-RU" sz="1200" kern="1200" dirty="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fld id="{0B6BEC73-FADC-4CF6-A519-F3CB173AC439}" type="slidenum">
              <a:rPr lang="en-US" smtClean="0"/>
              <a:pPr/>
              <a:t>22</a:t>
            </a:fld>
            <a:endParaRPr lang="en-US"/>
          </a:p>
        </p:txBody>
      </p:sp>
    </p:spTree>
    <p:extLst>
      <p:ext uri="{BB962C8B-B14F-4D97-AF65-F5344CB8AC3E}">
        <p14:creationId xmlns:p14="http://schemas.microsoft.com/office/powerpoint/2010/main" val="99464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adaptation and mitigation measures</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6BEC73-FADC-4CF6-A519-F3CB173AC439}" type="slidenum">
              <a:rPr lang="en-US" smtClean="0"/>
              <a:pPr/>
              <a:t>26</a:t>
            </a:fld>
            <a:endParaRPr lang="en-US"/>
          </a:p>
        </p:txBody>
      </p:sp>
    </p:spTree>
    <p:extLst>
      <p:ext uri="{BB962C8B-B14F-4D97-AF65-F5344CB8AC3E}">
        <p14:creationId xmlns:p14="http://schemas.microsoft.com/office/powerpoint/2010/main" val="1573801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eaLnBrk="1" hangingPunct="1">
              <a:spcBef>
                <a:spcPct val="0"/>
              </a:spcBef>
              <a:buClr>
                <a:schemeClr val="hlink"/>
              </a:buClr>
              <a:buSzPct val="80000"/>
              <a:buFont typeface="Wingdings" panose="05000000000000000000" pitchFamily="2" charset="2"/>
              <a:buBlip>
                <a:blip r:embed="rId3"/>
              </a:buBlip>
            </a:pPr>
            <a:r>
              <a:rPr lang="en-GB" altLang="it-IT" sz="1200" dirty="0">
                <a:solidFill>
                  <a:srgbClr val="002060"/>
                </a:solidFill>
                <a:latin typeface="Comic Sans MS" panose="030F0702030302020204" pitchFamily="66" charset="0"/>
              </a:rPr>
              <a:t>Winter: reduction of the rainfall volumes</a:t>
            </a:r>
          </a:p>
          <a:p>
            <a:pPr algn="just" eaLnBrk="1" hangingPunct="1">
              <a:spcBef>
                <a:spcPct val="0"/>
              </a:spcBef>
              <a:buClr>
                <a:schemeClr val="hlink"/>
              </a:buClr>
              <a:buSzPct val="80000"/>
              <a:buFont typeface="Wingdings" panose="05000000000000000000" pitchFamily="2" charset="2"/>
              <a:buBlip>
                <a:blip r:embed="rId3"/>
              </a:buBlip>
            </a:pPr>
            <a:r>
              <a:rPr lang="en-GB" altLang="it-IT" sz="1200" dirty="0">
                <a:solidFill>
                  <a:srgbClr val="002060"/>
                </a:solidFill>
                <a:latin typeface="Comic Sans MS" panose="030F0702030302020204" pitchFamily="66" charset="0"/>
              </a:rPr>
              <a:t>Summer: increase of the rainfall volumes</a:t>
            </a:r>
          </a:p>
          <a:p>
            <a:pPr algn="just" eaLnBrk="1" hangingPunct="1">
              <a:spcBef>
                <a:spcPct val="0"/>
              </a:spcBef>
              <a:buClr>
                <a:schemeClr val="hlink"/>
              </a:buClr>
              <a:buSzPct val="80000"/>
              <a:buFont typeface="Wingdings" panose="05000000000000000000" pitchFamily="2" charset="2"/>
              <a:buBlip>
                <a:blip r:embed="rId3"/>
              </a:buBlip>
            </a:pPr>
            <a:r>
              <a:rPr lang="en-GB" altLang="it-IT" sz="1200" dirty="0">
                <a:solidFill>
                  <a:srgbClr val="002060"/>
                </a:solidFill>
                <a:latin typeface="Comic Sans MS" panose="030F0702030302020204" pitchFamily="66" charset="0"/>
              </a:rPr>
              <a:t>Winter: reduction of the rainfall volumes</a:t>
            </a:r>
          </a:p>
          <a:p>
            <a:pPr algn="just" eaLnBrk="1" hangingPunct="1">
              <a:spcBef>
                <a:spcPct val="0"/>
              </a:spcBef>
              <a:buClr>
                <a:schemeClr val="hlink"/>
              </a:buClr>
              <a:buSzPct val="80000"/>
              <a:buFont typeface="Wingdings" panose="05000000000000000000" pitchFamily="2" charset="2"/>
              <a:buBlip>
                <a:blip r:embed="rId3"/>
              </a:buBlip>
            </a:pPr>
            <a:r>
              <a:rPr lang="en-GB" altLang="it-IT" sz="1200" dirty="0">
                <a:solidFill>
                  <a:srgbClr val="002060"/>
                </a:solidFill>
                <a:latin typeface="Comic Sans MS" panose="030F0702030302020204" pitchFamily="66" charset="0"/>
              </a:rPr>
              <a:t>Summer: increase of the rainfall volumes</a:t>
            </a:r>
          </a:p>
          <a:p>
            <a:endParaRPr lang="ru-RU" dirty="0"/>
          </a:p>
        </p:txBody>
      </p:sp>
      <p:sp>
        <p:nvSpPr>
          <p:cNvPr id="4" name="Номер слайда 3"/>
          <p:cNvSpPr>
            <a:spLocks noGrp="1"/>
          </p:cNvSpPr>
          <p:nvPr>
            <p:ph type="sldNum" sz="quarter" idx="5"/>
          </p:nvPr>
        </p:nvSpPr>
        <p:spPr/>
        <p:txBody>
          <a:bodyPr/>
          <a:lstStyle/>
          <a:p>
            <a:fld id="{B423FD51-CB7D-4F20-9C67-E553E8D12E80}" type="slidenum">
              <a:rPr lang="ko-KR" altLang="en-US" smtClean="0"/>
              <a:pPr/>
              <a:t>5</a:t>
            </a:fld>
            <a:endParaRPr lang="ko-KR" altLang="en-US"/>
          </a:p>
        </p:txBody>
      </p:sp>
    </p:spTree>
    <p:extLst>
      <p:ext uri="{BB962C8B-B14F-4D97-AF65-F5344CB8AC3E}">
        <p14:creationId xmlns:p14="http://schemas.microsoft.com/office/powerpoint/2010/main" val="2811087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eaLnBrk="1" hangingPunct="1">
              <a:spcBef>
                <a:spcPct val="0"/>
              </a:spcBef>
              <a:buClr>
                <a:schemeClr val="hlink"/>
              </a:buClr>
              <a:buSzPct val="80000"/>
              <a:buFont typeface="Wingdings" panose="05000000000000000000" pitchFamily="2" charset="2"/>
              <a:buBlip>
                <a:blip r:embed="rId3"/>
              </a:buBlip>
            </a:pPr>
            <a:r>
              <a:rPr lang="en-GB" altLang="it-IT" sz="1200" dirty="0">
                <a:solidFill>
                  <a:srgbClr val="002060"/>
                </a:solidFill>
                <a:latin typeface="Comic Sans MS" panose="030F0702030302020204" pitchFamily="66" charset="0"/>
              </a:rPr>
              <a:t>Winter: reduction of the rainfall volumes</a:t>
            </a:r>
          </a:p>
          <a:p>
            <a:pPr algn="just" eaLnBrk="1" hangingPunct="1">
              <a:spcBef>
                <a:spcPct val="0"/>
              </a:spcBef>
              <a:buClr>
                <a:schemeClr val="hlink"/>
              </a:buClr>
              <a:buSzPct val="80000"/>
              <a:buFont typeface="Wingdings" panose="05000000000000000000" pitchFamily="2" charset="2"/>
              <a:buBlip>
                <a:blip r:embed="rId3"/>
              </a:buBlip>
            </a:pPr>
            <a:r>
              <a:rPr lang="en-GB" altLang="it-IT" sz="1200" dirty="0">
                <a:solidFill>
                  <a:srgbClr val="002060"/>
                </a:solidFill>
                <a:latin typeface="Comic Sans MS" panose="030F0702030302020204" pitchFamily="66" charset="0"/>
              </a:rPr>
              <a:t>Summer: increase of the rainfall volumes</a:t>
            </a:r>
          </a:p>
          <a:p>
            <a:endParaRPr lang="ru-RU" dirty="0"/>
          </a:p>
        </p:txBody>
      </p:sp>
      <p:sp>
        <p:nvSpPr>
          <p:cNvPr id="4" name="Номер слайда 3"/>
          <p:cNvSpPr>
            <a:spLocks noGrp="1"/>
          </p:cNvSpPr>
          <p:nvPr>
            <p:ph type="sldNum" sz="quarter" idx="5"/>
          </p:nvPr>
        </p:nvSpPr>
        <p:spPr/>
        <p:txBody>
          <a:bodyPr/>
          <a:lstStyle/>
          <a:p>
            <a:fld id="{B423FD51-CB7D-4F20-9C67-E553E8D12E80}" type="slidenum">
              <a:rPr lang="ko-KR" altLang="en-US" smtClean="0"/>
              <a:pPr/>
              <a:t>8</a:t>
            </a:fld>
            <a:endParaRPr lang="ko-KR" altLang="en-US"/>
          </a:p>
        </p:txBody>
      </p:sp>
    </p:spTree>
    <p:extLst>
      <p:ext uri="{BB962C8B-B14F-4D97-AF65-F5344CB8AC3E}">
        <p14:creationId xmlns:p14="http://schemas.microsoft.com/office/powerpoint/2010/main" val="359114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You could see the jump in that Heat </a:t>
            </a:r>
            <a:r>
              <a:rPr lang="en-US" dirty="0" err="1"/>
              <a:t>weve</a:t>
            </a:r>
            <a:r>
              <a:rPr lang="en-US" dirty="0"/>
              <a:t> </a:t>
            </a:r>
            <a:r>
              <a:rPr lang="en-US" dirty="0" err="1"/>
              <a:t>durationobserved</a:t>
            </a:r>
            <a:r>
              <a:rPr lang="en-US" dirty="0"/>
              <a:t> in last 20 years</a:t>
            </a:r>
            <a:endParaRPr lang="ru-RU" dirty="0"/>
          </a:p>
        </p:txBody>
      </p:sp>
      <p:sp>
        <p:nvSpPr>
          <p:cNvPr id="4" name="Номер слайда 3"/>
          <p:cNvSpPr>
            <a:spLocks noGrp="1"/>
          </p:cNvSpPr>
          <p:nvPr>
            <p:ph type="sldNum" sz="quarter" idx="5"/>
          </p:nvPr>
        </p:nvSpPr>
        <p:spPr/>
        <p:txBody>
          <a:bodyPr/>
          <a:lstStyle/>
          <a:p>
            <a:fld id="{B423FD51-CB7D-4F20-9C67-E553E8D12E80}" type="slidenum">
              <a:rPr lang="ko-KR" altLang="en-US" smtClean="0"/>
              <a:pPr/>
              <a:t>9</a:t>
            </a:fld>
            <a:endParaRPr lang="ko-KR" altLang="en-US"/>
          </a:p>
        </p:txBody>
      </p:sp>
    </p:spTree>
    <p:extLst>
      <p:ext uri="{BB962C8B-B14F-4D97-AF65-F5344CB8AC3E}">
        <p14:creationId xmlns:p14="http://schemas.microsoft.com/office/powerpoint/2010/main" val="120696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Եթե</a:t>
            </a:r>
            <a:r>
              <a:rPr lang="en-US" dirty="0"/>
              <a:t> </a:t>
            </a:r>
            <a:r>
              <a:rPr lang="en-US" dirty="0" err="1"/>
              <a:t>տաք</a:t>
            </a:r>
            <a:r>
              <a:rPr lang="en-US" dirty="0"/>
              <a:t> </a:t>
            </a:r>
            <a:r>
              <a:rPr lang="en-US" dirty="0" err="1"/>
              <a:t>ալիքները</a:t>
            </a:r>
            <a:r>
              <a:rPr lang="en-US" dirty="0"/>
              <a:t> </a:t>
            </a:r>
            <a:r>
              <a:rPr lang="en-US" dirty="0" err="1"/>
              <a:t>անմիջականորեն</a:t>
            </a:r>
            <a:r>
              <a:rPr lang="en-US" baseline="0" dirty="0"/>
              <a:t> </a:t>
            </a:r>
            <a:r>
              <a:rPr lang="en-US" baseline="0" dirty="0" err="1"/>
              <a:t>կապված</a:t>
            </a:r>
            <a:r>
              <a:rPr lang="en-US" baseline="0" dirty="0"/>
              <a:t> </a:t>
            </a:r>
            <a:r>
              <a:rPr lang="en-US" baseline="0" dirty="0" err="1"/>
              <a:t>են</a:t>
            </a:r>
            <a:r>
              <a:rPr lang="en-US" baseline="0" dirty="0"/>
              <a:t> </a:t>
            </a:r>
            <a:r>
              <a:rPr lang="en-US" baseline="0" dirty="0" err="1"/>
              <a:t>մթնոլորտի</a:t>
            </a:r>
            <a:r>
              <a:rPr lang="en-US" baseline="0" dirty="0"/>
              <a:t> </a:t>
            </a:r>
            <a:r>
              <a:rPr lang="en-US" baseline="0" dirty="0" err="1"/>
              <a:t>ցիրկուլյացիայի</a:t>
            </a:r>
            <a:r>
              <a:rPr lang="en-US" baseline="0" dirty="0"/>
              <a:t> </a:t>
            </a:r>
            <a:r>
              <a:rPr lang="en-US" baseline="0" dirty="0" err="1"/>
              <a:t>հետ</a:t>
            </a:r>
            <a:r>
              <a:rPr lang="en-US" baseline="0" dirty="0"/>
              <a:t>/ </a:t>
            </a:r>
            <a:r>
              <a:rPr lang="en-US" baseline="0" dirty="0" err="1"/>
              <a:t>հարավից</a:t>
            </a:r>
            <a:r>
              <a:rPr lang="en-US" baseline="0" dirty="0"/>
              <a:t> </a:t>
            </a:r>
            <a:r>
              <a:rPr lang="en-US" baseline="0" dirty="0" err="1"/>
              <a:t>տաք</a:t>
            </a:r>
            <a:r>
              <a:rPr lang="en-US" baseline="0" dirty="0"/>
              <a:t> </a:t>
            </a:r>
            <a:r>
              <a:rPr lang="en-US" baseline="0" dirty="0" err="1"/>
              <a:t>օդի</a:t>
            </a:r>
            <a:r>
              <a:rPr lang="en-US" baseline="0" dirty="0"/>
              <a:t> </a:t>
            </a:r>
            <a:r>
              <a:rPr lang="en-US" baseline="0" dirty="0" err="1"/>
              <a:t>ներթափանցում</a:t>
            </a:r>
            <a:r>
              <a:rPr lang="en-US" baseline="0" dirty="0"/>
              <a:t>/</a:t>
            </a:r>
            <a:r>
              <a:rPr lang="en-US" baseline="0" dirty="0" err="1"/>
              <a:t>երաշտը</a:t>
            </a:r>
            <a:r>
              <a:rPr lang="en-US" baseline="0" dirty="0"/>
              <a:t> </a:t>
            </a:r>
            <a:r>
              <a:rPr lang="en-US" baseline="0" dirty="0" err="1"/>
              <a:t>ավելի</a:t>
            </a:r>
            <a:r>
              <a:rPr lang="en-US" baseline="0" dirty="0"/>
              <a:t> </a:t>
            </a:r>
            <a:r>
              <a:rPr lang="en-US" baseline="0" dirty="0" err="1"/>
              <a:t>խորքային</a:t>
            </a:r>
            <a:r>
              <a:rPr lang="en-US" baseline="0" dirty="0"/>
              <a:t>  </a:t>
            </a:r>
            <a:r>
              <a:rPr lang="en-US" baseline="0" dirty="0" err="1"/>
              <a:t>երևույթ</a:t>
            </a:r>
            <a:r>
              <a:rPr lang="en-US" baseline="0" dirty="0"/>
              <a:t> է, </a:t>
            </a:r>
            <a:r>
              <a:rPr lang="en-US" baseline="0" dirty="0" err="1"/>
              <a:t>հողում</a:t>
            </a:r>
            <a:r>
              <a:rPr lang="en-US" baseline="0" dirty="0"/>
              <a:t> </a:t>
            </a:r>
            <a:r>
              <a:rPr lang="en-US" baseline="0" dirty="0" err="1"/>
              <a:t>խոնավության</a:t>
            </a:r>
            <a:r>
              <a:rPr lang="en-US" baseline="0" dirty="0"/>
              <a:t> </a:t>
            </a:r>
            <a:r>
              <a:rPr lang="en-US" baseline="0" dirty="0" err="1"/>
              <a:t>պակասորդ</a:t>
            </a:r>
            <a:r>
              <a:rPr lang="en-US" baseline="0" dirty="0"/>
              <a:t> / </a:t>
            </a:r>
            <a:r>
              <a:rPr lang="en-US" baseline="0" dirty="0" err="1"/>
              <a:t>տեղումներ</a:t>
            </a:r>
            <a:r>
              <a:rPr lang="en-US" baseline="0" dirty="0"/>
              <a:t>, </a:t>
            </a:r>
            <a:r>
              <a:rPr lang="en-US" baseline="0" dirty="0" err="1"/>
              <a:t>ներառյալ</a:t>
            </a:r>
            <a:r>
              <a:rPr lang="en-US" baseline="0" dirty="0"/>
              <a:t> </a:t>
            </a:r>
            <a:r>
              <a:rPr lang="en-US" baseline="0" dirty="0" err="1"/>
              <a:t>ձմեռային</a:t>
            </a:r>
            <a:r>
              <a:rPr lang="en-US" baseline="0" dirty="0"/>
              <a:t>/ և </a:t>
            </a:r>
            <a:r>
              <a:rPr lang="en-US" baseline="0" dirty="0" err="1"/>
              <a:t>այլն</a:t>
            </a:r>
            <a:endParaRPr lang="en-US" dirty="0"/>
          </a:p>
        </p:txBody>
      </p:sp>
      <p:sp>
        <p:nvSpPr>
          <p:cNvPr id="4" name="Slide Number Placeholder 3"/>
          <p:cNvSpPr>
            <a:spLocks noGrp="1"/>
          </p:cNvSpPr>
          <p:nvPr>
            <p:ph type="sldNum" sz="quarter" idx="10"/>
          </p:nvPr>
        </p:nvSpPr>
        <p:spPr/>
        <p:txBody>
          <a:bodyPr/>
          <a:lstStyle/>
          <a:p>
            <a:fld id="{B423FD51-CB7D-4F20-9C67-E553E8D12E80}" type="slidenum">
              <a:rPr lang="ko-KR" altLang="en-US" smtClean="0"/>
              <a:pPr/>
              <a:t>10</a:t>
            </a:fld>
            <a:endParaRPr lang="ko-KR" altLang="en-US"/>
          </a:p>
        </p:txBody>
      </p:sp>
    </p:spTree>
    <p:extLst>
      <p:ext uri="{BB962C8B-B14F-4D97-AF65-F5344CB8AC3E}">
        <p14:creationId xmlns:p14="http://schemas.microsoft.com/office/powerpoint/2010/main" val="1944054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661BC0DF-FB58-4996-AE6C-7665763A09CB}" type="slidenum">
              <a:rPr lang="en-US" smtClean="0"/>
              <a:pPr/>
              <a:t>12</a:t>
            </a:fld>
            <a:endParaRPr lang="en-US"/>
          </a:p>
        </p:txBody>
      </p:sp>
    </p:spTree>
    <p:extLst>
      <p:ext uri="{BB962C8B-B14F-4D97-AF65-F5344CB8AC3E}">
        <p14:creationId xmlns:p14="http://schemas.microsoft.com/office/powerpoint/2010/main" val="2158616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In July its </a:t>
            </a:r>
            <a:r>
              <a:rPr lang="en-US" dirty="0" err="1"/>
              <a:t>spred</a:t>
            </a:r>
            <a:r>
              <a:rPr lang="en-US" dirty="0"/>
              <a:t> in to the </a:t>
            </a:r>
            <a:r>
              <a:rPr lang="en-US" dirty="0" err="1"/>
              <a:t>submountenius</a:t>
            </a:r>
            <a:r>
              <a:rPr lang="en-US" dirty="0"/>
              <a:t> and </a:t>
            </a:r>
            <a:r>
              <a:rPr lang="en-US" dirty="0" err="1"/>
              <a:t>mountenius</a:t>
            </a:r>
            <a:r>
              <a:rPr lang="en-US" dirty="0"/>
              <a:t> area</a:t>
            </a:r>
            <a:endParaRPr lang="ru-RU" dirty="0"/>
          </a:p>
        </p:txBody>
      </p:sp>
      <p:sp>
        <p:nvSpPr>
          <p:cNvPr id="40964" name="Slide Number Placeholder 3"/>
          <p:cNvSpPr>
            <a:spLocks noGrp="1"/>
          </p:cNvSpPr>
          <p:nvPr>
            <p:ph type="sldNum" sz="quarter" idx="5"/>
          </p:nvPr>
        </p:nvSpPr>
        <p:spPr bwMode="auto">
          <a:noFill/>
          <a:ln>
            <a:miter lim="800000"/>
            <a:headEnd/>
            <a:tailEnd/>
          </a:ln>
        </p:spPr>
        <p:txBody>
          <a:bodyPr/>
          <a:lstStyle/>
          <a:p>
            <a:fld id="{228973BA-C1A0-4E56-9874-0B1B16FBA5BD}" type="slidenum">
              <a:rPr lang="en-US" smtClean="0"/>
              <a:pPr/>
              <a:t>13</a:t>
            </a:fld>
            <a:endParaRPr lang="en-US"/>
          </a:p>
        </p:txBody>
      </p:sp>
    </p:spTree>
    <p:extLst>
      <p:ext uri="{BB962C8B-B14F-4D97-AF65-F5344CB8AC3E}">
        <p14:creationId xmlns:p14="http://schemas.microsoft.com/office/powerpoint/2010/main" val="843965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Drought information is critical to decision making that concern agricultural policy, production, food security, and food prices. These large area views of such events are very informative to policy makers as they provide a complete spatial view, which is virtually impossible to obtain with ground survey data.</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5"/>
          </p:nvPr>
        </p:nvSpPr>
        <p:spPr/>
        <p:txBody>
          <a:bodyPr/>
          <a:lstStyle/>
          <a:p>
            <a:fld id="{B423FD51-CB7D-4F20-9C67-E553E8D12E80}" type="slidenum">
              <a:rPr lang="ko-KR" altLang="en-US" smtClean="0"/>
              <a:pPr/>
              <a:t>14</a:t>
            </a:fld>
            <a:endParaRPr lang="ko-KR" altLang="en-US"/>
          </a:p>
        </p:txBody>
      </p:sp>
    </p:spTree>
    <p:extLst>
      <p:ext uri="{BB962C8B-B14F-4D97-AF65-F5344CB8AC3E}">
        <p14:creationId xmlns:p14="http://schemas.microsoft.com/office/powerpoint/2010/main" val="391175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hy-AM" dirty="0"/>
              <a:t>Արբանյակային տվյալների վերլուծությունների միջոցով գնահատվել է երաշտի հասցրած 50%  և 30% վնասվածությյունը  Հայաստանում (Նկ 20):  Դեպքերի 25% ժամանակ Արարատյան դաշտում և Գեղարքունիքի մարզի հարավ արևմտյան շրջաններոււմ դիտվում է 30% վնասվածություն, Արարատյան դաշտի որոշ հատվածներում, Արագածոտնի և Կոտայքի մարզերի մեծ մասում Գեղարքունիքի մարզի հարավային հատվածում, ինչպես նաև հանրապետության ծայր հյուսիսարևելյան շրջաններում 15-20% դեպքում, հանրապետության մյուս մարզերում 30 %  վնասվածության   հաճախությունը 10% ից ցածր է։ </a:t>
            </a:r>
          </a:p>
          <a:p>
            <a:r>
              <a:rPr lang="hy-AM" dirty="0"/>
              <a:t>Երաշտի արդյունքում բուսականության 50% վնասվածութուն (նկ.18բ)  ավելի հաճախ դիտվում է Կոտայքի և Գեղարքունիքի մարզերում: </a:t>
            </a:r>
          </a:p>
          <a:p>
            <a:endParaRPr lang="ru-RU" dirty="0"/>
          </a:p>
        </p:txBody>
      </p:sp>
      <p:sp>
        <p:nvSpPr>
          <p:cNvPr id="4" name="Номер слайда 3"/>
          <p:cNvSpPr>
            <a:spLocks noGrp="1"/>
          </p:cNvSpPr>
          <p:nvPr>
            <p:ph type="sldNum" sz="quarter" idx="5"/>
          </p:nvPr>
        </p:nvSpPr>
        <p:spPr/>
        <p:txBody>
          <a:bodyPr/>
          <a:lstStyle/>
          <a:p>
            <a:fld id="{B423FD51-CB7D-4F20-9C67-E553E8D12E80}" type="slidenum">
              <a:rPr lang="ko-KR" altLang="en-US" smtClean="0"/>
              <a:pPr/>
              <a:t>15</a:t>
            </a:fld>
            <a:endParaRPr lang="ko-KR" altLang="en-US"/>
          </a:p>
        </p:txBody>
      </p:sp>
    </p:spTree>
    <p:extLst>
      <p:ext uri="{BB962C8B-B14F-4D97-AF65-F5344CB8AC3E}">
        <p14:creationId xmlns:p14="http://schemas.microsoft.com/office/powerpoint/2010/main" val="1238315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11412" y="1773084"/>
            <a:ext cx="4176612" cy="1080121"/>
          </a:xfrm>
          <a:prstGeom prst="rect">
            <a:avLst/>
          </a:prstGeom>
        </p:spPr>
        <p:txBody>
          <a:bodyPr anchor="ctr"/>
          <a:lstStyle>
            <a:lvl1pPr marL="0" indent="0" algn="l">
              <a:lnSpc>
                <a:spcPct val="80000"/>
              </a:lnSpc>
              <a:buNone/>
              <a:defRPr sz="3600" b="1" baseline="0">
                <a:solidFill>
                  <a:schemeClr val="accent2">
                    <a:lumMod val="50000"/>
                  </a:schemeClr>
                </a:solidFill>
                <a:latin typeface="+mj-lt"/>
                <a:cs typeface="Arial" pitchFamily="34" charset="0"/>
              </a:defRPr>
            </a:lvl1pPr>
          </a:lstStyle>
          <a:p>
            <a:pPr>
              <a:lnSpc>
                <a:spcPct val="100000"/>
              </a:lnSpc>
            </a:pPr>
            <a:r>
              <a:rPr lang="en-US" altLang="ko-KR" dirty="0">
                <a:ea typeface="맑은 고딕" pitchFamily="50" charset="-127"/>
              </a:rPr>
              <a:t>FREE </a:t>
            </a:r>
          </a:p>
          <a:p>
            <a:pPr>
              <a:lnSpc>
                <a:spcPct val="100000"/>
              </a:lnSpc>
            </a:pPr>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611412" y="2925212"/>
            <a:ext cx="4176612" cy="432048"/>
          </a:xfrm>
          <a:prstGeom prst="rect">
            <a:avLst/>
          </a:prstGeom>
        </p:spPr>
        <p:txBody>
          <a:bodyPr anchor="ctr"/>
          <a:lstStyle>
            <a:lvl1pPr marL="0" indent="0" algn="l">
              <a:buNone/>
              <a:defRPr sz="1400" b="0" baseline="0">
                <a:solidFill>
                  <a:schemeClr val="accent2">
                    <a:lumMod val="50000"/>
                  </a:schemeClr>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asic Layout">
    <p:bg>
      <p:bgPr>
        <a:solidFill>
          <a:schemeClr val="accent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07824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Welcome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915520" y="2113414"/>
            <a:ext cx="3312368" cy="576063"/>
          </a:xfrm>
          <a:prstGeom prst="rect">
            <a:avLst/>
          </a:prstGeom>
        </p:spPr>
        <p:txBody>
          <a:bodyPr anchor="ctr"/>
          <a:lstStyle>
            <a:lvl1pPr marL="0" indent="0" algn="ctr">
              <a:buNone/>
              <a:defRPr sz="3600" b="0" baseline="0">
                <a:solidFill>
                  <a:schemeClr val="accent2">
                    <a:lumMod val="50000"/>
                  </a:schemeClr>
                </a:solidFill>
                <a:latin typeface="+mn-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2915520" y="2689478"/>
            <a:ext cx="3312664"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741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Picture Placeholder 2"/>
          <p:cNvSpPr>
            <a:spLocks noGrp="1"/>
          </p:cNvSpPr>
          <p:nvPr>
            <p:ph type="pic" idx="14" hasCustomPrompt="1"/>
          </p:nvPr>
        </p:nvSpPr>
        <p:spPr>
          <a:xfrm>
            <a:off x="6840432" y="1455606"/>
            <a:ext cx="1620000" cy="1620000"/>
          </a:xfrm>
          <a:prstGeom prst="ellipse">
            <a:avLst/>
          </a:prstGeom>
          <a:solidFill>
            <a:schemeClr val="bg1">
              <a:lumMod val="95000"/>
            </a:schemeClr>
          </a:solidFill>
          <a:ln w="31750">
            <a:solidFill>
              <a:schemeClr val="accent4"/>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683568" y="1455606"/>
            <a:ext cx="1620000" cy="1620000"/>
          </a:xfrm>
          <a:prstGeom prst="ellipse">
            <a:avLst/>
          </a:prstGeom>
          <a:solidFill>
            <a:schemeClr val="bg1">
              <a:lumMod val="95000"/>
            </a:schemeClr>
          </a:solidFill>
          <a:ln w="31750">
            <a:solidFill>
              <a:schemeClr val="accent4"/>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2042784" y="1365606"/>
            <a:ext cx="1800000" cy="1800000"/>
          </a:xfrm>
          <a:prstGeom prst="ellipse">
            <a:avLst/>
          </a:prstGeom>
          <a:solidFill>
            <a:schemeClr val="bg1">
              <a:lumMod val="95000"/>
            </a:schemeClr>
          </a:solidFill>
          <a:ln w="31750">
            <a:solidFill>
              <a:schemeClr val="accent2"/>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3" hasCustomPrompt="1"/>
          </p:nvPr>
        </p:nvSpPr>
        <p:spPr>
          <a:xfrm>
            <a:off x="5301216" y="1365606"/>
            <a:ext cx="1800000" cy="1800000"/>
          </a:xfrm>
          <a:prstGeom prst="ellipse">
            <a:avLst/>
          </a:prstGeom>
          <a:solidFill>
            <a:schemeClr val="bg1">
              <a:lumMod val="95000"/>
            </a:schemeClr>
          </a:solidFill>
          <a:ln w="31750">
            <a:solidFill>
              <a:schemeClr val="accent2"/>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
        <p:nvSpPr>
          <p:cNvPr id="7" name="Picture Placeholder 2"/>
          <p:cNvSpPr>
            <a:spLocks noGrp="1"/>
          </p:cNvSpPr>
          <p:nvPr>
            <p:ph type="pic" idx="1" hasCustomPrompt="1"/>
          </p:nvPr>
        </p:nvSpPr>
        <p:spPr>
          <a:xfrm>
            <a:off x="3582000" y="1275606"/>
            <a:ext cx="1980000" cy="1980000"/>
          </a:xfrm>
          <a:prstGeom prst="ellipse">
            <a:avLst/>
          </a:prstGeom>
          <a:solidFill>
            <a:schemeClr val="bg1">
              <a:lumMod val="95000"/>
            </a:schemeClr>
          </a:solidFill>
          <a:ln w="31750">
            <a:solidFill>
              <a:schemeClr val="accent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s and Conten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7041" y="1313860"/>
            <a:ext cx="6438182" cy="327456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981898" y="1731279"/>
            <a:ext cx="3085597" cy="22818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501842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s and Conten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Donut 6"/>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pic>
        <p:nvPicPr>
          <p:cNvPr id="5" name="Picture 2" descr="D:\Fullppt\PNG이미지\핸드폰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77516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5143501"/>
          </a:xfrm>
          <a:prstGeom prst="rect">
            <a:avLst/>
          </a:prstGeom>
          <a:solidFill>
            <a:schemeClr val="bg1">
              <a:lumMod val="8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20998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Images and Conten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83568" y="427547"/>
            <a:ext cx="3528311" cy="428840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26902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435524"/>
            <a:ext cx="3042000" cy="22802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042000" y="1435524"/>
            <a:ext cx="3051000" cy="22802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093000" y="1435524"/>
            <a:ext cx="3051000" cy="22802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65403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1190452" y="0"/>
            <a:ext cx="2160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3348104" y="2571750"/>
            <a:ext cx="2160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90591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03848" y="181632"/>
            <a:ext cx="5940152" cy="576064"/>
          </a:xfrm>
          <a:prstGeom prst="rect">
            <a:avLst/>
          </a:prstGeom>
        </p:spPr>
        <p:txBody>
          <a:bodyPr anchor="ctr"/>
          <a:lstStyle>
            <a:lvl1pPr marL="0" indent="0" algn="l">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03848" y="757696"/>
            <a:ext cx="5940152" cy="288032"/>
          </a:xfrm>
          <a:prstGeom prst="rect">
            <a:avLst/>
          </a:prstGeom>
        </p:spPr>
        <p:txBody>
          <a:bodyPr anchor="ctr"/>
          <a:lstStyle>
            <a:lvl1pPr marL="0" indent="0" algn="l">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2988000"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078000" y="3507854"/>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156000" y="3507854"/>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3078000" y="1791800"/>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156000" y="1791800"/>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6807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Oval 1"/>
          <p:cNvSpPr/>
          <p:nvPr userDrawn="1"/>
        </p:nvSpPr>
        <p:spPr>
          <a:xfrm>
            <a:off x="2915816" y="915566"/>
            <a:ext cx="3312368" cy="3312368"/>
          </a:xfrm>
          <a:prstGeom prst="ellipse">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915816" y="2113414"/>
            <a:ext cx="3312368" cy="576063"/>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2915668" y="2689478"/>
            <a:ext cx="3312368"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176464" y="2181230"/>
            <a:ext cx="4967536" cy="576064"/>
          </a:xfrm>
          <a:prstGeom prst="rect">
            <a:avLst/>
          </a:prstGeom>
        </p:spPr>
        <p:txBody>
          <a:bodyPr anchor="ctr"/>
          <a:lstStyle>
            <a:lvl1pPr marL="0" indent="0" algn="l">
              <a:buNone/>
              <a:defRPr sz="3600" b="0" baseline="0">
                <a:solidFill>
                  <a:schemeClr val="accent2">
                    <a:lumMod val="50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176464" y="2734434"/>
            <a:ext cx="4967536" cy="288032"/>
          </a:xfrm>
          <a:prstGeom prst="rect">
            <a:avLst/>
          </a:prstGeom>
        </p:spPr>
        <p:txBody>
          <a:bodyPr anchor="ctr"/>
          <a:lstStyle>
            <a:lvl1pPr marL="0" indent="0" algn="l">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grpSp>
        <p:nvGrpSpPr>
          <p:cNvPr id="4" name="Group 3"/>
          <p:cNvGrpSpPr/>
          <p:nvPr userDrawn="1"/>
        </p:nvGrpSpPr>
        <p:grpSpPr>
          <a:xfrm>
            <a:off x="1901760" y="1673746"/>
            <a:ext cx="1878152" cy="1872208"/>
            <a:chOff x="1547664" y="1563638"/>
            <a:chExt cx="1878152" cy="1872208"/>
          </a:xfrm>
        </p:grpSpPr>
        <p:pic>
          <p:nvPicPr>
            <p:cNvPr id="5" name="Picture 3" descr="E:\002-KIMS BUSINESS\007-02-Fullslidesppt-Contents\20161228\01-abs\section-item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563638"/>
              <a:ext cx="1878152" cy="1872208"/>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858556" y="1793198"/>
              <a:ext cx="1385096" cy="1385096"/>
            </a:xfrm>
            <a:prstGeom prst="ellipse">
              <a:avLst/>
            </a:prstGeom>
            <a:solidFill>
              <a:srgbClr val="EFE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7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03848" y="181632"/>
            <a:ext cx="5940152" cy="576064"/>
          </a:xfrm>
          <a:prstGeom prst="rect">
            <a:avLst/>
          </a:prstGeom>
        </p:spPr>
        <p:txBody>
          <a:bodyPr anchor="ctr"/>
          <a:lstStyle>
            <a:lvl1pPr marL="0" indent="0" algn="l">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03848" y="757696"/>
            <a:ext cx="5940152" cy="288032"/>
          </a:xfrm>
          <a:prstGeom prst="rect">
            <a:avLst/>
          </a:prstGeom>
        </p:spPr>
        <p:txBody>
          <a:bodyPr anchor="ctr"/>
          <a:lstStyle>
            <a:lvl1pPr marL="0" indent="0" algn="l">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2988000"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078000" y="3507854"/>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156000" y="3507854"/>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3078000" y="1791800"/>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156000" y="1791800"/>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6807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ltLang="zh-CN"/>
              <a:t>Click to edit Master title style</a:t>
            </a:r>
            <a:endParaRPr lang="zh-CN" alt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23F5E471-DAE2-455D-A057-03DB8D65EE8D}" type="datetimeFigureOut">
              <a:rPr lang="zh-CN" altLang="en-US"/>
              <a:pPr>
                <a:defRPr/>
              </a:pPr>
              <a:t>2019/10/15</a:t>
            </a:fld>
            <a:endParaRPr lang="zh-CN" alt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26B0B2B5-AD67-4FFE-A006-8C2512AEEB88}"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457200" y="4767263"/>
            <a:ext cx="2133600" cy="273844"/>
          </a:xfrm>
          <a:prstGeom prst="rect">
            <a:avLst/>
          </a:prstGeom>
        </p:spPr>
        <p:txBody>
          <a:bodyPr/>
          <a:lstStyle>
            <a:lvl1pPr>
              <a:defRPr/>
            </a:lvl1pPr>
          </a:lstStyle>
          <a:p>
            <a:pPr>
              <a:defRPr/>
            </a:pPr>
            <a:fld id="{304AC9DA-AFDD-4AFE-81D6-096324AD5B9F}" type="datetimeFigureOut">
              <a:rPr lang="en-US"/>
              <a:pPr>
                <a:defRPr/>
              </a:pPr>
              <a:t>10/15/2019</a:t>
            </a:fld>
            <a:endParaRPr lang="en-US"/>
          </a:p>
        </p:txBody>
      </p:sp>
      <p:sp>
        <p:nvSpPr>
          <p:cNvPr id="3" name="Footer Placeholder 21"/>
          <p:cNvSpPr>
            <a:spLocks noGrp="1"/>
          </p:cNvSpPr>
          <p:nvPr>
            <p:ph type="ftr" sz="quarter" idx="11"/>
          </p:nvPr>
        </p:nvSpPr>
        <p:spPr>
          <a:xfrm>
            <a:off x="2667000" y="4767263"/>
            <a:ext cx="3352800" cy="273844"/>
          </a:xfrm>
          <a:prstGeom prst="rect">
            <a:avLst/>
          </a:prstGeom>
        </p:spPr>
        <p:txBody>
          <a:bodyPr/>
          <a:lstStyle>
            <a:lvl1pPr>
              <a:defRPr/>
            </a:lvl1pPr>
          </a:lstStyle>
          <a:p>
            <a:pPr>
              <a:defRPr/>
            </a:pPr>
            <a:endParaRPr lang="en-US"/>
          </a:p>
        </p:txBody>
      </p:sp>
      <p:sp>
        <p:nvSpPr>
          <p:cNvPr id="4" name="Slide Number Placeholder 17"/>
          <p:cNvSpPr>
            <a:spLocks noGrp="1"/>
          </p:cNvSpPr>
          <p:nvPr>
            <p:ph type="sldNum" sz="quarter" idx="12"/>
          </p:nvPr>
        </p:nvSpPr>
        <p:spPr>
          <a:xfrm>
            <a:off x="7924800" y="4767263"/>
            <a:ext cx="762000" cy="273844"/>
          </a:xfrm>
          <a:prstGeom prst="rect">
            <a:avLst/>
          </a:prstGeom>
        </p:spPr>
        <p:txBody>
          <a:bodyPr/>
          <a:lstStyle>
            <a:lvl1pPr>
              <a:defRPr/>
            </a:lvl1pPr>
          </a:lstStyle>
          <a:p>
            <a:pPr>
              <a:defRPr/>
            </a:pPr>
            <a:fld id="{95B316A4-320B-4627-B412-B14009190D8D}"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051720" y="123478"/>
            <a:ext cx="7092280" cy="576064"/>
          </a:xfrm>
          <a:prstGeom prst="rect">
            <a:avLst/>
          </a:prstGeom>
        </p:spPr>
        <p:txBody>
          <a:bodyPr anchor="ctr"/>
          <a:lstStyle>
            <a:lvl1pPr marL="0" indent="0" algn="l">
              <a:buNone/>
              <a:defRPr sz="3600" b="0" baseline="0">
                <a:solidFill>
                  <a:schemeClr val="accent2">
                    <a:lumMod val="50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051720" y="699542"/>
            <a:ext cx="7092280" cy="288032"/>
          </a:xfrm>
          <a:prstGeom prst="rect">
            <a:avLst/>
          </a:prstGeom>
        </p:spPr>
        <p:txBody>
          <a:bodyPr anchor="ctr"/>
          <a:lstStyle>
            <a:lvl1pPr marL="0" indent="0" algn="l">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65202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2088320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72" r:id="rId4"/>
    <p:sldLayoutId id="2147483674" r:id="rId5"/>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0" r:id="rId3"/>
    <p:sldLayoutId id="2147483661" r:id="rId4"/>
    <p:sldLayoutId id="2147483670" r:id="rId5"/>
    <p:sldLayoutId id="2147483662" r:id="rId6"/>
    <p:sldLayoutId id="2147483655" r:id="rId7"/>
    <p:sldLayoutId id="2147483663" r:id="rId8"/>
    <p:sldLayoutId id="2147483664" r:id="rId9"/>
    <p:sldLayoutId id="2147483665" r:id="rId10"/>
    <p:sldLayoutId id="2147483666" r:id="rId11"/>
    <p:sldLayoutId id="2147483667" r:id="rId12"/>
    <p:sldLayoutId id="2147483668" r:id="rId13"/>
    <p:sldLayoutId id="2147483669" r:id="rId14"/>
    <p:sldLayoutId id="2147483656" r:id="rId15"/>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0.wmf"/><Relationship Id="rId5" Type="http://schemas.openxmlformats.org/officeDocument/2006/relationships/oleObject" Target="../embeddings/oleObject3.bin"/><Relationship Id="rId4" Type="http://schemas.openxmlformats.org/officeDocument/2006/relationships/image" Target="../media/image29.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3.wmf"/><Relationship Id="rId4" Type="http://schemas.openxmlformats.org/officeDocument/2006/relationships/image" Target="../media/image42.wmf"/></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public.wmo.int/en/media/press-release/wmo-climate-statement-past-4-years-warmest-record"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3.xml"/><Relationship Id="rId5" Type="http://schemas.openxmlformats.org/officeDocument/2006/relationships/image" Target="../media/image48.gif"/><Relationship Id="rId4" Type="http://schemas.openxmlformats.org/officeDocument/2006/relationships/image" Target="../media/image47.gif"/></Relationships>
</file>

<file path=ppt/slides/_rels/slide24.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3.xml"/><Relationship Id="rId5" Type="http://schemas.openxmlformats.org/officeDocument/2006/relationships/image" Target="../media/image52.gif"/><Relationship Id="rId4" Type="http://schemas.openxmlformats.org/officeDocument/2006/relationships/image" Target="../media/image51.gif"/></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1412" y="839972"/>
            <a:ext cx="7916362" cy="1190847"/>
          </a:xfrm>
        </p:spPr>
        <p:txBody>
          <a:bodyPr/>
          <a:lstStyle/>
          <a:p>
            <a:pPr algn="ctr"/>
            <a:r>
              <a:rPr lang="en-US" i="1" dirty="0">
                <a:solidFill>
                  <a:srgbClr val="002060"/>
                </a:solidFill>
                <a:effectLst>
                  <a:outerShdw blurRad="38100" dist="38100" dir="2700000" algn="tl">
                    <a:srgbClr val="000000">
                      <a:alpha val="43137"/>
                    </a:srgbClr>
                  </a:outerShdw>
                </a:effectLst>
              </a:rPr>
              <a:t>Use of Satellite data for drought</a:t>
            </a:r>
          </a:p>
          <a:p>
            <a:pPr algn="ctr"/>
            <a:r>
              <a:rPr lang="en-US" i="1" dirty="0">
                <a:solidFill>
                  <a:srgbClr val="002060"/>
                </a:solidFill>
                <a:effectLst>
                  <a:outerShdw blurRad="38100" dist="38100" dir="2700000" algn="tl">
                    <a:srgbClr val="000000">
                      <a:alpha val="43137"/>
                    </a:srgbClr>
                  </a:outerShdw>
                </a:effectLst>
              </a:rPr>
              <a:t>Monitoring In Armenia</a:t>
            </a:r>
            <a:endParaRPr lang="ru-RU" i="1" dirty="0">
              <a:solidFill>
                <a:srgbClr val="002060"/>
              </a:solidFill>
              <a:effectLst>
                <a:outerShdw blurRad="38100" dist="38100" dir="2700000" algn="tl">
                  <a:srgbClr val="000000">
                    <a:alpha val="43137"/>
                  </a:srgbClr>
                </a:outerShdw>
              </a:effectLst>
            </a:endParaRPr>
          </a:p>
        </p:txBody>
      </p:sp>
      <p:sp>
        <p:nvSpPr>
          <p:cNvPr id="4" name="Text Placeholder 3"/>
          <p:cNvSpPr>
            <a:spLocks noGrp="1"/>
          </p:cNvSpPr>
          <p:nvPr>
            <p:ph type="body" sz="quarter" idx="11"/>
          </p:nvPr>
        </p:nvSpPr>
        <p:spPr>
          <a:xfrm>
            <a:off x="914401" y="2571750"/>
            <a:ext cx="6283842" cy="828000"/>
          </a:xfrm>
        </p:spPr>
        <p:txBody>
          <a:bodyPr/>
          <a:lstStyle/>
          <a:p>
            <a:r>
              <a:rPr lang="en-US" sz="2000" dirty="0">
                <a:solidFill>
                  <a:srgbClr val="002060"/>
                </a:solidFill>
              </a:rPr>
              <a:t>Zara  Petrosyan </a:t>
            </a:r>
          </a:p>
          <a:p>
            <a:r>
              <a:rPr lang="en-US" sz="2000" dirty="0">
                <a:solidFill>
                  <a:srgbClr val="002060"/>
                </a:solidFill>
              </a:rPr>
              <a:t>Head of Scientific Research Centre </a:t>
            </a:r>
          </a:p>
          <a:p>
            <a:r>
              <a:rPr lang="en-US" sz="2000" dirty="0">
                <a:solidFill>
                  <a:srgbClr val="002060"/>
                </a:solidFill>
              </a:rPr>
              <a:t>of Hydrometeorology and Ecology</a:t>
            </a:r>
          </a:p>
          <a:p>
            <a:r>
              <a:rPr lang="en-US" sz="2000" dirty="0">
                <a:solidFill>
                  <a:srgbClr val="002060"/>
                </a:solidFill>
              </a:rPr>
              <a:t>Armenian </a:t>
            </a:r>
            <a:r>
              <a:rPr lang="en-US" sz="2000" dirty="0" err="1">
                <a:solidFill>
                  <a:srgbClr val="002060"/>
                </a:solidFill>
              </a:rPr>
              <a:t>Hydromet</a:t>
            </a:r>
            <a:r>
              <a:rPr lang="en-US" sz="2000" dirty="0">
                <a:solidFill>
                  <a:srgbClr val="002060"/>
                </a:solidFill>
              </a:rPr>
              <a:t> Service</a:t>
            </a:r>
          </a:p>
          <a:p>
            <a:pPr algn="ctr">
              <a:spcBef>
                <a:spcPts val="0"/>
              </a:spcBef>
              <a:defRPr/>
            </a:pPr>
            <a:endParaRPr lang="en-US" sz="2000" dirty="0"/>
          </a:p>
        </p:txBody>
      </p:sp>
      <p:grpSp>
        <p:nvGrpSpPr>
          <p:cNvPr id="8" name="Group 7"/>
          <p:cNvGrpSpPr/>
          <p:nvPr/>
        </p:nvGrpSpPr>
        <p:grpSpPr>
          <a:xfrm>
            <a:off x="257264" y="1743750"/>
            <a:ext cx="138272" cy="1656000"/>
            <a:chOff x="0" y="1995686"/>
            <a:chExt cx="173576" cy="1368152"/>
          </a:xfrm>
        </p:grpSpPr>
        <p:sp>
          <p:nvSpPr>
            <p:cNvPr id="6" name="Rectangle 5"/>
            <p:cNvSpPr/>
            <p:nvPr/>
          </p:nvSpPr>
          <p:spPr>
            <a:xfrm>
              <a:off x="0" y="1995686"/>
              <a:ext cx="89756"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p:cNvSpPr/>
            <p:nvPr/>
          </p:nvSpPr>
          <p:spPr>
            <a:xfrm>
              <a:off x="83820" y="1995686"/>
              <a:ext cx="89756" cy="136815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Прямоугольник 1">
            <a:extLst>
              <a:ext uri="{FF2B5EF4-FFF2-40B4-BE49-F238E27FC236}">
                <a16:creationId xmlns:a16="http://schemas.microsoft.com/office/drawing/2014/main" id="{9F6D6FC7-1271-47E3-9E1C-08DC4846ACF6}"/>
              </a:ext>
            </a:extLst>
          </p:cNvPr>
          <p:cNvSpPr/>
          <p:nvPr/>
        </p:nvSpPr>
        <p:spPr>
          <a:xfrm rot="10800000" flipV="1">
            <a:off x="257263" y="4357231"/>
            <a:ext cx="8705981" cy="461665"/>
          </a:xfrm>
          <a:prstGeom prst="rect">
            <a:avLst/>
          </a:prstGeom>
        </p:spPr>
        <p:txBody>
          <a:bodyPr wrap="square">
            <a:spAutoFit/>
          </a:bodyPr>
          <a:lstStyle/>
          <a:p>
            <a:r>
              <a:rPr lang="en-US" sz="1200" dirty="0">
                <a:solidFill>
                  <a:srgbClr val="002060"/>
                </a:solidFill>
              </a:rPr>
              <a:t>06th SALGEE Workshop 2019 , </a:t>
            </a:r>
            <a:r>
              <a:rPr lang="ru-RU" sz="1200" dirty="0">
                <a:solidFill>
                  <a:srgbClr val="002060"/>
                </a:solidFill>
              </a:rPr>
              <a:t>14 - 17 </a:t>
            </a:r>
            <a:r>
              <a:rPr lang="ru-RU" sz="1200" dirty="0" err="1">
                <a:solidFill>
                  <a:srgbClr val="002060"/>
                </a:solidFill>
              </a:rPr>
              <a:t>October</a:t>
            </a:r>
            <a:r>
              <a:rPr lang="ru-RU" sz="1200" dirty="0">
                <a:solidFill>
                  <a:srgbClr val="002060"/>
                </a:solidFill>
              </a:rPr>
              <a:t> </a:t>
            </a:r>
            <a:endParaRPr lang="en-US" sz="1200" dirty="0">
              <a:solidFill>
                <a:srgbClr val="002060"/>
              </a:solidFill>
            </a:endParaRPr>
          </a:p>
          <a:p>
            <a:r>
              <a:rPr lang="en-US" sz="1200" dirty="0">
                <a:solidFill>
                  <a:srgbClr val="002060"/>
                </a:solidFill>
              </a:rPr>
              <a:t>MSG LAND SURFACE APPLICATIONS: CONNECTION OF CLIMATE AND BIOSPHERE</a:t>
            </a:r>
            <a:endParaRPr lang="ru-RU" sz="1200" dirty="0">
              <a:solidFill>
                <a:srgbClr val="002060"/>
              </a:solidFill>
            </a:endParaRPr>
          </a:p>
        </p:txBody>
      </p:sp>
    </p:spTree>
    <p:extLst>
      <p:ext uri="{BB962C8B-B14F-4D97-AF65-F5344CB8AC3E}">
        <p14:creationId xmlns:p14="http://schemas.microsoft.com/office/powerpoint/2010/main" val="29718413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9068" y="332120"/>
            <a:ext cx="7771002" cy="562210"/>
          </a:xfrm>
        </p:spPr>
        <p:txBody>
          <a:bodyPr/>
          <a:lstStyle/>
          <a:p>
            <a:pPr algn="ctr"/>
            <a:r>
              <a:rPr lang="en-US" sz="3000" b="1" i="1" dirty="0">
                <a:solidFill>
                  <a:srgbClr val="002060"/>
                </a:solidFill>
                <a:effectLst>
                  <a:outerShdw blurRad="38100" dist="38100" dir="2700000" algn="tl">
                    <a:srgbClr val="000000">
                      <a:alpha val="43137"/>
                    </a:srgbClr>
                  </a:outerShdw>
                </a:effectLst>
              </a:rPr>
              <a:t>Dynamic of Drought in last 20 Years</a:t>
            </a:r>
          </a:p>
        </p:txBody>
      </p:sp>
      <p:pic>
        <p:nvPicPr>
          <p:cNvPr id="61442" name="Chart 5"/>
          <p:cNvPicPr>
            <a:picLocks noGrp="1" noChangeArrowheads="1"/>
          </p:cNvPicPr>
          <p:nvPr>
            <p:ph type="pic" idx="14"/>
          </p:nvPr>
        </p:nvPicPr>
        <p:blipFill>
          <a:blip r:embed="rId3" cstate="print"/>
          <a:srcRect l="861" r="861"/>
          <a:stretch>
            <a:fillRect/>
          </a:stretch>
        </p:blipFill>
        <p:spPr bwMode="auto">
          <a:xfrm>
            <a:off x="502203" y="1293939"/>
            <a:ext cx="8124733" cy="3378138"/>
          </a:xfrm>
          <a:prstGeom prst="rect">
            <a:avLst/>
          </a:prstGeom>
          <a:noFill/>
          <a:ln w="9525">
            <a:noFill/>
            <a:miter lim="800000"/>
            <a:headEnd/>
            <a:tailEnd/>
          </a:ln>
        </p:spPr>
      </p:pic>
    </p:spTree>
    <p:extLst>
      <p:ext uri="{BB962C8B-B14F-4D97-AF65-F5344CB8AC3E}">
        <p14:creationId xmlns:p14="http://schemas.microsoft.com/office/powerpoint/2010/main" val="3507007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300A77-F9B3-4F54-9C53-E2B3774CC15C}"/>
              </a:ext>
            </a:extLst>
          </p:cNvPr>
          <p:cNvSpPr>
            <a:spLocks noGrp="1"/>
          </p:cNvSpPr>
          <p:nvPr>
            <p:ph type="title"/>
          </p:nvPr>
        </p:nvSpPr>
        <p:spPr>
          <a:xfrm>
            <a:off x="276447" y="205978"/>
            <a:ext cx="8410353" cy="857250"/>
          </a:xfrm>
        </p:spPr>
        <p:txBody>
          <a:bodyPr/>
          <a:lstStyle/>
          <a:p>
            <a:r>
              <a:rPr lang="en-US" sz="3000" dirty="0">
                <a:solidFill>
                  <a:srgbClr val="002060"/>
                </a:solidFill>
              </a:rPr>
              <a:t>Meteorological Drought </a:t>
            </a:r>
            <a:r>
              <a:rPr lang="en-US" sz="3000" dirty="0" err="1">
                <a:solidFill>
                  <a:srgbClr val="002060"/>
                </a:solidFill>
              </a:rPr>
              <a:t>indexses</a:t>
            </a:r>
            <a:endParaRPr lang="ru-RU" sz="3000" dirty="0">
              <a:solidFill>
                <a:srgbClr val="002060"/>
              </a:solidFill>
            </a:endParaRPr>
          </a:p>
        </p:txBody>
      </p:sp>
      <p:graphicFrame>
        <p:nvGraphicFramePr>
          <p:cNvPr id="4" name="Объект 3">
            <a:extLst>
              <a:ext uri="{FF2B5EF4-FFF2-40B4-BE49-F238E27FC236}">
                <a16:creationId xmlns:a16="http://schemas.microsoft.com/office/drawing/2014/main" id="{65E225C9-68E6-4196-91E0-118C42EAA53A}"/>
              </a:ext>
            </a:extLst>
          </p:cNvPr>
          <p:cNvGraphicFramePr>
            <a:graphicFrameLocks noGrp="1" noChangeAspect="1"/>
          </p:cNvGraphicFramePr>
          <p:nvPr>
            <p:ph idx="1"/>
            <p:extLst>
              <p:ext uri="{D42A27DB-BD31-4B8C-83A1-F6EECF244321}">
                <p14:modId xmlns:p14="http://schemas.microsoft.com/office/powerpoint/2010/main" val="1947780836"/>
              </p:ext>
            </p:extLst>
          </p:nvPr>
        </p:nvGraphicFramePr>
        <p:xfrm>
          <a:off x="648006" y="1422508"/>
          <a:ext cx="2807576" cy="1441729"/>
        </p:xfrm>
        <a:graphic>
          <a:graphicData uri="http://schemas.openxmlformats.org/presentationml/2006/ole">
            <mc:AlternateContent xmlns:mc="http://schemas.openxmlformats.org/markup-compatibility/2006">
              <mc:Choice xmlns:v="urn:schemas-microsoft-com:vml" Requires="v">
                <p:oleObj spid="_x0000_s4116" name="Формула" r:id="rId3" imgW="939600" imgH="482400" progId="Equation.3">
                  <p:embed/>
                </p:oleObj>
              </mc:Choice>
              <mc:Fallback>
                <p:oleObj name="Формула" r:id="rId3" imgW="939600" imgH="482400" progId="Equation.3">
                  <p:embed/>
                  <p:pic>
                    <p:nvPicPr>
                      <p:cNvPr id="6" name="Объект 5">
                        <a:extLst>
                          <a:ext uri="{FF2B5EF4-FFF2-40B4-BE49-F238E27FC236}">
                            <a16:creationId xmlns:a16="http://schemas.microsoft.com/office/drawing/2014/main" id="{B587DBF2-E90B-4E85-AA1E-9BFD4BB1B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06" y="1422508"/>
                        <a:ext cx="2807576" cy="1441729"/>
                      </a:xfrm>
                      <a:prstGeom prst="rect">
                        <a:avLst/>
                      </a:prstGeom>
                      <a:noFill/>
                      <a:ln>
                        <a:noFill/>
                      </a:ln>
                    </p:spPr>
                  </p:pic>
                </p:oleObj>
              </mc:Fallback>
            </mc:AlternateContent>
          </a:graphicData>
        </a:graphic>
      </p:graphicFrame>
      <p:sp>
        <p:nvSpPr>
          <p:cNvPr id="5" name="Прямоугольник 4">
            <a:extLst>
              <a:ext uri="{FF2B5EF4-FFF2-40B4-BE49-F238E27FC236}">
                <a16:creationId xmlns:a16="http://schemas.microsoft.com/office/drawing/2014/main" id="{9159545D-7E75-4602-8168-FD4D0CA605E5}"/>
              </a:ext>
            </a:extLst>
          </p:cNvPr>
          <p:cNvSpPr/>
          <p:nvPr/>
        </p:nvSpPr>
        <p:spPr>
          <a:xfrm>
            <a:off x="3660713" y="1958706"/>
            <a:ext cx="4948984" cy="400110"/>
          </a:xfrm>
          <a:prstGeom prst="rect">
            <a:avLst/>
          </a:prstGeom>
        </p:spPr>
        <p:txBody>
          <a:bodyPr wrap="none">
            <a:spAutoFit/>
          </a:bodyPr>
          <a:lstStyle/>
          <a:p>
            <a:r>
              <a:rPr lang="en-US" sz="2000" b="1" i="1" dirty="0">
                <a:solidFill>
                  <a:srgbClr val="002060"/>
                </a:solidFill>
                <a:effectLst>
                  <a:outerShdw blurRad="38100" dist="38100" dir="2700000" algn="tl">
                    <a:srgbClr val="000000">
                      <a:alpha val="43137"/>
                    </a:srgbClr>
                  </a:outerShdw>
                </a:effectLst>
                <a:latin typeface="Arial"/>
                <a:cs typeface="Arial" pitchFamily="34" charset="0"/>
              </a:rPr>
              <a:t>Hydro-thermal coefficient of </a:t>
            </a:r>
            <a:r>
              <a:rPr lang="en-US" sz="2000" b="1" i="1" dirty="0" err="1">
                <a:solidFill>
                  <a:srgbClr val="002060"/>
                </a:solidFill>
                <a:effectLst>
                  <a:outerShdw blurRad="38100" dist="38100" dir="2700000" algn="tl">
                    <a:srgbClr val="000000">
                      <a:alpha val="43137"/>
                    </a:srgbClr>
                  </a:outerShdw>
                </a:effectLst>
                <a:latin typeface="Arial"/>
                <a:cs typeface="Arial" pitchFamily="34" charset="0"/>
              </a:rPr>
              <a:t>Seljaninov</a:t>
            </a:r>
            <a:endParaRPr lang="ru-RU" sz="2000" b="1" i="1" dirty="0">
              <a:solidFill>
                <a:srgbClr val="002060"/>
              </a:solidFill>
              <a:effectLst>
                <a:outerShdw blurRad="38100" dist="38100" dir="2700000" algn="tl">
                  <a:srgbClr val="000000">
                    <a:alpha val="43137"/>
                  </a:srgbClr>
                </a:outerShdw>
              </a:effectLst>
              <a:latin typeface="Arial"/>
              <a:cs typeface="Arial" pitchFamily="34" charset="0"/>
            </a:endParaRPr>
          </a:p>
        </p:txBody>
      </p:sp>
      <p:graphicFrame>
        <p:nvGraphicFramePr>
          <p:cNvPr id="6" name="Object 4">
            <a:extLst>
              <a:ext uri="{FF2B5EF4-FFF2-40B4-BE49-F238E27FC236}">
                <a16:creationId xmlns:a16="http://schemas.microsoft.com/office/drawing/2014/main" id="{5E0E65BA-E817-47C4-91BC-737B527BF7F8}"/>
              </a:ext>
            </a:extLst>
          </p:cNvPr>
          <p:cNvGraphicFramePr>
            <a:graphicFrameLocks noChangeAspect="1"/>
          </p:cNvGraphicFramePr>
          <p:nvPr>
            <p:extLst>
              <p:ext uri="{D42A27DB-BD31-4B8C-83A1-F6EECF244321}">
                <p14:modId xmlns:p14="http://schemas.microsoft.com/office/powerpoint/2010/main" val="3252831477"/>
              </p:ext>
            </p:extLst>
          </p:nvPr>
        </p:nvGraphicFramePr>
        <p:xfrm>
          <a:off x="648006" y="2864237"/>
          <a:ext cx="2807576" cy="1313107"/>
        </p:xfrm>
        <a:graphic>
          <a:graphicData uri="http://schemas.openxmlformats.org/presentationml/2006/ole">
            <mc:AlternateContent xmlns:mc="http://schemas.openxmlformats.org/markup-compatibility/2006">
              <mc:Choice xmlns:v="urn:schemas-microsoft-com:vml" Requires="v">
                <p:oleObj spid="_x0000_s4117" name="Equation" r:id="rId5" imgW="1028254" imgH="482391" progId="Equation.3">
                  <p:embed/>
                </p:oleObj>
              </mc:Choice>
              <mc:Fallback>
                <p:oleObj name="Equation" r:id="rId5" imgW="1028254" imgH="482391" progId="Equation.3">
                  <p:embed/>
                  <p:pic>
                    <p:nvPicPr>
                      <p:cNvPr id="205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006" y="2864237"/>
                        <a:ext cx="2807576" cy="1313107"/>
                      </a:xfrm>
                      <a:prstGeom prst="rect">
                        <a:avLst/>
                      </a:prstGeom>
                      <a:noFill/>
                      <a:ln>
                        <a:noFill/>
                      </a:ln>
                    </p:spPr>
                  </p:pic>
                </p:oleObj>
              </mc:Fallback>
            </mc:AlternateContent>
          </a:graphicData>
        </a:graphic>
      </p:graphicFrame>
      <p:sp>
        <p:nvSpPr>
          <p:cNvPr id="7" name="Прямоугольник 6">
            <a:extLst>
              <a:ext uri="{FF2B5EF4-FFF2-40B4-BE49-F238E27FC236}">
                <a16:creationId xmlns:a16="http://schemas.microsoft.com/office/drawing/2014/main" id="{F7C952A3-49EF-4F64-BD26-13B555CD551D}"/>
              </a:ext>
            </a:extLst>
          </p:cNvPr>
          <p:cNvSpPr/>
          <p:nvPr/>
        </p:nvSpPr>
        <p:spPr>
          <a:xfrm>
            <a:off x="3763926" y="3336124"/>
            <a:ext cx="4266104" cy="400110"/>
          </a:xfrm>
          <a:prstGeom prst="rect">
            <a:avLst/>
          </a:prstGeom>
        </p:spPr>
        <p:txBody>
          <a:bodyPr wrap="none">
            <a:spAutoFit/>
          </a:bodyPr>
          <a:lstStyle/>
          <a:p>
            <a:pPr indent="-257175">
              <a:spcBef>
                <a:spcPct val="20000"/>
              </a:spcBef>
              <a:defRPr/>
            </a:pPr>
            <a:r>
              <a:rPr lang="en-US" sz="2000" b="1" i="1" dirty="0">
                <a:solidFill>
                  <a:srgbClr val="002060"/>
                </a:solidFill>
                <a:effectLst>
                  <a:outerShdw blurRad="38100" dist="38100" dir="2700000" algn="tl">
                    <a:srgbClr val="000000">
                      <a:alpha val="43137"/>
                    </a:srgbClr>
                  </a:outerShdw>
                </a:effectLst>
                <a:latin typeface="Arial"/>
                <a:cs typeface="Arial" pitchFamily="34" charset="0"/>
              </a:rPr>
              <a:t>Humidity Coefficient of </a:t>
            </a:r>
            <a:r>
              <a:rPr lang="en-US" sz="2000" b="1" i="1" dirty="0" err="1">
                <a:solidFill>
                  <a:srgbClr val="002060"/>
                </a:solidFill>
                <a:effectLst>
                  <a:outerShdw blurRad="38100" dist="38100" dir="2700000" algn="tl">
                    <a:srgbClr val="000000">
                      <a:alpha val="43137"/>
                    </a:srgbClr>
                  </a:outerShdw>
                </a:effectLst>
                <a:latin typeface="Arial"/>
                <a:cs typeface="Arial" pitchFamily="34" charset="0"/>
              </a:rPr>
              <a:t>Shashko</a:t>
            </a:r>
            <a:r>
              <a:rPr lang="en-US" sz="2000" b="1" i="1" dirty="0">
                <a:solidFill>
                  <a:srgbClr val="002060"/>
                </a:solidFill>
                <a:effectLst>
                  <a:outerShdw blurRad="38100" dist="38100" dir="2700000" algn="tl">
                    <a:srgbClr val="000000">
                      <a:alpha val="43137"/>
                    </a:srgbClr>
                  </a:outerShdw>
                </a:effectLst>
                <a:latin typeface="Arial"/>
                <a:cs typeface="Arial" pitchFamily="34" charset="0"/>
              </a:rPr>
              <a:t> </a:t>
            </a:r>
            <a:r>
              <a:rPr lang="ru-RU" sz="2000" b="1" i="1" dirty="0">
                <a:solidFill>
                  <a:srgbClr val="002060"/>
                </a:solidFill>
                <a:effectLst>
                  <a:outerShdw blurRad="38100" dist="38100" dir="2700000" algn="tl">
                    <a:srgbClr val="000000">
                      <a:alpha val="43137"/>
                    </a:srgbClr>
                  </a:outerShdw>
                </a:effectLst>
                <a:latin typeface="Arial"/>
                <a:cs typeface="Arial" pitchFamily="34" charset="0"/>
              </a:rPr>
              <a:t> </a:t>
            </a:r>
          </a:p>
        </p:txBody>
      </p:sp>
    </p:spTree>
    <p:extLst>
      <p:ext uri="{BB962C8B-B14F-4D97-AF65-F5344CB8AC3E}">
        <p14:creationId xmlns:p14="http://schemas.microsoft.com/office/powerpoint/2010/main" val="2882993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61986097"/>
              </p:ext>
            </p:extLst>
          </p:nvPr>
        </p:nvGraphicFramePr>
        <p:xfrm>
          <a:off x="998483" y="603913"/>
          <a:ext cx="7585064" cy="3579205"/>
        </p:xfrm>
        <a:graphic>
          <a:graphicData uri="http://schemas.openxmlformats.org/drawingml/2006/table">
            <a:tbl>
              <a:tblPr/>
              <a:tblGrid>
                <a:gridCol w="1262080">
                  <a:extLst>
                    <a:ext uri="{9D8B030D-6E8A-4147-A177-3AD203B41FA5}">
                      <a16:colId xmlns:a16="http://schemas.microsoft.com/office/drawing/2014/main" val="20000"/>
                    </a:ext>
                  </a:extLst>
                </a:gridCol>
                <a:gridCol w="510848">
                  <a:extLst>
                    <a:ext uri="{9D8B030D-6E8A-4147-A177-3AD203B41FA5}">
                      <a16:colId xmlns:a16="http://schemas.microsoft.com/office/drawing/2014/main" val="20001"/>
                    </a:ext>
                  </a:extLst>
                </a:gridCol>
                <a:gridCol w="511443">
                  <a:extLst>
                    <a:ext uri="{9D8B030D-6E8A-4147-A177-3AD203B41FA5}">
                      <a16:colId xmlns:a16="http://schemas.microsoft.com/office/drawing/2014/main" val="20002"/>
                    </a:ext>
                  </a:extLst>
                </a:gridCol>
                <a:gridCol w="1113409">
                  <a:extLst>
                    <a:ext uri="{9D8B030D-6E8A-4147-A177-3AD203B41FA5}">
                      <a16:colId xmlns:a16="http://schemas.microsoft.com/office/drawing/2014/main" val="20003"/>
                    </a:ext>
                  </a:extLst>
                </a:gridCol>
                <a:gridCol w="867060">
                  <a:extLst>
                    <a:ext uri="{9D8B030D-6E8A-4147-A177-3AD203B41FA5}">
                      <a16:colId xmlns:a16="http://schemas.microsoft.com/office/drawing/2014/main" val="20004"/>
                    </a:ext>
                  </a:extLst>
                </a:gridCol>
                <a:gridCol w="906859">
                  <a:extLst>
                    <a:ext uri="{9D8B030D-6E8A-4147-A177-3AD203B41FA5}">
                      <a16:colId xmlns:a16="http://schemas.microsoft.com/office/drawing/2014/main" val="20005"/>
                    </a:ext>
                  </a:extLst>
                </a:gridCol>
                <a:gridCol w="1043985">
                  <a:extLst>
                    <a:ext uri="{9D8B030D-6E8A-4147-A177-3AD203B41FA5}">
                      <a16:colId xmlns:a16="http://schemas.microsoft.com/office/drawing/2014/main" val="20006"/>
                    </a:ext>
                  </a:extLst>
                </a:gridCol>
                <a:gridCol w="1369380">
                  <a:extLst>
                    <a:ext uri="{9D8B030D-6E8A-4147-A177-3AD203B41FA5}">
                      <a16:colId xmlns:a16="http://schemas.microsoft.com/office/drawing/2014/main" val="20007"/>
                    </a:ext>
                  </a:extLst>
                </a:gridCol>
              </a:tblGrid>
              <a:tr h="443901">
                <a:tc rowSpan="2">
                  <a:txBody>
                    <a:bodyPr/>
                    <a:lstStyle/>
                    <a:p>
                      <a:pPr marL="0" marR="0" algn="ctr">
                        <a:lnSpc>
                          <a:spcPct val="115000"/>
                        </a:lnSpc>
                        <a:spcBef>
                          <a:spcPts val="0"/>
                        </a:spcBef>
                        <a:spcAft>
                          <a:spcPts val="0"/>
                        </a:spcAft>
                      </a:pPr>
                      <a:endParaRPr kumimoji="0" lang="en-US" sz="1500" b="1" i="1" u="none" strike="noStrike" cap="none" normalizeH="0" baseline="0" dirty="0">
                        <a:ln>
                          <a:noFill/>
                        </a:ln>
                        <a:solidFill>
                          <a:srgbClr val="002060"/>
                        </a:solidFill>
                        <a:effectLst>
                          <a:outerShdw blurRad="38100" dist="38100" dir="2700000" algn="tl">
                            <a:srgbClr val="FFFFFF"/>
                          </a:outerShdw>
                        </a:effectLst>
                        <a:latin typeface="Tahoma" pitchFamily="34" charset="0"/>
                      </a:endParaRPr>
                    </a:p>
                    <a:p>
                      <a:pPr marL="0" marR="0" algn="ctr">
                        <a:lnSpc>
                          <a:spcPct val="115000"/>
                        </a:lnSpc>
                        <a:spcBef>
                          <a:spcPts val="0"/>
                        </a:spcBef>
                        <a:spcAft>
                          <a:spcPts val="0"/>
                        </a:spcAft>
                      </a:pPr>
                      <a:r>
                        <a:rPr kumimoji="0" lang="en-US" sz="1500" b="1" i="1" u="none" strike="noStrike" cap="none" normalizeH="0" baseline="0" dirty="0">
                          <a:ln>
                            <a:noFill/>
                          </a:ln>
                          <a:solidFill>
                            <a:srgbClr val="002060"/>
                          </a:solidFill>
                          <a:effectLst>
                            <a:outerShdw blurRad="38100" dist="38100" dir="2700000" algn="tl">
                              <a:srgbClr val="FFFFFF"/>
                            </a:outerShdw>
                          </a:effectLst>
                          <a:latin typeface="Tahoma" pitchFamily="34" charset="0"/>
                        </a:rPr>
                        <a:t>Parameter</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endParaRPr lang="en-US" sz="1500" b="1" i="1" dirty="0">
                        <a:solidFill>
                          <a:srgbClr val="002060"/>
                        </a:solidFill>
                        <a:latin typeface="Sylfaen"/>
                        <a:ea typeface="Calibri"/>
                        <a:cs typeface="Times New Roman"/>
                      </a:endParaRPr>
                    </a:p>
                    <a:p>
                      <a:pPr marL="0" marR="0" algn="ctr">
                        <a:lnSpc>
                          <a:spcPct val="115000"/>
                        </a:lnSpc>
                        <a:spcBef>
                          <a:spcPts val="0"/>
                        </a:spcBef>
                        <a:spcAft>
                          <a:spcPts val="0"/>
                        </a:spcAft>
                      </a:pPr>
                      <a:r>
                        <a:rPr lang="en-US" sz="1500" b="1" i="1" dirty="0">
                          <a:solidFill>
                            <a:srgbClr val="002060"/>
                          </a:solidFill>
                          <a:latin typeface="Sylfaen"/>
                          <a:ea typeface="Calibri"/>
                          <a:cs typeface="Times New Roman"/>
                        </a:rPr>
                        <a:t>Min</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endParaRPr lang="en-US" sz="1500" b="1" i="1" dirty="0">
                        <a:solidFill>
                          <a:srgbClr val="002060"/>
                        </a:solidFill>
                        <a:latin typeface="Calibri"/>
                        <a:ea typeface="Calibri"/>
                        <a:cs typeface="Times New Roman"/>
                      </a:endParaRPr>
                    </a:p>
                    <a:p>
                      <a:pPr marL="0" marR="0" algn="ctr">
                        <a:lnSpc>
                          <a:spcPct val="115000"/>
                        </a:lnSpc>
                        <a:spcBef>
                          <a:spcPts val="0"/>
                        </a:spcBef>
                        <a:spcAft>
                          <a:spcPts val="0"/>
                        </a:spcAft>
                      </a:pPr>
                      <a:r>
                        <a:rPr lang="en-US" sz="1500" b="1" i="1" dirty="0">
                          <a:solidFill>
                            <a:srgbClr val="002060"/>
                          </a:solidFill>
                          <a:latin typeface="Calibri"/>
                          <a:ea typeface="Calibri"/>
                          <a:cs typeface="Times New Roman"/>
                        </a:rPr>
                        <a:t>Max</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500" b="1" i="1" dirty="0">
                          <a:solidFill>
                            <a:srgbClr val="002060"/>
                          </a:solidFill>
                          <a:latin typeface="Sylfaen"/>
                          <a:ea typeface="Calibri"/>
                          <a:cs typeface="Times New Roman"/>
                        </a:rPr>
                        <a:t>Severity of drought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6157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500" b="1" i="1" dirty="0">
                          <a:solidFill>
                            <a:srgbClr val="002060"/>
                          </a:solidFill>
                          <a:latin typeface="Sylfaen"/>
                          <a:ea typeface="Calibri"/>
                          <a:cs typeface="Times New Roman"/>
                        </a:rPr>
                        <a:t>Very strong</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dirty="0">
                          <a:solidFill>
                            <a:srgbClr val="002060"/>
                          </a:solidFill>
                          <a:latin typeface="Sylfaen"/>
                          <a:ea typeface="Calibri"/>
                          <a:cs typeface="Times New Roman"/>
                        </a:rPr>
                        <a:t>Strong</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kumimoji="0" lang="en-US" sz="1500" b="1" i="1" u="none" strike="noStrike" cap="none" normalizeH="0" baseline="0" dirty="0">
                          <a:ln>
                            <a:noFill/>
                          </a:ln>
                          <a:solidFill>
                            <a:srgbClr val="002060"/>
                          </a:solidFill>
                          <a:effectLst/>
                          <a:latin typeface="Sylfaen" pitchFamily="18" charset="0"/>
                        </a:rPr>
                        <a:t>Medium</a:t>
                      </a:r>
                      <a:endParaRPr lang="en-US" sz="1500" b="1" i="1" dirty="0">
                        <a:solidFill>
                          <a:srgbClr val="002060"/>
                        </a:solidFill>
                        <a:effectLst/>
                        <a:latin typeface="Sylfaen" pitchFamily="18" charset="0"/>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kern="1200" dirty="0">
                          <a:solidFill>
                            <a:srgbClr val="002060"/>
                          </a:solidFill>
                          <a:effectLst/>
                          <a:latin typeface="+mn-lt"/>
                          <a:ea typeface="Calibri" panose="020F0502020204030204" pitchFamily="34" charset="0"/>
                          <a:cs typeface="Sylfaen" panose="010A0502050306030303" pitchFamily="18" charset="0"/>
                        </a:rPr>
                        <a:t>Weak</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i="1" kern="1200" dirty="0">
                          <a:solidFill>
                            <a:srgbClr val="002060"/>
                          </a:solidFill>
                          <a:effectLst/>
                          <a:latin typeface="+mn-lt"/>
                          <a:ea typeface="Calibri" panose="020F0502020204030204" pitchFamily="34" charset="0"/>
                          <a:cs typeface="Times New Roman" panose="02020603050405020304" pitchFamily="18" charset="0"/>
                        </a:rPr>
                        <a:t>Lack of </a:t>
                      </a:r>
                      <a:endParaRPr lang="hy-AM" sz="1500" b="1" i="1" kern="1200" dirty="0">
                        <a:solidFill>
                          <a:srgbClr val="002060"/>
                        </a:solidFill>
                        <a:effectLst/>
                        <a:latin typeface="+mn-lt"/>
                        <a:ea typeface="Calibri" panose="020F0502020204030204" pitchFamily="34" charset="0"/>
                        <a:cs typeface="Times New Roman" panose="02020603050405020304" pitchFamily="18" charset="0"/>
                      </a:endParaRPr>
                    </a:p>
                    <a:p>
                      <a:pPr algn="ctr">
                        <a:lnSpc>
                          <a:spcPct val="115000"/>
                        </a:lnSpc>
                        <a:spcAft>
                          <a:spcPts val="1000"/>
                        </a:spcAft>
                      </a:pPr>
                      <a:r>
                        <a:rPr lang="en-US" sz="1500" b="1" i="1" kern="1200" dirty="0">
                          <a:solidFill>
                            <a:srgbClr val="002060"/>
                          </a:solidFill>
                          <a:effectLst/>
                          <a:latin typeface="+mn-lt"/>
                          <a:ea typeface="Calibri" panose="020F0502020204030204" pitchFamily="34" charset="0"/>
                          <a:cs typeface="Times New Roman" panose="02020603050405020304" pitchFamily="18" charset="0"/>
                        </a:rPr>
                        <a:t>drought</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1578">
                <a:tc>
                  <a:txBody>
                    <a:bodyPr/>
                    <a:lstStyle/>
                    <a:p>
                      <a:pPr marL="0" marR="0" algn="ctr">
                        <a:lnSpc>
                          <a:spcPct val="115000"/>
                        </a:lnSpc>
                        <a:spcBef>
                          <a:spcPts val="0"/>
                        </a:spcBef>
                        <a:spcAft>
                          <a:spcPts val="0"/>
                        </a:spcAft>
                      </a:pPr>
                      <a:r>
                        <a:rPr kumimoji="0" lang="en-US" sz="1500" b="1" i="1" u="none" strike="noStrike" cap="none" normalizeH="0" baseline="0" dirty="0">
                          <a:ln>
                            <a:noFill/>
                          </a:ln>
                          <a:solidFill>
                            <a:srgbClr val="002060"/>
                          </a:solidFill>
                          <a:effectLst>
                            <a:outerShdw blurRad="38100" dist="38100" dir="2700000" algn="tl">
                              <a:srgbClr val="FFFFFF"/>
                            </a:outerShdw>
                          </a:effectLst>
                          <a:latin typeface="Tahoma" pitchFamily="34" charset="0"/>
                          <a:ea typeface="Times New Roman" pitchFamily="18" charset="0"/>
                          <a:cs typeface="Tahoma" pitchFamily="34" charset="0"/>
                        </a:rPr>
                        <a:t>HTC</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a:solidFill>
                            <a:srgbClr val="002060"/>
                          </a:solidFill>
                          <a:latin typeface="Arial LatArm"/>
                          <a:ea typeface="Calibri"/>
                          <a:cs typeface="Times New Roman"/>
                        </a:rPr>
                        <a:t>0</a:t>
                      </a:r>
                      <a:endParaRPr lang="en-US" sz="1500" b="1" i="1">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a:solidFill>
                            <a:srgbClr val="002060"/>
                          </a:solidFill>
                          <a:latin typeface="Arial LatArm"/>
                          <a:ea typeface="Calibri"/>
                          <a:cs typeface="Times New Roman"/>
                        </a:rPr>
                        <a:t>5</a:t>
                      </a:r>
                      <a:endParaRPr lang="en-US" sz="1500" b="1" i="1">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dirty="0">
                          <a:solidFill>
                            <a:srgbClr val="002060"/>
                          </a:solidFill>
                          <a:latin typeface="Arial LatArm"/>
                          <a:ea typeface="Calibri"/>
                          <a:cs typeface="Times New Roman"/>
                        </a:rPr>
                        <a:t>0-0.19</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dirty="0">
                          <a:solidFill>
                            <a:srgbClr val="002060"/>
                          </a:solidFill>
                          <a:latin typeface="Arial LatArm"/>
                          <a:ea typeface="Calibri"/>
                          <a:cs typeface="Times New Roman"/>
                        </a:rPr>
                        <a:t>0.2-0.39</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dirty="0">
                          <a:solidFill>
                            <a:srgbClr val="002060"/>
                          </a:solidFill>
                          <a:latin typeface="Arial LatArm"/>
                          <a:ea typeface="Calibri"/>
                          <a:cs typeface="Times New Roman"/>
                        </a:rPr>
                        <a:t>0.4-0.6</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dirty="0">
                          <a:solidFill>
                            <a:srgbClr val="002060"/>
                          </a:solidFill>
                          <a:latin typeface="Arial LatArm"/>
                          <a:ea typeface="Calibri"/>
                          <a:cs typeface="Times New Roman"/>
                        </a:rPr>
                        <a:t>0.61-0.75</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dirty="0">
                          <a:solidFill>
                            <a:srgbClr val="002060"/>
                          </a:solidFill>
                          <a:latin typeface="Arial LatArm"/>
                          <a:ea typeface="Calibri"/>
                          <a:cs typeface="Times New Roman"/>
                        </a:rPr>
                        <a:t>0.76-5.0</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1578">
                <a:tc>
                  <a:txBody>
                    <a:bodyPr/>
                    <a:lstStyle/>
                    <a:p>
                      <a:pPr marL="0" marR="0" algn="ctr">
                        <a:lnSpc>
                          <a:spcPct val="115000"/>
                        </a:lnSpc>
                        <a:spcBef>
                          <a:spcPts val="0"/>
                        </a:spcBef>
                        <a:spcAft>
                          <a:spcPts val="0"/>
                        </a:spcAft>
                      </a:pPr>
                      <a:r>
                        <a:rPr lang="en-US" sz="1500" b="1" i="1" dirty="0" err="1">
                          <a:solidFill>
                            <a:srgbClr val="002060"/>
                          </a:solidFill>
                          <a:latin typeface="Arial LatArm"/>
                          <a:ea typeface="Calibri"/>
                          <a:cs typeface="Times New Roman"/>
                        </a:rPr>
                        <a:t>Md</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a:solidFill>
                            <a:srgbClr val="002060"/>
                          </a:solidFill>
                          <a:latin typeface="Arial LatArm"/>
                          <a:ea typeface="Calibri"/>
                          <a:cs typeface="Times New Roman"/>
                        </a:rPr>
                        <a:t>0</a:t>
                      </a:r>
                      <a:endParaRPr lang="en-US" sz="1500" b="1" i="1">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a:solidFill>
                            <a:srgbClr val="002060"/>
                          </a:solidFill>
                          <a:latin typeface="Arial LatArm"/>
                          <a:ea typeface="Calibri"/>
                          <a:cs typeface="Times New Roman"/>
                        </a:rPr>
                        <a:t>3</a:t>
                      </a:r>
                      <a:endParaRPr lang="en-US" sz="1500" b="1" i="1">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a:solidFill>
                            <a:srgbClr val="002060"/>
                          </a:solidFill>
                          <a:latin typeface="Arial LatArm"/>
                          <a:ea typeface="Calibri"/>
                          <a:cs typeface="Times New Roman"/>
                        </a:rPr>
                        <a:t>0-0.09</a:t>
                      </a:r>
                      <a:endParaRPr lang="en-US" sz="1500" b="1" i="1">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dirty="0">
                          <a:solidFill>
                            <a:srgbClr val="002060"/>
                          </a:solidFill>
                          <a:latin typeface="Arial LatArm"/>
                          <a:ea typeface="Calibri"/>
                          <a:cs typeface="Times New Roman"/>
                        </a:rPr>
                        <a:t>0.1-0.19</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dirty="0">
                          <a:solidFill>
                            <a:srgbClr val="002060"/>
                          </a:solidFill>
                          <a:latin typeface="Arial LatArm"/>
                          <a:ea typeface="Calibri"/>
                          <a:cs typeface="Times New Roman"/>
                        </a:rPr>
                        <a:t>0.2-0.3</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dirty="0">
                          <a:solidFill>
                            <a:srgbClr val="002060"/>
                          </a:solidFill>
                          <a:latin typeface="Arial LatArm"/>
                          <a:ea typeface="Calibri"/>
                          <a:cs typeface="Times New Roman"/>
                        </a:rPr>
                        <a:t>0.31-0.4</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dirty="0">
                          <a:solidFill>
                            <a:srgbClr val="002060"/>
                          </a:solidFill>
                          <a:latin typeface="Arial LatArm"/>
                          <a:ea typeface="Calibri"/>
                          <a:cs typeface="Times New Roman"/>
                        </a:rPr>
                        <a:t>0.41-3</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5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2060"/>
                          </a:solidFill>
                          <a:effectLst>
                            <a:outerShdw blurRad="38100" dist="38100" dir="2700000" algn="tl">
                              <a:srgbClr val="FFFFFF"/>
                            </a:outerShdw>
                          </a:effectLst>
                          <a:latin typeface="Tahoma" pitchFamily="34" charset="0"/>
                        </a:rPr>
                        <a:t>Days with</a:t>
                      </a:r>
                      <a:r>
                        <a:rPr kumimoji="0" lang="ru-RU" sz="1500" b="1" i="1" u="none" strike="noStrike" cap="none" normalizeH="0" baseline="0" dirty="0">
                          <a:ln>
                            <a:noFill/>
                          </a:ln>
                          <a:solidFill>
                            <a:srgbClr val="002060"/>
                          </a:solidFill>
                          <a:effectLst>
                            <a:outerShdw blurRad="38100" dist="38100" dir="2700000" algn="tl">
                              <a:srgbClr val="FFFFFF"/>
                            </a:outerShdw>
                          </a:effectLst>
                          <a:latin typeface="Tahoma" pitchFamily="34" charset="0"/>
                        </a:rPr>
                        <a:t> Т</a:t>
                      </a:r>
                      <a:r>
                        <a:rPr kumimoji="0" lang="en-US" sz="1500" b="1" i="1" u="none" strike="noStrike" cap="none" normalizeH="0" baseline="0" dirty="0">
                          <a:ln>
                            <a:noFill/>
                          </a:ln>
                          <a:solidFill>
                            <a:srgbClr val="002060"/>
                          </a:solidFill>
                          <a:effectLst>
                            <a:outerShdw blurRad="38100" dist="38100" dir="2700000" algn="tl">
                              <a:srgbClr val="FFFFFF"/>
                            </a:outerShdw>
                          </a:effectLst>
                          <a:latin typeface="Tahoma" pitchFamily="34" charset="0"/>
                        </a:rPr>
                        <a:t>&gt;30</a:t>
                      </a:r>
                      <a:endParaRPr kumimoji="0" lang="en-US" sz="1500" b="1" i="1" u="none" strike="noStrike" cap="none" normalizeH="0" baseline="0" dirty="0">
                        <a:ln>
                          <a:noFill/>
                        </a:ln>
                        <a:solidFill>
                          <a:srgbClr val="002060"/>
                        </a:solidFill>
                        <a:effectLst>
                          <a:outerShdw blurRad="38100" dist="38100" dir="2700000" algn="tl">
                            <a:srgbClr val="FFFFFF"/>
                          </a:outerShdw>
                        </a:effectLst>
                        <a:latin typeface="Tahoma" pitchFamily="34" charset="0"/>
                        <a:ea typeface="Times New Roman" pitchFamily="18" charset="0"/>
                        <a:cs typeface="Tahoma"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a:solidFill>
                            <a:srgbClr val="002060"/>
                          </a:solidFill>
                          <a:latin typeface="Arial LatArm"/>
                          <a:ea typeface="Calibri"/>
                          <a:cs typeface="Times New Roman"/>
                        </a:rPr>
                        <a:t>0</a:t>
                      </a:r>
                      <a:endParaRPr lang="en-US" sz="1500" b="1" i="1">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a:solidFill>
                            <a:srgbClr val="002060"/>
                          </a:solidFill>
                          <a:latin typeface="Arial LatArm"/>
                          <a:ea typeface="Calibri"/>
                          <a:cs typeface="Times New Roman"/>
                        </a:rPr>
                        <a:t>11</a:t>
                      </a:r>
                      <a:endParaRPr lang="en-US" sz="1500" b="1" i="1">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a:solidFill>
                            <a:srgbClr val="002060"/>
                          </a:solidFill>
                          <a:latin typeface="Arial LatArm"/>
                          <a:ea typeface="Calibri"/>
                          <a:cs typeface="Times New Roman"/>
                        </a:rPr>
                        <a:t>8-11</a:t>
                      </a:r>
                      <a:endParaRPr lang="en-US" sz="1500" b="1" i="1">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a:solidFill>
                            <a:srgbClr val="002060"/>
                          </a:solidFill>
                          <a:latin typeface="Arial LatArm"/>
                          <a:ea typeface="Calibri"/>
                          <a:cs typeface="Times New Roman"/>
                        </a:rPr>
                        <a:t>6-7</a:t>
                      </a:r>
                      <a:endParaRPr lang="en-US" sz="1500" b="1" i="1">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a:solidFill>
                            <a:srgbClr val="002060"/>
                          </a:solidFill>
                          <a:latin typeface="Arial LatArm"/>
                          <a:ea typeface="Calibri"/>
                          <a:cs typeface="Times New Roman"/>
                        </a:rPr>
                        <a:t>3.0-5</a:t>
                      </a:r>
                      <a:endParaRPr lang="en-US" sz="1500" b="1" i="1">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dirty="0">
                          <a:solidFill>
                            <a:srgbClr val="002060"/>
                          </a:solidFill>
                          <a:latin typeface="Arial LatArm"/>
                          <a:ea typeface="Calibri"/>
                          <a:cs typeface="Times New Roman"/>
                        </a:rPr>
                        <a:t>1-2</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dirty="0">
                          <a:solidFill>
                            <a:srgbClr val="002060"/>
                          </a:solidFill>
                          <a:latin typeface="Arial LatArm"/>
                          <a:ea typeface="Calibri"/>
                          <a:cs typeface="Times New Roman"/>
                        </a:rPr>
                        <a:t>0</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75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2060"/>
                          </a:solidFill>
                          <a:effectLst>
                            <a:outerShdw blurRad="38100" dist="38100" dir="2700000" algn="tl">
                              <a:srgbClr val="FFFFFF"/>
                            </a:outerShdw>
                          </a:effectLst>
                          <a:latin typeface="Tahoma" pitchFamily="34" charset="0"/>
                        </a:rPr>
                        <a:t>Days with RH &lt; 30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a:solidFill>
                            <a:srgbClr val="002060"/>
                          </a:solidFill>
                          <a:latin typeface="Arial LatArm"/>
                          <a:ea typeface="Calibri"/>
                          <a:cs typeface="Times New Roman"/>
                        </a:rPr>
                        <a:t>0</a:t>
                      </a:r>
                      <a:endParaRPr lang="en-US" sz="1500" b="1" i="1">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a:solidFill>
                            <a:srgbClr val="002060"/>
                          </a:solidFill>
                          <a:latin typeface="Arial LatArm"/>
                          <a:ea typeface="Calibri"/>
                          <a:cs typeface="Times New Roman"/>
                        </a:rPr>
                        <a:t>11</a:t>
                      </a:r>
                      <a:endParaRPr lang="en-US" sz="1500" b="1" i="1">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a:solidFill>
                            <a:srgbClr val="002060"/>
                          </a:solidFill>
                          <a:latin typeface="Arial LatArm"/>
                          <a:ea typeface="Calibri"/>
                          <a:cs typeface="Times New Roman"/>
                        </a:rPr>
                        <a:t>8-11</a:t>
                      </a:r>
                      <a:endParaRPr lang="en-US" sz="1500" b="1" i="1">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a:solidFill>
                            <a:srgbClr val="002060"/>
                          </a:solidFill>
                          <a:latin typeface="Arial LatArm"/>
                          <a:ea typeface="Calibri"/>
                          <a:cs typeface="Times New Roman"/>
                        </a:rPr>
                        <a:t>6-7</a:t>
                      </a:r>
                      <a:endParaRPr lang="en-US" sz="1500" b="1" i="1">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a:solidFill>
                            <a:srgbClr val="002060"/>
                          </a:solidFill>
                          <a:latin typeface="Arial LatArm"/>
                          <a:ea typeface="Calibri"/>
                          <a:cs typeface="Times New Roman"/>
                        </a:rPr>
                        <a:t>3-4</a:t>
                      </a:r>
                      <a:endParaRPr lang="en-US" sz="1500" b="1" i="1">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dirty="0">
                          <a:solidFill>
                            <a:srgbClr val="002060"/>
                          </a:solidFill>
                          <a:latin typeface="Arial LatArm"/>
                          <a:ea typeface="Calibri"/>
                          <a:cs typeface="Times New Roman"/>
                        </a:rPr>
                        <a:t>1-2</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i="1" dirty="0">
                          <a:solidFill>
                            <a:srgbClr val="002060"/>
                          </a:solidFill>
                          <a:latin typeface="Arial LatArm"/>
                          <a:ea typeface="Calibri"/>
                          <a:cs typeface="Times New Roman"/>
                        </a:rPr>
                        <a:t>0</a:t>
                      </a:r>
                      <a:endParaRPr lang="en-US" sz="1500" b="1" i="1" dirty="0">
                        <a:solidFill>
                          <a:srgbClr val="002060"/>
                        </a:solidFill>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67692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646444715"/>
              </p:ext>
            </p:extLst>
          </p:nvPr>
        </p:nvGraphicFramePr>
        <p:xfrm>
          <a:off x="614363" y="181755"/>
          <a:ext cx="7601800" cy="2234570"/>
        </p:xfrm>
        <a:graphic>
          <a:graphicData uri="http://schemas.openxmlformats.org/drawingml/2006/table">
            <a:tbl>
              <a:tblPr firstRow="1" firstCol="1" bandRow="1"/>
              <a:tblGrid>
                <a:gridCol w="1824432">
                  <a:extLst>
                    <a:ext uri="{9D8B030D-6E8A-4147-A177-3AD203B41FA5}">
                      <a16:colId xmlns:a16="http://schemas.microsoft.com/office/drawing/2014/main" val="20000"/>
                    </a:ext>
                  </a:extLst>
                </a:gridCol>
                <a:gridCol w="2235538">
                  <a:extLst>
                    <a:ext uri="{9D8B030D-6E8A-4147-A177-3AD203B41FA5}">
                      <a16:colId xmlns:a16="http://schemas.microsoft.com/office/drawing/2014/main" val="20001"/>
                    </a:ext>
                  </a:extLst>
                </a:gridCol>
                <a:gridCol w="1770915">
                  <a:extLst>
                    <a:ext uri="{9D8B030D-6E8A-4147-A177-3AD203B41FA5}">
                      <a16:colId xmlns:a16="http://schemas.microsoft.com/office/drawing/2014/main" val="20002"/>
                    </a:ext>
                  </a:extLst>
                </a:gridCol>
                <a:gridCol w="1770915">
                  <a:extLst>
                    <a:ext uri="{9D8B030D-6E8A-4147-A177-3AD203B41FA5}">
                      <a16:colId xmlns:a16="http://schemas.microsoft.com/office/drawing/2014/main" val="20003"/>
                    </a:ext>
                  </a:extLst>
                </a:gridCol>
              </a:tblGrid>
              <a:tr h="223457">
                <a:tc rowSpan="2">
                  <a:txBody>
                    <a:bodyPr/>
                    <a:lstStyle/>
                    <a:p>
                      <a:pPr algn="ctr">
                        <a:lnSpc>
                          <a:spcPct val="115000"/>
                        </a:lnSpc>
                        <a:spcAft>
                          <a:spcPts val="1000"/>
                        </a:spcAft>
                      </a:pPr>
                      <a:r>
                        <a:rPr lang="en-US" sz="1300" dirty="0">
                          <a:effectLst/>
                          <a:latin typeface="Sylfaen" panose="010A0502050306030303" pitchFamily="18" charset="0"/>
                          <a:ea typeface="Calibri" panose="020F0502020204030204" pitchFamily="34" charset="0"/>
                          <a:cs typeface="Times New Roman" panose="02020603050405020304" pitchFamily="18" charset="0"/>
                        </a:rPr>
                        <a:t>Station</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2018 May</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23457">
                <a:tc vMerge="1">
                  <a:txBody>
                    <a:bodyPr/>
                    <a:lstStyle/>
                    <a:p>
                      <a:endParaRPr lang="ru-RU"/>
                    </a:p>
                  </a:txBody>
                  <a:tcPr/>
                </a:tc>
                <a:tc>
                  <a:txBody>
                    <a:bodyPr/>
                    <a:lstStyle/>
                    <a:p>
                      <a:pPr algn="ctr">
                        <a:lnSpc>
                          <a:spcPct val="115000"/>
                        </a:lnSpc>
                        <a:spcAft>
                          <a:spcPts val="100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01.05-10.05</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300">
                          <a:effectLst/>
                          <a:latin typeface="Arial" panose="020B0604020202020204" pitchFamily="34" charset="0"/>
                          <a:ea typeface="Calibri" panose="020F0502020204030204" pitchFamily="34" charset="0"/>
                          <a:cs typeface="Times New Roman" panose="02020603050405020304" pitchFamily="18" charset="0"/>
                        </a:rPr>
                        <a:t>11.05-20.05</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300">
                          <a:effectLst/>
                          <a:latin typeface="Arial" panose="020B0604020202020204" pitchFamily="34" charset="0"/>
                          <a:ea typeface="Calibri" panose="020F0502020204030204" pitchFamily="34" charset="0"/>
                          <a:cs typeface="Times New Roman" panose="02020603050405020304" pitchFamily="18" charset="0"/>
                        </a:rPr>
                        <a:t>21.05-30.05</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3457">
                <a:tc>
                  <a:txBody>
                    <a:bodyPr/>
                    <a:lstStyle/>
                    <a:p>
                      <a:pPr algn="ctr">
                        <a:lnSpc>
                          <a:spcPct val="115000"/>
                        </a:lnSpc>
                        <a:spcAft>
                          <a:spcPts val="1000"/>
                        </a:spcAft>
                      </a:pPr>
                      <a:r>
                        <a:rPr lang="en-US" sz="1300" dirty="0" err="1">
                          <a:effectLst/>
                          <a:latin typeface="Sylfaen" panose="010A0502050306030303" pitchFamily="18" charset="0"/>
                          <a:ea typeface="Calibri" panose="020F0502020204030204" pitchFamily="34" charset="0"/>
                          <a:cs typeface="Times New Roman" panose="02020603050405020304" pitchFamily="18" charset="0"/>
                        </a:rPr>
                        <a:t>Armavir</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300" dirty="0">
                          <a:effectLst/>
                          <a:latin typeface="+mj-lt"/>
                          <a:ea typeface="Calibri" panose="020F0502020204030204" pitchFamily="34" charset="0"/>
                          <a:cs typeface="Times New Roman" panose="02020603050405020304" pitchFamily="18" charset="0"/>
                        </a:rPr>
                        <a:t> very</a:t>
                      </a: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1000"/>
                        </a:spcAft>
                      </a:pPr>
                      <a:r>
                        <a:rPr lang="en-US" sz="1300" dirty="0">
                          <a:solidFill>
                            <a:schemeClr val="tx1"/>
                          </a:solidFill>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1000"/>
                        </a:spcAft>
                      </a:pPr>
                      <a:r>
                        <a:rPr lang="en-US" sz="1300" dirty="0">
                          <a:solidFill>
                            <a:schemeClr val="tx1"/>
                          </a:solidFill>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223457">
                <a:tc>
                  <a:txBody>
                    <a:bodyPr/>
                    <a:lstStyle/>
                    <a:p>
                      <a:pPr algn="ctr">
                        <a:lnSpc>
                          <a:spcPct val="115000"/>
                        </a:lnSpc>
                        <a:spcAft>
                          <a:spcPts val="100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Ararat</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30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1000"/>
                        </a:spcAft>
                      </a:pPr>
                      <a:r>
                        <a:rPr lang="en-US" sz="1300" dirty="0">
                          <a:effectLst/>
                          <a:latin typeface="+mj-lt"/>
                          <a:ea typeface="Calibri" panose="020F0502020204030204" pitchFamily="34" charset="0"/>
                          <a:cs typeface="Times New Roman" panose="02020603050405020304" pitchFamily="18" charset="0"/>
                        </a:rPr>
                        <a:t> </a:t>
                      </a:r>
                      <a:r>
                        <a:rPr lang="en-US" sz="1300" baseline="0" dirty="0">
                          <a:effectLst/>
                          <a:latin typeface="+mj-lt"/>
                          <a:ea typeface="Calibri" panose="020F0502020204030204" pitchFamily="34" charset="0"/>
                          <a:cs typeface="Times New Roman" panose="02020603050405020304" pitchFamily="18" charset="0"/>
                        </a:rPr>
                        <a:t>strong</a:t>
                      </a:r>
                      <a:endParaRPr lang="ru-RU" sz="1300" dirty="0">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1000"/>
                        </a:spcAft>
                      </a:pPr>
                      <a:r>
                        <a:rPr lang="en-US" sz="1300" dirty="0">
                          <a:effectLst/>
                          <a:latin typeface="+mj-lt"/>
                          <a:ea typeface="Calibri" panose="020F0502020204030204" pitchFamily="34" charset="0"/>
                          <a:cs typeface="Times New Roman" panose="02020603050405020304" pitchFamily="18" charset="0"/>
                        </a:rPr>
                        <a:t> </a:t>
                      </a: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223457">
                <a:tc>
                  <a:txBody>
                    <a:bodyPr/>
                    <a:lstStyle/>
                    <a:p>
                      <a:pPr algn="ctr">
                        <a:lnSpc>
                          <a:spcPct val="115000"/>
                        </a:lnSpc>
                        <a:spcAft>
                          <a:spcPts val="1000"/>
                        </a:spcAft>
                      </a:pPr>
                      <a:r>
                        <a:rPr lang="en-US" sz="1300" dirty="0" err="1">
                          <a:effectLst/>
                          <a:latin typeface="Sylfaen" panose="010A0502050306030303" pitchFamily="18" charset="0"/>
                          <a:ea typeface="Calibri" panose="020F0502020204030204" pitchFamily="34" charset="0"/>
                          <a:cs typeface="Times New Roman" panose="02020603050405020304" pitchFamily="18" charset="0"/>
                        </a:rPr>
                        <a:t>Areni</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US" sz="1300" baseline="0" dirty="0">
                          <a:effectLst/>
                          <a:latin typeface="+mj-lt"/>
                          <a:ea typeface="Calibri" panose="020F0502020204030204" pitchFamily="34" charset="0"/>
                          <a:cs typeface="Times New Roman" panose="02020603050405020304" pitchFamily="18" charset="0"/>
                        </a:rPr>
                        <a:t> </a:t>
                      </a:r>
                      <a:r>
                        <a:rPr lang="en-US" sz="1300" kern="1200" baseline="0" dirty="0">
                          <a:solidFill>
                            <a:schemeClr val="tx1"/>
                          </a:solidFill>
                          <a:effectLst/>
                          <a:latin typeface="+mn-lt"/>
                          <a:ea typeface="Calibri" panose="020F0502020204030204" pitchFamily="34" charset="0"/>
                          <a:cs typeface="Times New Roman" panose="02020603050405020304" pitchFamily="18" charset="0"/>
                        </a:rPr>
                        <a:t>medium</a:t>
                      </a:r>
                      <a:endParaRPr lang="ru-RU" sz="1300" kern="1200" dirty="0">
                        <a:solidFill>
                          <a:schemeClr val="tx1"/>
                        </a:solidFill>
                        <a:effectLst/>
                        <a:latin typeface="+mn-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1000"/>
                        </a:spcAft>
                      </a:pPr>
                      <a:r>
                        <a:rPr lang="en-US" sz="1300" baseline="0" dirty="0">
                          <a:effectLst/>
                          <a:latin typeface="+mj-lt"/>
                          <a:ea typeface="Calibri" panose="020F0502020204030204" pitchFamily="34" charset="0"/>
                          <a:cs typeface="Times New Roman" panose="02020603050405020304" pitchFamily="18" charset="0"/>
                        </a:rPr>
                        <a:t> </a:t>
                      </a:r>
                      <a:r>
                        <a:rPr lang="en-US" sz="1300" dirty="0">
                          <a:effectLst/>
                          <a:latin typeface="+mj-lt"/>
                          <a:ea typeface="Calibri" panose="020F0502020204030204" pitchFamily="34" charset="0"/>
                          <a:cs typeface="Sylfaen" panose="010A0502050306030303" pitchFamily="18" charset="0"/>
                        </a:rPr>
                        <a:t>weak</a:t>
                      </a:r>
                      <a:endParaRPr lang="ru-RU" sz="1300" dirty="0">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Aft>
                          <a:spcPts val="1000"/>
                        </a:spcAft>
                      </a:pPr>
                      <a:r>
                        <a:rPr lang="en-US" sz="1300" baseline="0" dirty="0">
                          <a:effectLst/>
                          <a:latin typeface="+mj-lt"/>
                          <a:ea typeface="Calibri" panose="020F0502020204030204" pitchFamily="34" charset="0"/>
                          <a:cs typeface="Times New Roman" panose="02020603050405020304" pitchFamily="18" charset="0"/>
                        </a:rPr>
                        <a:t> medium</a:t>
                      </a:r>
                      <a:endParaRPr lang="ru-RU" sz="1300" dirty="0">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23457">
                <a:tc>
                  <a:txBody>
                    <a:bodyPr/>
                    <a:lstStyle/>
                    <a:p>
                      <a:pPr algn="ctr">
                        <a:lnSpc>
                          <a:spcPct val="115000"/>
                        </a:lnSpc>
                        <a:spcAft>
                          <a:spcPts val="1000"/>
                        </a:spcAft>
                      </a:pPr>
                      <a:r>
                        <a:rPr lang="en-US" sz="1300" dirty="0" err="1">
                          <a:effectLst/>
                          <a:latin typeface="Calibri" panose="020F0502020204030204" pitchFamily="34" charset="0"/>
                          <a:ea typeface="Calibri" panose="020F0502020204030204" pitchFamily="34" charset="0"/>
                          <a:cs typeface="Times New Roman" panose="02020603050405020304" pitchFamily="18" charset="0"/>
                        </a:rPr>
                        <a:t>Megri</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300" dirty="0">
                          <a:effectLst/>
                          <a:latin typeface="+mj-lt"/>
                          <a:ea typeface="Calibri" panose="020F0502020204030204" pitchFamily="34" charset="0"/>
                          <a:cs typeface="Times New Roman" panose="02020603050405020304" pitchFamily="18" charset="0"/>
                        </a:rPr>
                        <a:t>strong</a:t>
                      </a:r>
                      <a:endParaRPr lang="ru-RU" sz="1300" dirty="0">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1000"/>
                        </a:spcAft>
                      </a:pP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1000"/>
                        </a:spcAft>
                      </a:pP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223457">
                <a:tc>
                  <a:txBody>
                    <a:bodyPr/>
                    <a:lstStyle/>
                    <a:p>
                      <a:pPr algn="ctr">
                        <a:lnSpc>
                          <a:spcPct val="115000"/>
                        </a:lnSpc>
                        <a:spcAft>
                          <a:spcPts val="1000"/>
                        </a:spcAft>
                      </a:pPr>
                      <a:r>
                        <a:rPr lang="en-US" sz="1300" dirty="0" err="1">
                          <a:effectLst/>
                          <a:latin typeface="Calibri" panose="020F0502020204030204" pitchFamily="34" charset="0"/>
                          <a:ea typeface="Calibri" panose="020F0502020204030204" pitchFamily="34" charset="0"/>
                          <a:cs typeface="Times New Roman" panose="02020603050405020304" pitchFamily="18" charset="0"/>
                        </a:rPr>
                        <a:t>Merdzavan</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1000"/>
                        </a:spcAft>
                      </a:pPr>
                      <a:r>
                        <a:rPr lang="en-US" sz="1300" baseline="0" dirty="0">
                          <a:effectLst/>
                          <a:latin typeface="+mj-lt"/>
                          <a:ea typeface="Calibri" panose="020F0502020204030204" pitchFamily="34" charset="0"/>
                          <a:cs typeface="Times New Roman" panose="02020603050405020304" pitchFamily="18" charset="0"/>
                        </a:rPr>
                        <a:t> </a:t>
                      </a:r>
                      <a:r>
                        <a:rPr lang="en-US" sz="1300" kern="1200" baseline="0" dirty="0">
                          <a:solidFill>
                            <a:schemeClr val="tx1"/>
                          </a:solidFill>
                          <a:effectLst/>
                          <a:latin typeface="+mn-lt"/>
                          <a:ea typeface="Calibri" panose="020F0502020204030204" pitchFamily="34" charset="0"/>
                          <a:cs typeface="Times New Roman" panose="02020603050405020304" pitchFamily="18" charset="0"/>
                        </a:rPr>
                        <a:t>medium</a:t>
                      </a:r>
                      <a:endParaRPr lang="ru-RU" sz="1300" kern="1200" dirty="0">
                        <a:solidFill>
                          <a:schemeClr val="tx1"/>
                        </a:solidFill>
                        <a:effectLst/>
                        <a:latin typeface="+mn-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1000"/>
                        </a:spcAft>
                      </a:pPr>
                      <a:r>
                        <a:rPr lang="en-US" sz="1300" dirty="0">
                          <a:effectLst/>
                          <a:latin typeface="+mj-lt"/>
                          <a:ea typeface="Calibri" panose="020F0502020204030204" pitchFamily="34" charset="0"/>
                          <a:cs typeface="Times New Roman" panose="02020603050405020304" pitchFamily="18" charset="0"/>
                        </a:rPr>
                        <a:t> </a:t>
                      </a:r>
                      <a:r>
                        <a:rPr lang="en-US" sz="1300" baseline="0" dirty="0">
                          <a:effectLst/>
                          <a:latin typeface="+mj-lt"/>
                          <a:ea typeface="Calibri" panose="020F0502020204030204" pitchFamily="34" charset="0"/>
                          <a:cs typeface="Times New Roman" panose="02020603050405020304" pitchFamily="18" charset="0"/>
                        </a:rPr>
                        <a:t> weak</a:t>
                      </a:r>
                      <a:endParaRPr lang="ru-RU" sz="1300" dirty="0">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6"/>
                  </a:ext>
                </a:extLst>
              </a:tr>
              <a:tr h="223457">
                <a:tc>
                  <a:txBody>
                    <a:bodyPr/>
                    <a:lstStyle/>
                    <a:p>
                      <a:pPr algn="ctr">
                        <a:lnSpc>
                          <a:spcPct val="115000"/>
                        </a:lnSpc>
                        <a:spcAft>
                          <a:spcPts val="1000"/>
                        </a:spcAft>
                      </a:pPr>
                      <a:r>
                        <a:rPr lang="en-US" sz="1300" dirty="0" err="1">
                          <a:effectLst/>
                          <a:latin typeface="Calibri" panose="020F0502020204030204" pitchFamily="34" charset="0"/>
                          <a:ea typeface="Calibri" panose="020F0502020204030204" pitchFamily="34" charset="0"/>
                          <a:cs typeface="Times New Roman" panose="02020603050405020304" pitchFamily="18" charset="0"/>
                        </a:rPr>
                        <a:t>Aparan</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300" dirty="0">
                          <a:effectLst/>
                          <a:latin typeface="+mj-lt"/>
                          <a:ea typeface="Calibri" panose="020F0502020204030204" pitchFamily="34" charset="0"/>
                          <a:cs typeface="Sylfaen" panose="010A0502050306030303" pitchFamily="18" charset="0"/>
                        </a:rPr>
                        <a:t>  lack of drought</a:t>
                      </a:r>
                      <a:endParaRPr lang="ru-RU" sz="1300" dirty="0">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1000"/>
                        </a:spcAft>
                      </a:pPr>
                      <a:r>
                        <a:rPr lang="en-US" sz="1300" dirty="0">
                          <a:effectLst/>
                          <a:latin typeface="+mj-lt"/>
                          <a:ea typeface="Calibri" panose="020F0502020204030204" pitchFamily="34" charset="0"/>
                          <a:cs typeface="Times New Roman" panose="02020603050405020304" pitchFamily="18" charset="0"/>
                        </a:rPr>
                        <a:t>  lack of drought</a:t>
                      </a:r>
                      <a:endParaRPr lang="ru-RU" sz="1300" dirty="0">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1000"/>
                        </a:spcAft>
                      </a:pPr>
                      <a:r>
                        <a:rPr lang="en-US" sz="1300" dirty="0">
                          <a:effectLst/>
                          <a:latin typeface="+mj-lt"/>
                          <a:ea typeface="Calibri" panose="020F0502020204030204" pitchFamily="34" charset="0"/>
                          <a:cs typeface="Sylfaen" panose="010A0502050306030303" pitchFamily="18" charset="0"/>
                        </a:rPr>
                        <a:t> lack of drought</a:t>
                      </a:r>
                      <a:endParaRPr lang="ru-RU" sz="1300" dirty="0">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7"/>
                  </a:ext>
                </a:extLst>
              </a:tr>
              <a:tr h="223457">
                <a:tc>
                  <a:txBody>
                    <a:bodyPr/>
                    <a:lstStyle/>
                    <a:p>
                      <a:pPr algn="ctr">
                        <a:lnSpc>
                          <a:spcPct val="115000"/>
                        </a:lnSpc>
                        <a:spcAft>
                          <a:spcPts val="1000"/>
                        </a:spcAft>
                      </a:pPr>
                      <a:r>
                        <a:rPr lang="en-US" sz="1300" dirty="0" err="1">
                          <a:effectLst/>
                          <a:latin typeface="Calibri" panose="020F0502020204030204" pitchFamily="34" charset="0"/>
                          <a:ea typeface="Calibri" panose="020F0502020204030204" pitchFamily="34" charset="0"/>
                          <a:cs typeface="Times New Roman" panose="02020603050405020304" pitchFamily="18" charset="0"/>
                        </a:rPr>
                        <a:t>Gyumri</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300" dirty="0">
                          <a:effectLst/>
                          <a:latin typeface="+mj-lt"/>
                          <a:ea typeface="Calibri" panose="020F0502020204030204" pitchFamily="34" charset="0"/>
                          <a:cs typeface="Sylfaen" panose="010A0502050306030303" pitchFamily="18" charset="0"/>
                        </a:rPr>
                        <a:t>lack of drought</a:t>
                      </a:r>
                      <a:endParaRPr lang="ru-RU" sz="1300" dirty="0">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kern="1200" dirty="0">
                          <a:solidFill>
                            <a:schemeClr val="tx1"/>
                          </a:solidFill>
                          <a:effectLst/>
                          <a:latin typeface="+mj-lt"/>
                          <a:ea typeface="Calibri" panose="020F0502020204030204" pitchFamily="34" charset="0"/>
                          <a:cs typeface="Sylfaen" panose="010A0502050306030303" pitchFamily="18" charset="0"/>
                        </a:rPr>
                        <a:t> lack of drought</a:t>
                      </a:r>
                      <a:endParaRPr lang="ru-RU" sz="1300" kern="1200" dirty="0">
                        <a:solidFill>
                          <a:schemeClr val="tx1"/>
                        </a:solidFill>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kern="1200" dirty="0">
                          <a:solidFill>
                            <a:schemeClr val="tx1"/>
                          </a:solidFill>
                          <a:effectLst/>
                          <a:latin typeface="+mj-lt"/>
                          <a:ea typeface="Calibri" panose="020F0502020204030204" pitchFamily="34" charset="0"/>
                          <a:cs typeface="Sylfaen" panose="010A0502050306030303" pitchFamily="18" charset="0"/>
                        </a:rPr>
                        <a:t> lack of drought</a:t>
                      </a:r>
                      <a:endParaRPr lang="ru-RU" sz="1300" kern="1200" dirty="0">
                        <a:solidFill>
                          <a:schemeClr val="tx1"/>
                        </a:solidFill>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8"/>
                  </a:ext>
                </a:extLst>
              </a:tr>
              <a:tr h="223457">
                <a:tc>
                  <a:txBody>
                    <a:bodyPr/>
                    <a:lstStyle/>
                    <a:p>
                      <a:pPr algn="ctr">
                        <a:lnSpc>
                          <a:spcPct val="115000"/>
                        </a:lnSpc>
                        <a:spcAft>
                          <a:spcPts val="1000"/>
                        </a:spcAft>
                      </a:pPr>
                      <a:r>
                        <a:rPr lang="en-US" sz="1300" dirty="0" err="1">
                          <a:effectLst/>
                          <a:latin typeface="Sylfaen" panose="010A0502050306030303" pitchFamily="18" charset="0"/>
                          <a:ea typeface="Calibri" panose="020F0502020204030204" pitchFamily="34" charset="0"/>
                          <a:cs typeface="Times New Roman" panose="02020603050405020304" pitchFamily="18" charset="0"/>
                        </a:rPr>
                        <a:t>Martuni</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kern="1200" dirty="0">
                          <a:solidFill>
                            <a:schemeClr val="tx1"/>
                          </a:solidFill>
                          <a:effectLst/>
                          <a:latin typeface="+mj-lt"/>
                          <a:ea typeface="Calibri" panose="020F0502020204030204" pitchFamily="34" charset="0"/>
                          <a:cs typeface="Sylfaen" panose="010A0502050306030303" pitchFamily="18" charset="0"/>
                        </a:rPr>
                        <a:t> lack of drought</a:t>
                      </a:r>
                      <a:endParaRPr lang="ru-RU" sz="1300" dirty="0">
                        <a:solidFill>
                          <a:schemeClr val="tx1"/>
                        </a:solidFill>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1000"/>
                        </a:spcAft>
                      </a:pPr>
                      <a:r>
                        <a:rPr lang="en-US" sz="1300" dirty="0">
                          <a:effectLst/>
                          <a:latin typeface="+mj-lt"/>
                          <a:ea typeface="Calibri" panose="020F0502020204030204" pitchFamily="34" charset="0"/>
                          <a:cs typeface="Sylfaen" panose="010A0502050306030303" pitchFamily="18" charset="0"/>
                        </a:rPr>
                        <a:t> lack of drought</a:t>
                      </a:r>
                      <a:endParaRPr lang="ru-RU" sz="1300" dirty="0">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1000"/>
                        </a:spcAft>
                      </a:pPr>
                      <a:r>
                        <a:rPr lang="en-US" sz="1300" dirty="0">
                          <a:effectLst/>
                          <a:latin typeface="+mj-lt"/>
                          <a:ea typeface="Calibri" panose="020F0502020204030204" pitchFamily="34" charset="0"/>
                          <a:cs typeface="Times New Roman" panose="02020603050405020304" pitchFamily="18" charset="0"/>
                        </a:rPr>
                        <a:t> lack of drought</a:t>
                      </a:r>
                      <a:endParaRPr lang="ru-RU" sz="1300" dirty="0">
                        <a:effectLst/>
                        <a:latin typeface="+mj-lt"/>
                        <a:ea typeface="Calibri" panose="020F0502020204030204" pitchFamily="34" charset="0"/>
                        <a:cs typeface="Times New Roman" panose="02020603050405020304" pitchFamily="18" charset="0"/>
                      </a:endParaRPr>
                    </a:p>
                  </a:txBody>
                  <a:tcPr marL="57569" marR="57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9"/>
                  </a:ext>
                </a:extLst>
              </a:tr>
            </a:tbl>
          </a:graphicData>
        </a:graphic>
      </p:graphicFrame>
      <p:graphicFrame>
        <p:nvGraphicFramePr>
          <p:cNvPr id="8" name="Таблица 7"/>
          <p:cNvGraphicFramePr>
            <a:graphicFrameLocks noGrp="1"/>
          </p:cNvGraphicFramePr>
          <p:nvPr/>
        </p:nvGraphicFramePr>
        <p:xfrm>
          <a:off x="614363" y="2521744"/>
          <a:ext cx="7601802" cy="2011113"/>
        </p:xfrm>
        <a:graphic>
          <a:graphicData uri="http://schemas.openxmlformats.org/drawingml/2006/table">
            <a:tbl>
              <a:tblPr firstRow="1" firstCol="1" bandRow="1"/>
              <a:tblGrid>
                <a:gridCol w="1596034">
                  <a:extLst>
                    <a:ext uri="{9D8B030D-6E8A-4147-A177-3AD203B41FA5}">
                      <a16:colId xmlns:a16="http://schemas.microsoft.com/office/drawing/2014/main" val="20000"/>
                    </a:ext>
                  </a:extLst>
                </a:gridCol>
                <a:gridCol w="2235052">
                  <a:extLst>
                    <a:ext uri="{9D8B030D-6E8A-4147-A177-3AD203B41FA5}">
                      <a16:colId xmlns:a16="http://schemas.microsoft.com/office/drawing/2014/main" val="20001"/>
                    </a:ext>
                  </a:extLst>
                </a:gridCol>
                <a:gridCol w="1947485">
                  <a:extLst>
                    <a:ext uri="{9D8B030D-6E8A-4147-A177-3AD203B41FA5}">
                      <a16:colId xmlns:a16="http://schemas.microsoft.com/office/drawing/2014/main" val="20002"/>
                    </a:ext>
                  </a:extLst>
                </a:gridCol>
                <a:gridCol w="1823231">
                  <a:extLst>
                    <a:ext uri="{9D8B030D-6E8A-4147-A177-3AD203B41FA5}">
                      <a16:colId xmlns:a16="http://schemas.microsoft.com/office/drawing/2014/main" val="20003"/>
                    </a:ext>
                  </a:extLst>
                </a:gridCol>
              </a:tblGrid>
              <a:tr h="223457">
                <a:tc>
                  <a:txBody>
                    <a:bodyPr/>
                    <a:lstStyle/>
                    <a:p>
                      <a:pPr algn="ctr">
                        <a:lnSpc>
                          <a:spcPct val="115000"/>
                        </a:lnSpc>
                        <a:spcAft>
                          <a:spcPts val="100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Station</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100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2018 July- August</a:t>
                      </a:r>
                      <a:endParaRPr lang="ru-RU" sz="1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23457">
                <a:tc>
                  <a:txBody>
                    <a:bodyPr/>
                    <a:lstStyle/>
                    <a:p>
                      <a:pPr algn="ctr">
                        <a:lnSpc>
                          <a:spcPct val="115000"/>
                        </a:lnSpc>
                        <a:spcAft>
                          <a:spcPts val="1000"/>
                        </a:spcAft>
                      </a:pPr>
                      <a:r>
                        <a:rPr lang="en-US" sz="1300" dirty="0" err="1">
                          <a:effectLst/>
                          <a:latin typeface="Calibri" panose="020F0502020204030204" pitchFamily="34" charset="0"/>
                          <a:ea typeface="Calibri" panose="020F0502020204030204" pitchFamily="34" charset="0"/>
                          <a:cs typeface="Times New Roman" panose="02020603050405020304" pitchFamily="18" charset="0"/>
                        </a:rPr>
                        <a:t>Armavir</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dirty="0">
                          <a:effectLst/>
                          <a:latin typeface="+mj-lt"/>
                          <a:ea typeface="Calibri" panose="020F0502020204030204" pitchFamily="34" charset="0"/>
                          <a:cs typeface="Times New Roman" panose="02020603050405020304" pitchFamily="18" charset="0"/>
                        </a:rPr>
                        <a:t> very</a:t>
                      </a: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dirty="0">
                          <a:effectLst/>
                          <a:latin typeface="+mj-lt"/>
                          <a:ea typeface="Calibri" panose="020F0502020204030204" pitchFamily="34" charset="0"/>
                          <a:cs typeface="Times New Roman" panose="02020603050405020304" pitchFamily="18" charset="0"/>
                        </a:rPr>
                        <a:t> very</a:t>
                      </a:r>
                      <a:r>
                        <a:rPr lang="en-US" sz="1300" baseline="0" dirty="0">
                          <a:effectLst/>
                          <a:latin typeface="+mj-lt"/>
                          <a:ea typeface="Calibri" panose="020F0502020204030204" pitchFamily="34" charset="0"/>
                          <a:cs typeface="Times New Roman" panose="02020603050405020304" pitchFamily="18" charset="0"/>
                        </a:rPr>
                        <a:t> strong</a:t>
                      </a: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dirty="0">
                          <a:effectLst/>
                          <a:latin typeface="+mj-lt"/>
                          <a:ea typeface="Calibri" panose="020F0502020204030204" pitchFamily="34" charset="0"/>
                          <a:cs typeface="Times New Roman" panose="02020603050405020304" pitchFamily="18" charset="0"/>
                        </a:rPr>
                        <a:t> very</a:t>
                      </a: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223457">
                <a:tc>
                  <a:txBody>
                    <a:bodyPr/>
                    <a:lstStyle/>
                    <a:p>
                      <a:pPr algn="ctr">
                        <a:lnSpc>
                          <a:spcPct val="115000"/>
                        </a:lnSpc>
                        <a:spcAft>
                          <a:spcPts val="100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Ararat</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dirty="0">
                          <a:effectLst/>
                          <a:latin typeface="+mj-lt"/>
                          <a:ea typeface="Calibri" panose="020F0502020204030204" pitchFamily="34" charset="0"/>
                          <a:cs typeface="Times New Roman" panose="02020603050405020304" pitchFamily="18" charset="0"/>
                        </a:rPr>
                        <a:t> very</a:t>
                      </a: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dirty="0">
                          <a:effectLst/>
                          <a:latin typeface="+mj-lt"/>
                          <a:ea typeface="Calibri" panose="020F0502020204030204" pitchFamily="34" charset="0"/>
                          <a:cs typeface="Times New Roman" panose="02020603050405020304" pitchFamily="18" charset="0"/>
                        </a:rPr>
                        <a:t> very</a:t>
                      </a: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baseline="0" dirty="0">
                          <a:effectLst/>
                          <a:latin typeface="+mj-lt"/>
                          <a:ea typeface="Calibri" panose="020F0502020204030204" pitchFamily="34" charset="0"/>
                          <a:cs typeface="Times New Roman" panose="02020603050405020304" pitchFamily="18" charset="0"/>
                        </a:rPr>
                        <a:t> </a:t>
                      </a:r>
                      <a:r>
                        <a:rPr lang="en-US" sz="1300" dirty="0">
                          <a:effectLst/>
                          <a:latin typeface="+mj-lt"/>
                          <a:ea typeface="Calibri" panose="020F0502020204030204" pitchFamily="34" charset="0"/>
                          <a:cs typeface="Times New Roman" panose="02020603050405020304" pitchFamily="18" charset="0"/>
                        </a:rPr>
                        <a:t>very</a:t>
                      </a: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223457">
                <a:tc>
                  <a:txBody>
                    <a:bodyPr/>
                    <a:lstStyle/>
                    <a:p>
                      <a:pPr algn="ctr">
                        <a:lnSpc>
                          <a:spcPct val="115000"/>
                        </a:lnSpc>
                        <a:spcAft>
                          <a:spcPts val="1000"/>
                        </a:spcAft>
                      </a:pPr>
                      <a:r>
                        <a:rPr lang="en-US" sz="1300" dirty="0" err="1">
                          <a:effectLst/>
                          <a:latin typeface="Sylfaen" panose="010A0502050306030303" pitchFamily="18" charset="0"/>
                          <a:ea typeface="Calibri" panose="020F0502020204030204" pitchFamily="34" charset="0"/>
                          <a:cs typeface="Times New Roman" panose="02020603050405020304" pitchFamily="18" charset="0"/>
                        </a:rPr>
                        <a:t>Areni</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dirty="0">
                          <a:effectLst/>
                          <a:latin typeface="+mj-lt"/>
                          <a:ea typeface="Calibri" panose="020F0502020204030204" pitchFamily="34" charset="0"/>
                          <a:cs typeface="Times New Roman" panose="02020603050405020304" pitchFamily="18" charset="0"/>
                        </a:rPr>
                        <a:t> very</a:t>
                      </a: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dirty="0">
                          <a:effectLst/>
                          <a:latin typeface="+mj-lt"/>
                          <a:ea typeface="Calibri" panose="020F0502020204030204" pitchFamily="34" charset="0"/>
                          <a:cs typeface="Times New Roman" panose="02020603050405020304" pitchFamily="18" charset="0"/>
                        </a:rPr>
                        <a:t>very</a:t>
                      </a: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dirty="0">
                          <a:effectLst/>
                          <a:latin typeface="+mj-lt"/>
                          <a:ea typeface="Calibri" panose="020F0502020204030204" pitchFamily="34" charset="0"/>
                          <a:cs typeface="Times New Roman" panose="02020603050405020304" pitchFamily="18" charset="0"/>
                        </a:rPr>
                        <a:t>very</a:t>
                      </a: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223457">
                <a:tc>
                  <a:txBody>
                    <a:bodyPr/>
                    <a:lstStyle/>
                    <a:p>
                      <a:pPr algn="ctr">
                        <a:lnSpc>
                          <a:spcPct val="115000"/>
                        </a:lnSpc>
                        <a:spcAft>
                          <a:spcPts val="1000"/>
                        </a:spcAft>
                      </a:pPr>
                      <a:r>
                        <a:rPr lang="en-US" sz="1300" dirty="0" err="1">
                          <a:effectLst/>
                          <a:latin typeface="Sylfaen" panose="010A0502050306030303" pitchFamily="18" charset="0"/>
                          <a:ea typeface="Calibri" panose="020F0502020204030204" pitchFamily="34" charset="0"/>
                          <a:cs typeface="Times New Roman" panose="02020603050405020304" pitchFamily="18" charset="0"/>
                        </a:rPr>
                        <a:t>Meghri</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dirty="0">
                          <a:effectLst/>
                          <a:latin typeface="+mj-lt"/>
                          <a:ea typeface="Calibri" panose="020F0502020204030204" pitchFamily="34" charset="0"/>
                          <a:cs typeface="Times New Roman" panose="02020603050405020304" pitchFamily="18" charset="0"/>
                        </a:rPr>
                        <a:t> very</a:t>
                      </a: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dirty="0">
                          <a:effectLst/>
                          <a:latin typeface="+mj-lt"/>
                          <a:ea typeface="Calibri" panose="020F0502020204030204" pitchFamily="34" charset="0"/>
                          <a:cs typeface="Times New Roman" panose="02020603050405020304" pitchFamily="18" charset="0"/>
                        </a:rPr>
                        <a:t> very</a:t>
                      </a: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dirty="0">
                          <a:effectLst/>
                          <a:latin typeface="+mj-lt"/>
                          <a:ea typeface="Calibri" panose="020F0502020204030204" pitchFamily="34" charset="0"/>
                          <a:cs typeface="Times New Roman" panose="02020603050405020304" pitchFamily="18" charset="0"/>
                        </a:rPr>
                        <a:t> very</a:t>
                      </a: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223457">
                <a:tc>
                  <a:txBody>
                    <a:bodyPr/>
                    <a:lstStyle/>
                    <a:p>
                      <a:pPr algn="ctr">
                        <a:lnSpc>
                          <a:spcPct val="115000"/>
                        </a:lnSpc>
                        <a:spcAft>
                          <a:spcPts val="1000"/>
                        </a:spcAft>
                      </a:pPr>
                      <a:r>
                        <a:rPr lang="en-US" sz="1300" dirty="0" err="1">
                          <a:effectLst/>
                          <a:latin typeface="Sylfaen" panose="010A0502050306030303" pitchFamily="18" charset="0"/>
                          <a:ea typeface="Calibri" panose="020F0502020204030204" pitchFamily="34" charset="0"/>
                          <a:cs typeface="Times New Roman" panose="02020603050405020304" pitchFamily="18" charset="0"/>
                        </a:rPr>
                        <a:t>Merdzavan</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dirty="0">
                          <a:effectLst/>
                          <a:latin typeface="+mj-lt"/>
                          <a:ea typeface="Calibri" panose="020F0502020204030204" pitchFamily="34" charset="0"/>
                          <a:cs typeface="Times New Roman" panose="02020603050405020304" pitchFamily="18" charset="0"/>
                        </a:rPr>
                        <a:t> very</a:t>
                      </a: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dirty="0">
                          <a:effectLst/>
                          <a:latin typeface="+mj-lt"/>
                          <a:ea typeface="Calibri" panose="020F0502020204030204" pitchFamily="34" charset="0"/>
                          <a:cs typeface="Times New Roman" panose="02020603050405020304" pitchFamily="18" charset="0"/>
                        </a:rPr>
                        <a:t> very</a:t>
                      </a: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dirty="0">
                          <a:effectLst/>
                          <a:latin typeface="+mj-lt"/>
                          <a:ea typeface="Calibri" panose="020F0502020204030204" pitchFamily="34" charset="0"/>
                          <a:cs typeface="Times New Roman" panose="02020603050405020304" pitchFamily="18" charset="0"/>
                        </a:rPr>
                        <a:t> very</a:t>
                      </a: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223457">
                <a:tc>
                  <a:txBody>
                    <a:bodyPr/>
                    <a:lstStyle/>
                    <a:p>
                      <a:pPr algn="ctr">
                        <a:lnSpc>
                          <a:spcPct val="115000"/>
                        </a:lnSpc>
                        <a:spcAft>
                          <a:spcPts val="1000"/>
                        </a:spcAft>
                      </a:pPr>
                      <a:r>
                        <a:rPr lang="en-US" sz="1300" dirty="0" err="1">
                          <a:effectLst/>
                          <a:latin typeface="Sylfaen" panose="010A0502050306030303" pitchFamily="18" charset="0"/>
                          <a:ea typeface="Calibri" panose="020F0502020204030204" pitchFamily="34" charset="0"/>
                          <a:cs typeface="Times New Roman" panose="02020603050405020304" pitchFamily="18" charset="0"/>
                        </a:rPr>
                        <a:t>Aparan</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dirty="0">
                          <a:effectLst/>
                          <a:latin typeface="+mj-lt"/>
                          <a:ea typeface="Calibri" panose="020F0502020204030204" pitchFamily="34" charset="0"/>
                          <a:cs typeface="Times New Roman" panose="02020603050405020304" pitchFamily="18" charset="0"/>
                        </a:rPr>
                        <a:t> very</a:t>
                      </a: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1000"/>
                        </a:spcAft>
                      </a:pPr>
                      <a:r>
                        <a:rPr lang="en-US" sz="1300" baseline="0" dirty="0">
                          <a:effectLst/>
                          <a:latin typeface="+mj-lt"/>
                          <a:ea typeface="Calibri" panose="020F0502020204030204" pitchFamily="34" charset="0"/>
                          <a:cs typeface="Times New Roman" panose="02020603050405020304" pitchFamily="18" charset="0"/>
                        </a:rPr>
                        <a:t> </a:t>
                      </a:r>
                      <a:r>
                        <a:rPr lang="en-US" sz="1300" kern="1200" baseline="0" dirty="0">
                          <a:solidFill>
                            <a:schemeClr val="tx1"/>
                          </a:solidFill>
                          <a:effectLst/>
                          <a:latin typeface="+mj-lt"/>
                          <a:ea typeface="Calibri" panose="020F0502020204030204" pitchFamily="34" charset="0"/>
                          <a:cs typeface="Times New Roman" panose="02020603050405020304" pitchFamily="18" charset="0"/>
                        </a:rPr>
                        <a:t>weak</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6"/>
                  </a:ext>
                </a:extLst>
              </a:tr>
              <a:tr h="223457">
                <a:tc>
                  <a:txBody>
                    <a:bodyPr/>
                    <a:lstStyle/>
                    <a:p>
                      <a:pPr algn="ctr">
                        <a:lnSpc>
                          <a:spcPct val="115000"/>
                        </a:lnSpc>
                        <a:spcAft>
                          <a:spcPts val="1000"/>
                        </a:spcAft>
                      </a:pPr>
                      <a:r>
                        <a:rPr lang="en-US" sz="1300" dirty="0" err="1">
                          <a:effectLst/>
                          <a:latin typeface="Sylfaen" panose="010A0502050306030303" pitchFamily="18" charset="0"/>
                          <a:ea typeface="Calibri" panose="020F0502020204030204" pitchFamily="34" charset="0"/>
                          <a:cs typeface="Times New Roman" panose="02020603050405020304" pitchFamily="18" charset="0"/>
                        </a:rPr>
                        <a:t>Gyumri</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dirty="0">
                          <a:effectLst/>
                          <a:latin typeface="+mj-lt"/>
                          <a:ea typeface="Calibri" panose="020F0502020204030204" pitchFamily="34" charset="0"/>
                          <a:cs typeface="Times New Roman" panose="02020603050405020304" pitchFamily="18" charset="0"/>
                        </a:rPr>
                        <a:t> very</a:t>
                      </a: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dirty="0">
                          <a:effectLst/>
                          <a:latin typeface="+mj-lt"/>
                          <a:ea typeface="Calibri" panose="020F0502020204030204" pitchFamily="34" charset="0"/>
                          <a:cs typeface="Times New Roman" panose="02020603050405020304" pitchFamily="18" charset="0"/>
                        </a:rPr>
                        <a:t> very</a:t>
                      </a:r>
                      <a:r>
                        <a:rPr lang="en-US" sz="1300" baseline="0" dirty="0">
                          <a:effectLst/>
                          <a:latin typeface="+mj-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1000"/>
                        </a:spcAft>
                      </a:pPr>
                      <a:r>
                        <a:rPr lang="en-US" sz="1300" baseline="0" dirty="0">
                          <a:effectLst/>
                          <a:latin typeface="+mj-lt"/>
                          <a:ea typeface="Calibri" panose="020F0502020204030204" pitchFamily="34" charset="0"/>
                          <a:cs typeface="Times New Roman" panose="02020603050405020304" pitchFamily="18" charset="0"/>
                        </a:rPr>
                        <a:t> </a:t>
                      </a:r>
                      <a:r>
                        <a:rPr lang="en-US" sz="1300" kern="1200" baseline="0" dirty="0">
                          <a:solidFill>
                            <a:schemeClr val="tx1"/>
                          </a:solidFill>
                          <a:effectLst/>
                          <a:latin typeface="+mj-lt"/>
                          <a:ea typeface="Calibri" panose="020F0502020204030204" pitchFamily="34" charset="0"/>
                          <a:cs typeface="Times New Roman" panose="02020603050405020304" pitchFamily="18" charset="0"/>
                        </a:rPr>
                        <a:t>weak</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7"/>
                  </a:ext>
                </a:extLst>
              </a:tr>
              <a:tr h="223457">
                <a:tc>
                  <a:txBody>
                    <a:bodyPr/>
                    <a:lstStyle/>
                    <a:p>
                      <a:pPr algn="ctr">
                        <a:lnSpc>
                          <a:spcPct val="115000"/>
                        </a:lnSpc>
                        <a:spcAft>
                          <a:spcPts val="1000"/>
                        </a:spcAft>
                      </a:pPr>
                      <a:r>
                        <a:rPr lang="en-US" sz="1300" dirty="0" err="1">
                          <a:effectLst/>
                          <a:latin typeface="Sylfaen" panose="010A0502050306030303" pitchFamily="18" charset="0"/>
                          <a:ea typeface="Calibri" panose="020F0502020204030204" pitchFamily="34" charset="0"/>
                          <a:cs typeface="Times New Roman" panose="02020603050405020304" pitchFamily="18" charset="0"/>
                        </a:rPr>
                        <a:t>Martuni</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baseline="0" dirty="0">
                          <a:effectLst/>
                          <a:latin typeface="+mj-lt"/>
                          <a:ea typeface="Calibri" panose="020F0502020204030204" pitchFamily="34" charset="0"/>
                          <a:cs typeface="Times New Roman" panose="02020603050405020304" pitchFamily="18" charset="0"/>
                        </a:rPr>
                        <a:t> </a:t>
                      </a:r>
                      <a:r>
                        <a:rPr lang="en-US" sz="1300" kern="1200" baseline="0" dirty="0">
                          <a:solidFill>
                            <a:schemeClr val="tx1"/>
                          </a:solidFill>
                          <a:effectLst/>
                          <a:latin typeface="+mj-lt"/>
                          <a:ea typeface="Calibri" panose="020F0502020204030204" pitchFamily="34" charset="0"/>
                          <a:cs typeface="Times New Roman" panose="02020603050405020304" pitchFamily="18" charset="0"/>
                        </a:rPr>
                        <a:t>weak</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300" baseline="0" dirty="0">
                          <a:effectLst/>
                          <a:latin typeface="+mj-lt"/>
                          <a:ea typeface="Calibri" panose="020F0502020204030204" pitchFamily="34" charset="0"/>
                          <a:cs typeface="Times New Roman" panose="02020603050405020304" pitchFamily="18" charset="0"/>
                        </a:rPr>
                        <a:t> </a:t>
                      </a:r>
                      <a:r>
                        <a:rPr lang="en-US" sz="1300" kern="1200" baseline="0" dirty="0">
                          <a:solidFill>
                            <a:schemeClr val="tx1"/>
                          </a:solidFill>
                          <a:effectLst/>
                          <a:latin typeface="+mj-lt"/>
                          <a:ea typeface="Calibri" panose="020F0502020204030204" pitchFamily="34" charset="0"/>
                          <a:cs typeface="Times New Roman" panose="02020603050405020304" pitchFamily="18" charset="0"/>
                        </a:rPr>
                        <a:t>weak</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1000"/>
                        </a:spcAft>
                      </a:pPr>
                      <a:r>
                        <a:rPr lang="en-US" sz="1300" kern="1200" baseline="0" dirty="0">
                          <a:solidFill>
                            <a:schemeClr val="tx1"/>
                          </a:solidFill>
                          <a:effectLst/>
                          <a:latin typeface="+mn-lt"/>
                          <a:ea typeface="Calibri" panose="020F0502020204030204" pitchFamily="34" charset="0"/>
                          <a:cs typeface="Times New Roman" panose="02020603050405020304" pitchFamily="18" charset="0"/>
                        </a:rPr>
                        <a:t> strong</a:t>
                      </a:r>
                      <a:endParaRPr lang="ru-RU" sz="1300" dirty="0">
                        <a:effectLst/>
                        <a:latin typeface="+mj-lt"/>
                        <a:ea typeface="Calibri" panose="020F0502020204030204" pitchFamily="34" charset="0"/>
                        <a:cs typeface="Times New Roman" panose="02020603050405020304" pitchFamily="18" charset="0"/>
                      </a:endParaRPr>
                    </a:p>
                  </a:txBody>
                  <a:tcPr marL="63820" marR="63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bl>
          </a:graphicData>
        </a:graphic>
      </p:graphicFrame>
      <p:pic>
        <p:nvPicPr>
          <p:cNvPr id="27754" name="Picture 3" descr="C:\Users\Admin\Desktop\CLIMA\ELENA\Hydromet logo.png"/>
          <p:cNvPicPr>
            <a:picLocks noChangeAspect="1" noChangeArrowheads="1"/>
          </p:cNvPicPr>
          <p:nvPr/>
        </p:nvPicPr>
        <p:blipFill>
          <a:blip r:embed="rId3" cstate="print"/>
          <a:srcRect/>
          <a:stretch>
            <a:fillRect/>
          </a:stretch>
        </p:blipFill>
        <p:spPr bwMode="auto">
          <a:xfrm>
            <a:off x="8297863" y="4595813"/>
            <a:ext cx="608012" cy="456010"/>
          </a:xfrm>
          <a:prstGeom prst="rect">
            <a:avLst/>
          </a:prstGeom>
          <a:noFill/>
          <a:ln w="9525">
            <a:noFill/>
            <a:miter lim="800000"/>
            <a:headEnd/>
            <a:tailEnd/>
          </a:ln>
        </p:spPr>
      </p:pic>
    </p:spTree>
    <p:extLst>
      <p:ext uri="{BB962C8B-B14F-4D97-AF65-F5344CB8AC3E}">
        <p14:creationId xmlns:p14="http://schemas.microsoft.com/office/powerpoint/2010/main" val="557509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1CD0364-DA9D-41C1-A777-D1EFCA686E8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1596" y="32350"/>
            <a:ext cx="6420171" cy="5111149"/>
          </a:xfrm>
          <a:prstGeom prst="rect">
            <a:avLst/>
          </a:prstGeom>
        </p:spPr>
      </p:pic>
    </p:spTree>
    <p:extLst>
      <p:ext uri="{BB962C8B-B14F-4D97-AF65-F5344CB8AC3E}">
        <p14:creationId xmlns:p14="http://schemas.microsoft.com/office/powerpoint/2010/main" val="2544128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ED5FFD7B-0B66-4ADF-B1B5-97342229A6FC}"/>
              </a:ext>
            </a:extLst>
          </p:cNvPr>
          <p:cNvSpPr>
            <a:spLocks noGrp="1"/>
          </p:cNvSpPr>
          <p:nvPr>
            <p:ph type="body" sz="quarter" idx="11"/>
          </p:nvPr>
        </p:nvSpPr>
        <p:spPr>
          <a:xfrm>
            <a:off x="367748" y="119270"/>
            <a:ext cx="8090452" cy="785191"/>
          </a:xfrm>
        </p:spPr>
        <p:txBody>
          <a:bodyPr/>
          <a:lstStyle/>
          <a:p>
            <a:r>
              <a:rPr lang="en-US" sz="2000" dirty="0">
                <a:solidFill>
                  <a:srgbClr val="002060"/>
                </a:solidFill>
              </a:rPr>
              <a:t>                                     </a:t>
            </a:r>
            <a:r>
              <a:rPr lang="en-US" sz="3000" b="1" i="1" dirty="0">
                <a:solidFill>
                  <a:srgbClr val="002060"/>
                </a:solidFill>
                <a:effectLst>
                  <a:outerShdw blurRad="38100" dist="38100" dir="2700000" algn="tl">
                    <a:srgbClr val="000000">
                      <a:alpha val="43137"/>
                    </a:srgbClr>
                  </a:outerShdw>
                </a:effectLst>
                <a:latin typeface="+mj-lt"/>
              </a:rPr>
              <a:t>Severe Drought</a:t>
            </a:r>
            <a:endParaRPr lang="ru-RU" sz="3000" b="1" i="1" dirty="0">
              <a:solidFill>
                <a:srgbClr val="002060"/>
              </a:solidFill>
              <a:effectLst>
                <a:outerShdw blurRad="38100" dist="38100" dir="2700000" algn="tl">
                  <a:srgbClr val="000000">
                    <a:alpha val="43137"/>
                  </a:srgbClr>
                </a:outerShdw>
              </a:effectLst>
              <a:latin typeface="+mj-lt"/>
            </a:endParaRPr>
          </a:p>
        </p:txBody>
      </p:sp>
      <p:pic>
        <p:nvPicPr>
          <p:cNvPr id="9" name="Picture 25">
            <a:extLst>
              <a:ext uri="{FF2B5EF4-FFF2-40B4-BE49-F238E27FC236}">
                <a16:creationId xmlns:a16="http://schemas.microsoft.com/office/drawing/2014/main" id="{7E664A1E-5962-4275-9490-26E80291692F}"/>
              </a:ext>
            </a:extLst>
          </p:cNvPr>
          <p:cNvPicPr>
            <a:picLocks noChangeAspect="1" noChangeArrowheads="1"/>
          </p:cNvPicPr>
          <p:nvPr/>
        </p:nvPicPr>
        <p:blipFill>
          <a:blip r:embed="rId3" cstate="print"/>
          <a:srcRect/>
          <a:stretch>
            <a:fillRect/>
          </a:stretch>
        </p:blipFill>
        <p:spPr bwMode="auto">
          <a:xfrm>
            <a:off x="367748" y="904461"/>
            <a:ext cx="4009062" cy="4239039"/>
          </a:xfrm>
          <a:prstGeom prst="rect">
            <a:avLst/>
          </a:prstGeom>
          <a:noFill/>
          <a:ln w="9525">
            <a:noFill/>
            <a:miter lim="800000"/>
            <a:headEnd/>
            <a:tailEnd/>
          </a:ln>
        </p:spPr>
      </p:pic>
      <p:pic>
        <p:nvPicPr>
          <p:cNvPr id="10" name="Picture 26" descr="http://www.fao.org/giews/earthobservation/asis/data/country/ARM/PHE/HIS/PEy_ASy_c1_s1_g2_t50.png">
            <a:extLst>
              <a:ext uri="{FF2B5EF4-FFF2-40B4-BE49-F238E27FC236}">
                <a16:creationId xmlns:a16="http://schemas.microsoft.com/office/drawing/2014/main" id="{3BC90A43-7BBF-4A8D-A76A-979DC9F1410A}"/>
              </a:ext>
            </a:extLst>
          </p:cNvPr>
          <p:cNvPicPr>
            <a:picLocks noChangeAspect="1" noChangeArrowheads="1"/>
          </p:cNvPicPr>
          <p:nvPr/>
        </p:nvPicPr>
        <p:blipFill>
          <a:blip r:embed="rId4" cstate="print"/>
          <a:srcRect/>
          <a:stretch>
            <a:fillRect/>
          </a:stretch>
        </p:blipFill>
        <p:spPr bwMode="auto">
          <a:xfrm>
            <a:off x="4376810" y="904461"/>
            <a:ext cx="4570783" cy="4239038"/>
          </a:xfrm>
          <a:prstGeom prst="rect">
            <a:avLst/>
          </a:prstGeom>
          <a:noFill/>
          <a:ln w="9525">
            <a:noFill/>
            <a:miter lim="800000"/>
            <a:headEnd/>
            <a:tailEnd/>
          </a:ln>
        </p:spPr>
      </p:pic>
    </p:spTree>
    <p:extLst>
      <p:ext uri="{BB962C8B-B14F-4D97-AF65-F5344CB8AC3E}">
        <p14:creationId xmlns:p14="http://schemas.microsoft.com/office/powerpoint/2010/main" val="2025946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A3EDA5B6-75DD-46FA-8ADD-CC65E528E26F}"/>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8223" y="232588"/>
            <a:ext cx="3774557" cy="4909620"/>
          </a:xfrm>
          <a:prstGeom prst="rect">
            <a:avLst/>
          </a:prstGeom>
          <a:noFill/>
          <a:ln>
            <a:noFill/>
          </a:ln>
        </p:spPr>
      </p:pic>
      <p:pic>
        <p:nvPicPr>
          <p:cNvPr id="5" name="Рисунок 4">
            <a:extLst>
              <a:ext uri="{FF2B5EF4-FFF2-40B4-BE49-F238E27FC236}">
                <a16:creationId xmlns:a16="http://schemas.microsoft.com/office/drawing/2014/main" id="{47820A1E-3EFF-41DE-9BD2-33816388186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912781" y="233879"/>
            <a:ext cx="4235486" cy="4909621"/>
          </a:xfrm>
          <a:prstGeom prst="rect">
            <a:avLst/>
          </a:prstGeom>
          <a:noFill/>
          <a:ln>
            <a:noFill/>
          </a:ln>
        </p:spPr>
      </p:pic>
    </p:spTree>
    <p:extLst>
      <p:ext uri="{BB962C8B-B14F-4D97-AF65-F5344CB8AC3E}">
        <p14:creationId xmlns:p14="http://schemas.microsoft.com/office/powerpoint/2010/main" val="2966681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1A81FDE8-726D-48E9-867D-E30BA5CF00CD}"/>
              </a:ext>
            </a:extLst>
          </p:cNvPr>
          <p:cNvSpPr>
            <a:spLocks noGrp="1"/>
          </p:cNvSpPr>
          <p:nvPr>
            <p:ph type="body" sz="quarter" idx="11"/>
          </p:nvPr>
        </p:nvSpPr>
        <p:spPr>
          <a:xfrm>
            <a:off x="161365" y="182880"/>
            <a:ext cx="8982635" cy="419548"/>
          </a:xfrm>
        </p:spPr>
        <p:txBody>
          <a:bodyPr/>
          <a:lstStyle/>
          <a:p>
            <a:pPr algn="ctr"/>
            <a:r>
              <a:rPr lang="en-US" sz="3200" dirty="0">
                <a:solidFill>
                  <a:srgbClr val="002060"/>
                </a:solidFill>
              </a:rPr>
              <a:t>NDVI Temporal </a:t>
            </a:r>
            <a:r>
              <a:rPr lang="en-US" altLang="ru-RU" sz="3200" dirty="0">
                <a:solidFill>
                  <a:srgbClr val="002060"/>
                </a:solidFill>
              </a:rPr>
              <a:t>Dynamics 1994-2014</a:t>
            </a:r>
            <a:endParaRPr lang="ru-RU" sz="3200" dirty="0">
              <a:solidFill>
                <a:srgbClr val="002060"/>
              </a:solidFill>
            </a:endParaRPr>
          </a:p>
        </p:txBody>
      </p:sp>
      <p:pic>
        <p:nvPicPr>
          <p:cNvPr id="13" name="Рисунок 12">
            <a:extLst>
              <a:ext uri="{FF2B5EF4-FFF2-40B4-BE49-F238E27FC236}">
                <a16:creationId xmlns:a16="http://schemas.microsoft.com/office/drawing/2014/main" id="{8FBC0BBC-D5E8-4F52-8615-16A802982055}"/>
              </a:ext>
            </a:extLst>
          </p:cNvPr>
          <p:cNvPicPr>
            <a:picLocks noGrp="1"/>
          </p:cNvPicPr>
          <p:nvPr>
            <p:ph type="pic" idx="14"/>
          </p:nvPr>
        </p:nvPicPr>
        <p:blipFill rotWithShape="1">
          <a:blip r:embed="rId3" cstate="hqprint">
            <a:extLst>
              <a:ext uri="{28A0092B-C50C-407E-A947-70E740481C1C}">
                <a14:useLocalDpi xmlns:a14="http://schemas.microsoft.com/office/drawing/2010/main" val="0"/>
              </a:ext>
            </a:extLst>
          </a:blip>
          <a:srcRect l="8830" t="12062" r="12712" b="32270"/>
          <a:stretch/>
        </p:blipFill>
        <p:spPr bwMode="auto">
          <a:xfrm>
            <a:off x="504495" y="735722"/>
            <a:ext cx="3846786" cy="1836028"/>
          </a:xfrm>
          <a:prstGeom prst="rect">
            <a:avLst/>
          </a:prstGeom>
          <a:noFill/>
          <a:ln>
            <a:noFill/>
          </a:ln>
          <a:extLst>
            <a:ext uri="{53640926-AAD7-44D8-BBD7-CCE9431645EC}">
              <a14:shadowObscured xmlns:a14="http://schemas.microsoft.com/office/drawing/2010/main"/>
            </a:ext>
          </a:extLst>
        </p:spPr>
      </p:pic>
      <p:pic>
        <p:nvPicPr>
          <p:cNvPr id="14" name="Рисунок 13">
            <a:extLst>
              <a:ext uri="{FF2B5EF4-FFF2-40B4-BE49-F238E27FC236}">
                <a16:creationId xmlns:a16="http://schemas.microsoft.com/office/drawing/2014/main" id="{011C4312-DBD3-42FB-AC8C-7DA62C954B7B}"/>
              </a:ext>
            </a:extLst>
          </p:cNvPr>
          <p:cNvPicPr>
            <a:picLocks noGrp="1"/>
          </p:cNvPicPr>
          <p:nvPr>
            <p:ph type="pic" idx="15"/>
          </p:nvPr>
        </p:nvPicPr>
        <p:blipFill rotWithShape="1">
          <a:blip r:embed="rId4" cstate="hqprint">
            <a:extLst>
              <a:ext uri="{28A0092B-C50C-407E-A947-70E740481C1C}">
                <a14:useLocalDpi xmlns:a14="http://schemas.microsoft.com/office/drawing/2010/main" val="0"/>
              </a:ext>
            </a:extLst>
          </a:blip>
          <a:srcRect l="8326" t="12917" r="13015" b="32736"/>
          <a:stretch/>
        </p:blipFill>
        <p:spPr bwMode="auto">
          <a:xfrm>
            <a:off x="4582510" y="735722"/>
            <a:ext cx="3944801" cy="1836027"/>
          </a:xfrm>
          <a:prstGeom prst="rect">
            <a:avLst/>
          </a:prstGeom>
          <a:noFill/>
          <a:ln>
            <a:noFill/>
          </a:ln>
          <a:extLst>
            <a:ext uri="{53640926-AAD7-44D8-BBD7-CCE9431645EC}">
              <a14:shadowObscured xmlns:a14="http://schemas.microsoft.com/office/drawing/2010/main"/>
            </a:ext>
          </a:extLst>
        </p:spPr>
      </p:pic>
      <p:pic>
        <p:nvPicPr>
          <p:cNvPr id="15" name="Рисунок 14">
            <a:extLst>
              <a:ext uri="{FF2B5EF4-FFF2-40B4-BE49-F238E27FC236}">
                <a16:creationId xmlns:a16="http://schemas.microsoft.com/office/drawing/2014/main" id="{3A845EC6-CE47-4421-B1FD-1285289BABD3}"/>
              </a:ext>
            </a:extLst>
          </p:cNvPr>
          <p:cNvPicPr>
            <a:picLocks noGrp="1"/>
          </p:cNvPicPr>
          <p:nvPr>
            <p:ph type="pic" idx="12"/>
          </p:nvPr>
        </p:nvPicPr>
        <p:blipFill rotWithShape="1">
          <a:blip r:embed="rId5" cstate="hqprint">
            <a:extLst>
              <a:ext uri="{28A0092B-C50C-407E-A947-70E740481C1C}">
                <a14:useLocalDpi xmlns:a14="http://schemas.microsoft.com/office/drawing/2010/main" val="0"/>
              </a:ext>
            </a:extLst>
          </a:blip>
          <a:srcRect l="8827" t="11467" r="12296" b="33240"/>
          <a:stretch/>
        </p:blipFill>
        <p:spPr bwMode="auto">
          <a:xfrm>
            <a:off x="504495" y="2966484"/>
            <a:ext cx="3846786" cy="1694981"/>
          </a:xfrm>
          <a:prstGeom prst="rect">
            <a:avLst/>
          </a:prstGeom>
          <a:noFill/>
          <a:ln>
            <a:noFill/>
          </a:ln>
          <a:extLst>
            <a:ext uri="{53640926-AAD7-44D8-BBD7-CCE9431645EC}">
              <a14:shadowObscured xmlns:a14="http://schemas.microsoft.com/office/drawing/2010/main"/>
            </a:ext>
          </a:extLst>
        </p:spPr>
      </p:pic>
      <p:pic>
        <p:nvPicPr>
          <p:cNvPr id="16" name="Рисунок 15">
            <a:extLst>
              <a:ext uri="{FF2B5EF4-FFF2-40B4-BE49-F238E27FC236}">
                <a16:creationId xmlns:a16="http://schemas.microsoft.com/office/drawing/2014/main" id="{793F9958-91DC-43D5-9A37-B4924FC973FC}"/>
              </a:ext>
            </a:extLst>
          </p:cNvPr>
          <p:cNvPicPr>
            <a:picLocks noGrp="1"/>
          </p:cNvPicPr>
          <p:nvPr>
            <p:ph type="pic" idx="13"/>
          </p:nvPr>
        </p:nvPicPr>
        <p:blipFill rotWithShape="1">
          <a:blip r:embed="rId6" cstate="hqprint">
            <a:extLst>
              <a:ext uri="{28A0092B-C50C-407E-A947-70E740481C1C}">
                <a14:useLocalDpi xmlns:a14="http://schemas.microsoft.com/office/drawing/2010/main" val="0"/>
              </a:ext>
            </a:extLst>
          </a:blip>
          <a:srcRect l="8954" t="12465" r="12970" b="32618"/>
          <a:stretch/>
        </p:blipFill>
        <p:spPr bwMode="auto">
          <a:xfrm>
            <a:off x="4631517" y="2966484"/>
            <a:ext cx="3846786" cy="16949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1866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179309ED-81FF-4EF3-95A2-7E7CD9F133E8}"/>
              </a:ext>
            </a:extLst>
          </p:cNvPr>
          <p:cNvSpPr>
            <a:spLocks noGrp="1"/>
          </p:cNvSpPr>
          <p:nvPr>
            <p:ph type="body" sz="quarter" idx="10"/>
          </p:nvPr>
        </p:nvSpPr>
        <p:spPr>
          <a:xfrm>
            <a:off x="276696" y="181632"/>
            <a:ext cx="8633637" cy="576064"/>
          </a:xfrm>
        </p:spPr>
        <p:txBody>
          <a:bodyPr/>
          <a:lstStyle/>
          <a:p>
            <a:r>
              <a:rPr lang="en-US" b="1" i="1" dirty="0">
                <a:solidFill>
                  <a:srgbClr val="002060"/>
                </a:solidFill>
                <a:effectLst>
                  <a:outerShdw blurRad="38100" dist="38100" dir="2700000" algn="tl">
                    <a:srgbClr val="000000">
                      <a:alpha val="43137"/>
                    </a:srgbClr>
                  </a:outerShdw>
                </a:effectLst>
              </a:rPr>
              <a:t> Some Satellite drought </a:t>
            </a:r>
            <a:r>
              <a:rPr lang="en-US" b="1" i="1" dirty="0" err="1">
                <a:solidFill>
                  <a:srgbClr val="002060"/>
                </a:solidFill>
                <a:effectLst>
                  <a:outerShdw blurRad="38100" dist="38100" dir="2700000" algn="tl">
                    <a:srgbClr val="000000">
                      <a:alpha val="43137"/>
                    </a:srgbClr>
                  </a:outerShdw>
                </a:effectLst>
              </a:rPr>
              <a:t>indexses</a:t>
            </a:r>
            <a:endParaRPr lang="ru-RU" dirty="0"/>
          </a:p>
        </p:txBody>
      </p:sp>
      <p:pic>
        <p:nvPicPr>
          <p:cNvPr id="12" name="Picture 1">
            <a:extLst>
              <a:ext uri="{FF2B5EF4-FFF2-40B4-BE49-F238E27FC236}">
                <a16:creationId xmlns:a16="http://schemas.microsoft.com/office/drawing/2014/main" id="{AAF6050E-703D-4409-8F52-0DAC76E16F61}"/>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394179" y="1407046"/>
            <a:ext cx="2988000" cy="841302"/>
          </a:xfrm>
          <a:prstGeom prst="rect">
            <a:avLst/>
          </a:prstGeom>
          <a:noFill/>
          <a:ln>
            <a:noFill/>
          </a:ln>
        </p:spPr>
      </p:pic>
      <p:pic>
        <p:nvPicPr>
          <p:cNvPr id="13" name="Picture 4">
            <a:extLst>
              <a:ext uri="{FF2B5EF4-FFF2-40B4-BE49-F238E27FC236}">
                <a16:creationId xmlns:a16="http://schemas.microsoft.com/office/drawing/2014/main" id="{25BF4EA4-D09C-4262-A6C6-B0B6F14DEADB}"/>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761823" y="1407046"/>
            <a:ext cx="3241865" cy="898188"/>
          </a:xfrm>
          <a:prstGeom prst="rect">
            <a:avLst/>
          </a:prstGeom>
          <a:noFill/>
          <a:ln>
            <a:noFill/>
          </a:ln>
        </p:spPr>
      </p:pic>
      <p:pic>
        <p:nvPicPr>
          <p:cNvPr id="15" name="Picture 2">
            <a:extLst>
              <a:ext uri="{FF2B5EF4-FFF2-40B4-BE49-F238E27FC236}">
                <a16:creationId xmlns:a16="http://schemas.microsoft.com/office/drawing/2014/main" id="{C1F2E3BA-0429-48BD-80CE-B46A5DAD15FC}"/>
              </a:ext>
            </a:extLst>
          </p:cNvPr>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678192" y="2550907"/>
            <a:ext cx="5830646" cy="618714"/>
          </a:xfrm>
          <a:prstGeom prst="rect">
            <a:avLst/>
          </a:prstGeom>
          <a:noFill/>
          <a:ln>
            <a:noFill/>
          </a:ln>
        </p:spPr>
      </p:pic>
    </p:spTree>
    <p:extLst>
      <p:ext uri="{BB962C8B-B14F-4D97-AF65-F5344CB8AC3E}">
        <p14:creationId xmlns:p14="http://schemas.microsoft.com/office/powerpoint/2010/main" val="2954445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6159C3-2ABC-49B0-92EF-238C48C76BDE}"/>
              </a:ext>
            </a:extLst>
          </p:cNvPr>
          <p:cNvSpPr>
            <a:spLocks noGrp="1"/>
          </p:cNvSpPr>
          <p:nvPr>
            <p:ph type="title"/>
          </p:nvPr>
        </p:nvSpPr>
        <p:spPr/>
        <p:txBody>
          <a:bodyPr/>
          <a:lstStyle/>
          <a:p>
            <a:pPr indent="0">
              <a:defRPr/>
            </a:pPr>
            <a:r>
              <a:rPr lang="en-US" sz="2500" b="1" i="1" dirty="0">
                <a:solidFill>
                  <a:srgbClr val="002060"/>
                </a:solidFill>
                <a:effectLst>
                  <a:outerShdw blurRad="38100" dist="38100" dir="2700000" algn="tl">
                    <a:srgbClr val="000000">
                      <a:alpha val="43137"/>
                    </a:srgbClr>
                  </a:outerShdw>
                </a:effectLst>
                <a:ea typeface="+mn-ea"/>
                <a:cs typeface="Arial" pitchFamily="34" charset="0"/>
              </a:rPr>
              <a:t>VHI evolution 1981-2015 by </a:t>
            </a:r>
            <a:r>
              <a:rPr lang="en-US" sz="2500" b="1" i="1" dirty="0" err="1">
                <a:solidFill>
                  <a:srgbClr val="002060"/>
                </a:solidFill>
                <a:effectLst>
                  <a:outerShdw blurRad="38100" dist="38100" dir="2700000" algn="tl">
                    <a:srgbClr val="000000">
                      <a:alpha val="43137"/>
                    </a:srgbClr>
                  </a:outerShdw>
                </a:effectLst>
                <a:ea typeface="+mn-ea"/>
                <a:cs typeface="Arial" pitchFamily="34" charset="0"/>
              </a:rPr>
              <a:t>Marze</a:t>
            </a:r>
            <a:r>
              <a:rPr lang="en-US" sz="2500" b="1" i="1" dirty="0">
                <a:solidFill>
                  <a:srgbClr val="002060"/>
                </a:solidFill>
                <a:effectLst>
                  <a:outerShdw blurRad="38100" dist="38100" dir="2700000" algn="tl">
                    <a:srgbClr val="000000">
                      <a:alpha val="43137"/>
                    </a:srgbClr>
                  </a:outerShdw>
                </a:effectLst>
                <a:ea typeface="+mn-ea"/>
                <a:cs typeface="Arial" pitchFamily="34" charset="0"/>
              </a:rPr>
              <a:t> crop area  </a:t>
            </a:r>
            <a:br>
              <a:rPr lang="en-US" sz="2500" b="1" i="1" dirty="0">
                <a:solidFill>
                  <a:srgbClr val="002060"/>
                </a:solidFill>
                <a:effectLst>
                  <a:outerShdw blurRad="38100" dist="38100" dir="2700000" algn="tl">
                    <a:srgbClr val="000000">
                      <a:alpha val="43137"/>
                    </a:srgbClr>
                  </a:outerShdw>
                </a:effectLst>
                <a:ea typeface="+mn-ea"/>
                <a:cs typeface="Arial" pitchFamily="34" charset="0"/>
              </a:rPr>
            </a:br>
            <a:r>
              <a:rPr lang="en-US" altLang="ru-RU" sz="2500" b="1" i="1" dirty="0">
                <a:solidFill>
                  <a:srgbClr val="002060"/>
                </a:solidFill>
                <a:effectLst>
                  <a:outerShdw blurRad="38100" dist="38100" dir="2700000" algn="tl">
                    <a:srgbClr val="000000">
                      <a:alpha val="43137"/>
                    </a:srgbClr>
                  </a:outerShdw>
                </a:effectLst>
                <a:ea typeface="+mn-ea"/>
                <a:cs typeface="Arial" pitchFamily="34" charset="0"/>
              </a:rPr>
              <a:t>NOAA   AVHRR</a:t>
            </a:r>
            <a:endParaRPr lang="ru-RU" sz="2500" b="1" i="1" dirty="0">
              <a:solidFill>
                <a:srgbClr val="002060"/>
              </a:solidFill>
              <a:effectLst>
                <a:outerShdw blurRad="38100" dist="38100" dir="2700000" algn="tl">
                  <a:srgbClr val="000000">
                    <a:alpha val="43137"/>
                  </a:srgbClr>
                </a:outerShdw>
              </a:effectLst>
              <a:ea typeface="+mn-ea"/>
              <a:cs typeface="Arial" pitchFamily="34" charset="0"/>
            </a:endParaRPr>
          </a:p>
        </p:txBody>
      </p:sp>
      <p:graphicFrame>
        <p:nvGraphicFramePr>
          <p:cNvPr id="4" name="Chart 4">
            <a:extLst>
              <a:ext uri="{FF2B5EF4-FFF2-40B4-BE49-F238E27FC236}">
                <a16:creationId xmlns:a16="http://schemas.microsoft.com/office/drawing/2014/main" id="{B2296F38-87E3-4BD5-A2B4-7412CA69E829}"/>
              </a:ext>
            </a:extLst>
          </p:cNvPr>
          <p:cNvGraphicFramePr>
            <a:graphicFrameLocks noGrp="1"/>
          </p:cNvGraphicFramePr>
          <p:nvPr>
            <p:ph idx="1"/>
            <p:extLst>
              <p:ext uri="{D42A27DB-BD31-4B8C-83A1-F6EECF244321}">
                <p14:modId xmlns:p14="http://schemas.microsoft.com/office/powerpoint/2010/main" val="969549659"/>
              </p:ext>
            </p:extLst>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4022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571500"/>
            <a:ext cx="8458200" cy="658210"/>
          </a:xfrm>
        </p:spPr>
        <p:txBody>
          <a:bodyPr/>
          <a:lstStyle/>
          <a:p>
            <a:pPr algn="ctr"/>
            <a:r>
              <a:rPr lang="en-US" sz="3600" b="1" i="1" dirty="0">
                <a:solidFill>
                  <a:srgbClr val="002060"/>
                </a:solidFill>
                <a:effectLst>
                  <a:outerShdw blurRad="38100" dist="38100" dir="2700000" algn="tl">
                    <a:srgbClr val="000000">
                      <a:alpha val="43137"/>
                    </a:srgbClr>
                  </a:outerShdw>
                </a:effectLst>
                <a:ea typeface="+mn-ea"/>
                <a:cs typeface="Arial" pitchFamily="34" charset="0"/>
              </a:rPr>
              <a:t>2018 Global Climate</a:t>
            </a:r>
          </a:p>
        </p:txBody>
      </p:sp>
      <p:pic>
        <p:nvPicPr>
          <p:cNvPr id="6147" name="Picture 2" descr="Surface air anomaly in 2018 compared to 1981-2010 baseline"/>
          <p:cNvPicPr>
            <a:picLocks noGrp="1" noChangeAspect="1" noChangeArrowheads="1"/>
          </p:cNvPicPr>
          <p:nvPr>
            <p:ph idx="1"/>
          </p:nvPr>
        </p:nvPicPr>
        <p:blipFill>
          <a:blip r:embed="rId3" cstate="print"/>
          <a:srcRect/>
          <a:stretch>
            <a:fillRect/>
          </a:stretch>
        </p:blipFill>
        <p:spPr>
          <a:xfrm>
            <a:off x="1082565" y="1125311"/>
            <a:ext cx="6989379" cy="3619500"/>
          </a:xfrm>
          <a:noFill/>
        </p:spPr>
      </p:pic>
      <p:sp>
        <p:nvSpPr>
          <p:cNvPr id="6148" name="Rectangle 2"/>
          <p:cNvSpPr>
            <a:spLocks noChangeArrowheads="1"/>
          </p:cNvSpPr>
          <p:nvPr/>
        </p:nvSpPr>
        <p:spPr bwMode="auto">
          <a:xfrm>
            <a:off x="0" y="48339"/>
            <a:ext cx="5788764" cy="246221"/>
          </a:xfrm>
          <a:prstGeom prst="rect">
            <a:avLst/>
          </a:prstGeom>
          <a:noFill/>
          <a:ln w="9525">
            <a:noFill/>
            <a:miter lim="800000"/>
            <a:headEnd/>
            <a:tailEnd/>
          </a:ln>
        </p:spPr>
        <p:txBody>
          <a:bodyPr wrap="none" anchor="ctr">
            <a:spAutoFit/>
          </a:bodyPr>
          <a:lstStyle/>
          <a:p>
            <a:r>
              <a:rPr lang="en-US" sz="1000" dirty="0">
                <a:solidFill>
                  <a:srgbClr val="FF0000"/>
                </a:solidFill>
                <a:cs typeface="Times New Roman" pitchFamily="18" charset="0"/>
                <a:hlinkClick r:id="rId4"/>
              </a:rPr>
              <a:t>https://public.wmo.int/en/media/press-release/wo-climate-statement-past-4-years-warmest-record</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156250026"/>
              </p:ext>
            </p:extLst>
          </p:nvPr>
        </p:nvGraphicFramePr>
        <p:xfrm>
          <a:off x="294290" y="784182"/>
          <a:ext cx="3746678" cy="17398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868216223"/>
              </p:ext>
            </p:extLst>
          </p:nvPr>
        </p:nvGraphicFramePr>
        <p:xfrm>
          <a:off x="4628925" y="702357"/>
          <a:ext cx="4063130" cy="18216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1546611419"/>
              </p:ext>
            </p:extLst>
          </p:nvPr>
        </p:nvGraphicFramePr>
        <p:xfrm>
          <a:off x="4628925" y="2788826"/>
          <a:ext cx="3903107" cy="1709602"/>
        </p:xfrm>
        <a:graphic>
          <a:graphicData uri="http://schemas.openxmlformats.org/drawingml/2006/chart">
            <c:chart xmlns:c="http://schemas.openxmlformats.org/drawingml/2006/chart" xmlns:r="http://schemas.openxmlformats.org/officeDocument/2006/relationships" r:id="rId5"/>
          </a:graphicData>
        </a:graphic>
      </p:graphicFrame>
      <p:sp>
        <p:nvSpPr>
          <p:cNvPr id="12293" name="Rectangle 7"/>
          <p:cNvSpPr>
            <a:spLocks noChangeArrowheads="1"/>
          </p:cNvSpPr>
          <p:nvPr/>
        </p:nvSpPr>
        <p:spPr bwMode="auto">
          <a:xfrm>
            <a:off x="1143001" y="2140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350">
              <a:latin typeface="Arial" charset="0"/>
              <a:cs typeface="Arial" charset="0"/>
            </a:endParaRPr>
          </a:p>
        </p:txBody>
      </p:sp>
      <p:sp>
        <p:nvSpPr>
          <p:cNvPr id="12294" name="Rectangle 8"/>
          <p:cNvSpPr>
            <a:spLocks noChangeArrowheads="1"/>
          </p:cNvSpPr>
          <p:nvPr/>
        </p:nvSpPr>
        <p:spPr bwMode="auto">
          <a:xfrm>
            <a:off x="1143001" y="208595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350">
              <a:latin typeface="Arial" charset="0"/>
              <a:cs typeface="Arial" charset="0"/>
            </a:endParaRPr>
          </a:p>
        </p:txBody>
      </p:sp>
      <p:sp>
        <p:nvSpPr>
          <p:cNvPr id="12295" name="Rectangle 9"/>
          <p:cNvSpPr>
            <a:spLocks noChangeArrowheads="1"/>
          </p:cNvSpPr>
          <p:nvPr/>
        </p:nvSpPr>
        <p:spPr bwMode="auto">
          <a:xfrm>
            <a:off x="1143001" y="382188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350">
              <a:latin typeface="Arial" charset="0"/>
              <a:cs typeface="Arial" charset="0"/>
            </a:endParaRPr>
          </a:p>
        </p:txBody>
      </p:sp>
      <p:sp>
        <p:nvSpPr>
          <p:cNvPr id="12296" name="Rectangle 10"/>
          <p:cNvSpPr>
            <a:spLocks noChangeArrowheads="1"/>
          </p:cNvSpPr>
          <p:nvPr/>
        </p:nvSpPr>
        <p:spPr bwMode="auto">
          <a:xfrm>
            <a:off x="1143001" y="544351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350">
              <a:latin typeface="Arial" charset="0"/>
              <a:cs typeface="Arial" charset="0"/>
            </a:endParaRPr>
          </a:p>
        </p:txBody>
      </p:sp>
      <p:sp>
        <p:nvSpPr>
          <p:cNvPr id="12297" name="Rectangle 11"/>
          <p:cNvSpPr>
            <a:spLocks noChangeArrowheads="1"/>
          </p:cNvSpPr>
          <p:nvPr/>
        </p:nvSpPr>
        <p:spPr bwMode="auto">
          <a:xfrm>
            <a:off x="1143001" y="698656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350">
              <a:latin typeface="Arial" charset="0"/>
              <a:cs typeface="Arial" charset="0"/>
            </a:endParaRPr>
          </a:p>
        </p:txBody>
      </p:sp>
      <p:graphicFrame>
        <p:nvGraphicFramePr>
          <p:cNvPr id="14" name="Chart 13"/>
          <p:cNvGraphicFramePr/>
          <p:nvPr>
            <p:extLst>
              <p:ext uri="{D42A27DB-BD31-4B8C-83A1-F6EECF244321}">
                <p14:modId xmlns:p14="http://schemas.microsoft.com/office/powerpoint/2010/main" val="2038372002"/>
              </p:ext>
            </p:extLst>
          </p:nvPr>
        </p:nvGraphicFramePr>
        <p:xfrm>
          <a:off x="210117" y="2770145"/>
          <a:ext cx="4004531" cy="1728283"/>
        </p:xfrm>
        <a:graphic>
          <a:graphicData uri="http://schemas.openxmlformats.org/drawingml/2006/chart">
            <c:chart xmlns:c="http://schemas.openxmlformats.org/drawingml/2006/chart" xmlns:r="http://schemas.openxmlformats.org/officeDocument/2006/relationships" r:id="rId6"/>
          </a:graphicData>
        </a:graphic>
      </p:graphicFrame>
      <p:sp>
        <p:nvSpPr>
          <p:cNvPr id="12299" name="Rectangle 14"/>
          <p:cNvSpPr>
            <a:spLocks noChangeArrowheads="1"/>
          </p:cNvSpPr>
          <p:nvPr/>
        </p:nvSpPr>
        <p:spPr bwMode="auto">
          <a:xfrm>
            <a:off x="1143001" y="2140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350">
              <a:latin typeface="Arial" charset="0"/>
              <a:cs typeface="Arial" charset="0"/>
            </a:endParaRPr>
          </a:p>
        </p:txBody>
      </p:sp>
      <p:sp>
        <p:nvSpPr>
          <p:cNvPr id="12300" name="Rectangle 15"/>
          <p:cNvSpPr>
            <a:spLocks noChangeArrowheads="1"/>
          </p:cNvSpPr>
          <p:nvPr/>
        </p:nvSpPr>
        <p:spPr bwMode="auto">
          <a:xfrm>
            <a:off x="1143001" y="2007372"/>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350">
              <a:latin typeface="Arial" charset="0"/>
              <a:cs typeface="Arial" charset="0"/>
            </a:endParaRPr>
          </a:p>
        </p:txBody>
      </p:sp>
      <p:sp>
        <p:nvSpPr>
          <p:cNvPr id="12301" name="Rectangle 16"/>
          <p:cNvSpPr>
            <a:spLocks noChangeArrowheads="1"/>
          </p:cNvSpPr>
          <p:nvPr/>
        </p:nvSpPr>
        <p:spPr bwMode="auto">
          <a:xfrm>
            <a:off x="1143000" y="3893322"/>
            <a:ext cx="63863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492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350">
              <a:latin typeface="Arial" charset="0"/>
              <a:cs typeface="Arial" charset="0"/>
            </a:endParaRPr>
          </a:p>
        </p:txBody>
      </p:sp>
      <p:sp>
        <p:nvSpPr>
          <p:cNvPr id="16" name="Прямоугольник 15"/>
          <p:cNvSpPr/>
          <p:nvPr/>
        </p:nvSpPr>
        <p:spPr>
          <a:xfrm>
            <a:off x="351151" y="276976"/>
            <a:ext cx="8555547" cy="707886"/>
          </a:xfrm>
          <a:prstGeom prst="rect">
            <a:avLst/>
          </a:prstGeom>
        </p:spPr>
        <p:txBody>
          <a:bodyPr wrap="square">
            <a:spAutoFit/>
          </a:bodyPr>
          <a:lstStyle/>
          <a:p>
            <a:pPr>
              <a:defRPr/>
            </a:pPr>
            <a:r>
              <a:rPr lang="en-US" sz="2000" b="1" i="1" dirty="0">
                <a:solidFill>
                  <a:srgbClr val="002060"/>
                </a:solidFill>
                <a:effectLst>
                  <a:outerShdw blurRad="38100" dist="38100" dir="2700000" algn="tl">
                    <a:srgbClr val="000000">
                      <a:alpha val="43137"/>
                    </a:srgbClr>
                  </a:outerShdw>
                </a:effectLst>
                <a:latin typeface="+mj-lt"/>
                <a:cs typeface="Arial" pitchFamily="34" charset="0"/>
              </a:rPr>
              <a:t>Indexes of territory of Syunik region (1981-2014) in vegetation period</a:t>
            </a:r>
          </a:p>
          <a:p>
            <a:pPr algn="ctr">
              <a:defRPr/>
            </a:pPr>
            <a:r>
              <a:rPr lang="en-US" altLang="ru-RU" sz="2000" b="1" i="1" dirty="0">
                <a:solidFill>
                  <a:srgbClr val="002060"/>
                </a:solidFill>
                <a:effectLst>
                  <a:outerShdw blurRad="38100" dist="38100" dir="2700000" algn="tl">
                    <a:srgbClr val="000000">
                      <a:alpha val="43137"/>
                    </a:srgbClr>
                  </a:outerShdw>
                </a:effectLst>
                <a:latin typeface="+mj-lt"/>
                <a:cs typeface="Arial" pitchFamily="34" charset="0"/>
              </a:rPr>
              <a:t>NOAA   AVHRR</a:t>
            </a:r>
            <a:endParaRPr lang="ru-RU" sz="2000" b="1" i="1" dirty="0">
              <a:solidFill>
                <a:srgbClr val="002060"/>
              </a:solidFill>
              <a:effectLst>
                <a:outerShdw blurRad="38100" dist="38100" dir="2700000" algn="tl">
                  <a:srgbClr val="000000">
                    <a:alpha val="43137"/>
                  </a:srgbClr>
                </a:outerShdw>
              </a:effectLst>
              <a:latin typeface="+mj-lt"/>
              <a:cs typeface="Arial" pitchFamily="34" charset="0"/>
            </a:endParaRPr>
          </a:p>
        </p:txBody>
      </p:sp>
    </p:spTree>
    <p:extLst>
      <p:ext uri="{BB962C8B-B14F-4D97-AF65-F5344CB8AC3E}">
        <p14:creationId xmlns:p14="http://schemas.microsoft.com/office/powerpoint/2010/main" val="360534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Vahag\NEW CONFERANCE LINK\Confernace 2016\China 2016 Congres\Abstract IGU\Presentation an text IGC 2016\spotDINAMI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65" t="13647" r="7131" b="10140"/>
          <a:stretch/>
        </p:blipFill>
        <p:spPr bwMode="auto">
          <a:xfrm>
            <a:off x="1329071" y="353327"/>
            <a:ext cx="6385522" cy="455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864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081489999"/>
              </p:ext>
            </p:extLst>
          </p:nvPr>
        </p:nvGraphicFramePr>
        <p:xfrm>
          <a:off x="677091" y="649759"/>
          <a:ext cx="4262771" cy="20423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3986495339"/>
              </p:ext>
            </p:extLst>
          </p:nvPr>
        </p:nvGraphicFramePr>
        <p:xfrm>
          <a:off x="4144976" y="2692145"/>
          <a:ext cx="4441976" cy="241306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3"/>
          <p:cNvSpPr>
            <a:spLocks noChangeArrowheads="1"/>
          </p:cNvSpPr>
          <p:nvPr/>
        </p:nvSpPr>
        <p:spPr bwMode="auto">
          <a:xfrm>
            <a:off x="560133" y="44688"/>
            <a:ext cx="8340785"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fontAlgn="base">
              <a:spcBef>
                <a:spcPct val="0"/>
              </a:spcBef>
              <a:spcAft>
                <a:spcPct val="0"/>
              </a:spcAft>
              <a:tabLst>
                <a:tab pos="1819275" algn="l"/>
              </a:tabLst>
              <a:defRPr>
                <a:solidFill>
                  <a:schemeClr val="tx1"/>
                </a:solidFill>
                <a:latin typeface="Arial" pitchFamily="34" charset="0"/>
                <a:cs typeface="Arial" pitchFamily="34" charset="0"/>
              </a:defRPr>
            </a:lvl1pPr>
            <a:lvl2pPr fontAlgn="base">
              <a:spcBef>
                <a:spcPct val="0"/>
              </a:spcBef>
              <a:spcAft>
                <a:spcPct val="0"/>
              </a:spcAft>
              <a:tabLst>
                <a:tab pos="1819275" algn="l"/>
              </a:tabLst>
              <a:defRPr>
                <a:solidFill>
                  <a:schemeClr val="tx1"/>
                </a:solidFill>
                <a:latin typeface="Arial" pitchFamily="34" charset="0"/>
                <a:cs typeface="Arial" pitchFamily="34" charset="0"/>
              </a:defRPr>
            </a:lvl2pPr>
            <a:lvl3pPr fontAlgn="base">
              <a:spcBef>
                <a:spcPct val="0"/>
              </a:spcBef>
              <a:spcAft>
                <a:spcPct val="0"/>
              </a:spcAft>
              <a:tabLst>
                <a:tab pos="1819275" algn="l"/>
              </a:tabLst>
              <a:defRPr>
                <a:solidFill>
                  <a:schemeClr val="tx1"/>
                </a:solidFill>
                <a:latin typeface="Arial" pitchFamily="34" charset="0"/>
                <a:cs typeface="Arial" pitchFamily="34" charset="0"/>
              </a:defRPr>
            </a:lvl3pPr>
            <a:lvl4pPr fontAlgn="base">
              <a:spcBef>
                <a:spcPct val="0"/>
              </a:spcBef>
              <a:spcAft>
                <a:spcPct val="0"/>
              </a:spcAft>
              <a:tabLst>
                <a:tab pos="1819275" algn="l"/>
              </a:tabLst>
              <a:defRPr>
                <a:solidFill>
                  <a:schemeClr val="tx1"/>
                </a:solidFill>
                <a:latin typeface="Arial" pitchFamily="34" charset="0"/>
                <a:cs typeface="Arial" pitchFamily="34" charset="0"/>
              </a:defRPr>
            </a:lvl4pPr>
            <a:lvl5pPr fontAlgn="base">
              <a:spcBef>
                <a:spcPct val="0"/>
              </a:spcBef>
              <a:spcAft>
                <a:spcPct val="0"/>
              </a:spcAft>
              <a:tabLst>
                <a:tab pos="1819275" algn="l"/>
              </a:tabLst>
              <a:defRPr>
                <a:solidFill>
                  <a:schemeClr val="tx1"/>
                </a:solidFill>
                <a:latin typeface="Arial" pitchFamily="34" charset="0"/>
                <a:cs typeface="Arial" pitchFamily="34" charset="0"/>
              </a:defRPr>
            </a:lvl5pPr>
            <a:lvl6pPr fontAlgn="base">
              <a:spcBef>
                <a:spcPct val="0"/>
              </a:spcBef>
              <a:spcAft>
                <a:spcPct val="0"/>
              </a:spcAft>
              <a:tabLst>
                <a:tab pos="1819275" algn="l"/>
              </a:tabLst>
              <a:defRPr>
                <a:solidFill>
                  <a:schemeClr val="tx1"/>
                </a:solidFill>
                <a:latin typeface="Arial" pitchFamily="34" charset="0"/>
                <a:cs typeface="Arial" pitchFamily="34" charset="0"/>
              </a:defRPr>
            </a:lvl6pPr>
            <a:lvl7pPr fontAlgn="base">
              <a:spcBef>
                <a:spcPct val="0"/>
              </a:spcBef>
              <a:spcAft>
                <a:spcPct val="0"/>
              </a:spcAft>
              <a:tabLst>
                <a:tab pos="1819275" algn="l"/>
              </a:tabLst>
              <a:defRPr>
                <a:solidFill>
                  <a:schemeClr val="tx1"/>
                </a:solidFill>
                <a:latin typeface="Arial" pitchFamily="34" charset="0"/>
                <a:cs typeface="Arial" pitchFamily="34" charset="0"/>
              </a:defRPr>
            </a:lvl7pPr>
            <a:lvl8pPr fontAlgn="base">
              <a:spcBef>
                <a:spcPct val="0"/>
              </a:spcBef>
              <a:spcAft>
                <a:spcPct val="0"/>
              </a:spcAft>
              <a:tabLst>
                <a:tab pos="1819275" algn="l"/>
              </a:tabLst>
              <a:defRPr>
                <a:solidFill>
                  <a:schemeClr val="tx1"/>
                </a:solidFill>
                <a:latin typeface="Arial" pitchFamily="34" charset="0"/>
                <a:cs typeface="Arial" pitchFamily="34" charset="0"/>
              </a:defRPr>
            </a:lvl8pPr>
            <a:lvl9pPr fontAlgn="base">
              <a:spcBef>
                <a:spcPct val="0"/>
              </a:spcBef>
              <a:spcAft>
                <a:spcPct val="0"/>
              </a:spcAft>
              <a:tabLst>
                <a:tab pos="1819275" algn="l"/>
              </a:tabLst>
              <a:defRPr>
                <a:solidFill>
                  <a:schemeClr val="tx1"/>
                </a:solidFill>
                <a:latin typeface="Arial" pitchFamily="34" charset="0"/>
                <a:cs typeface="Arial" pitchFamily="34" charset="0"/>
              </a:defRPr>
            </a:lvl9pPr>
          </a:lstStyle>
          <a:p>
            <a:pPr lvl="0" algn="ctr"/>
            <a:r>
              <a:rPr lang="en-US" sz="2000" b="1" i="1" dirty="0">
                <a:solidFill>
                  <a:srgbClr val="002060"/>
                </a:solidFill>
                <a:effectLst>
                  <a:outerShdw blurRad="38100" dist="38100" dir="2700000" algn="tl">
                    <a:srgbClr val="000000">
                      <a:alpha val="43137"/>
                    </a:srgbClr>
                  </a:outerShdw>
                </a:effectLst>
                <a:latin typeface="+mj-lt"/>
              </a:rPr>
              <a:t>Diagrams of within-year NDVI of dry and wet years for </a:t>
            </a:r>
            <a:r>
              <a:rPr lang="en-US" sz="2000" b="1" i="1" dirty="0" err="1">
                <a:solidFill>
                  <a:srgbClr val="002060"/>
                </a:solidFill>
                <a:effectLst>
                  <a:outerShdw blurRad="38100" dist="38100" dir="2700000" algn="tl">
                    <a:srgbClr val="000000">
                      <a:alpha val="43137"/>
                    </a:srgbClr>
                  </a:outerShdw>
                </a:effectLst>
                <a:latin typeface="+mj-lt"/>
              </a:rPr>
              <a:t>Sisian</a:t>
            </a:r>
            <a:r>
              <a:rPr lang="en-US" sz="2000" b="1" i="1" dirty="0">
                <a:solidFill>
                  <a:srgbClr val="002060"/>
                </a:solidFill>
                <a:effectLst>
                  <a:outerShdw blurRad="38100" dist="38100" dir="2700000" algn="tl">
                    <a:srgbClr val="000000">
                      <a:alpha val="43137"/>
                    </a:srgbClr>
                  </a:outerShdw>
                </a:effectLst>
                <a:latin typeface="+mj-lt"/>
              </a:rPr>
              <a:t> </a:t>
            </a:r>
          </a:p>
          <a:p>
            <a:pPr lvl="0" algn="ctr"/>
            <a:r>
              <a:rPr lang="en-US" sz="2000" b="1" i="1" dirty="0">
                <a:solidFill>
                  <a:srgbClr val="002060"/>
                </a:solidFill>
                <a:effectLst>
                  <a:outerShdw blurRad="38100" dist="38100" dir="2700000" algn="tl">
                    <a:srgbClr val="000000">
                      <a:alpha val="43137"/>
                    </a:srgbClr>
                  </a:outerShdw>
                </a:effectLst>
                <a:latin typeface="+mj-lt"/>
              </a:rPr>
              <a:t>and </a:t>
            </a:r>
            <a:r>
              <a:rPr lang="en-US" sz="2000" b="1" i="1" dirty="0" err="1">
                <a:solidFill>
                  <a:srgbClr val="002060"/>
                </a:solidFill>
                <a:effectLst>
                  <a:outerShdw blurRad="38100" dist="38100" dir="2700000" algn="tl">
                    <a:srgbClr val="000000">
                      <a:alpha val="43137"/>
                    </a:srgbClr>
                  </a:outerShdw>
                </a:effectLst>
                <a:latin typeface="+mj-lt"/>
              </a:rPr>
              <a:t>Meghri</a:t>
            </a:r>
            <a:r>
              <a:rPr lang="en-US" sz="2000" b="1" i="1" dirty="0">
                <a:solidFill>
                  <a:srgbClr val="002060"/>
                </a:solidFill>
                <a:effectLst>
                  <a:outerShdw blurRad="38100" dist="38100" dir="2700000" algn="tl">
                    <a:srgbClr val="000000">
                      <a:alpha val="43137"/>
                    </a:srgbClr>
                  </a:outerShdw>
                </a:effectLst>
                <a:latin typeface="+mj-lt"/>
              </a:rPr>
              <a:t> stations and collation between climatic elements.</a:t>
            </a:r>
            <a:r>
              <a:rPr lang="en-US" altLang="ru-RU" sz="2000" b="1" i="1" dirty="0">
                <a:solidFill>
                  <a:srgbClr val="002060"/>
                </a:solidFill>
                <a:effectLst>
                  <a:outerShdw blurRad="38100" dist="38100" dir="2700000" algn="tl">
                    <a:srgbClr val="000000">
                      <a:alpha val="43137"/>
                    </a:srgbClr>
                  </a:outerShdw>
                </a:effectLst>
                <a:latin typeface="+mj-lt"/>
              </a:rPr>
              <a:t> </a:t>
            </a:r>
            <a:endParaRPr lang="ru-RU" altLang="ru-RU" sz="2000" b="1" i="1" dirty="0">
              <a:solidFill>
                <a:srgbClr val="002060"/>
              </a:solidFill>
              <a:effectLst>
                <a:outerShdw blurRad="38100" dist="38100" dir="2700000" algn="tl">
                  <a:srgbClr val="000000">
                    <a:alpha val="43137"/>
                  </a:srgbClr>
                </a:outerShdw>
              </a:effectLst>
              <a:latin typeface="+mj-lt"/>
            </a:endParaRPr>
          </a:p>
        </p:txBody>
      </p:sp>
      <p:sp>
        <p:nvSpPr>
          <p:cNvPr id="7" name="Rectangle 4"/>
          <p:cNvSpPr>
            <a:spLocks noChangeArrowheads="1"/>
          </p:cNvSpPr>
          <p:nvPr/>
        </p:nvSpPr>
        <p:spPr bwMode="auto">
          <a:xfrm>
            <a:off x="1143001" y="533361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fontAlgn="base">
              <a:spcBef>
                <a:spcPct val="0"/>
              </a:spcBef>
              <a:spcAft>
                <a:spcPct val="0"/>
              </a:spcAft>
              <a:tabLst>
                <a:tab pos="1819275" algn="l"/>
              </a:tabLst>
              <a:defRPr>
                <a:solidFill>
                  <a:schemeClr val="tx1"/>
                </a:solidFill>
                <a:latin typeface="Arial" pitchFamily="34" charset="0"/>
                <a:cs typeface="Arial" pitchFamily="34" charset="0"/>
              </a:defRPr>
            </a:lvl1pPr>
            <a:lvl2pPr fontAlgn="base">
              <a:spcBef>
                <a:spcPct val="0"/>
              </a:spcBef>
              <a:spcAft>
                <a:spcPct val="0"/>
              </a:spcAft>
              <a:tabLst>
                <a:tab pos="1819275" algn="l"/>
              </a:tabLst>
              <a:defRPr>
                <a:solidFill>
                  <a:schemeClr val="tx1"/>
                </a:solidFill>
                <a:latin typeface="Arial" pitchFamily="34" charset="0"/>
                <a:cs typeface="Arial" pitchFamily="34" charset="0"/>
              </a:defRPr>
            </a:lvl2pPr>
            <a:lvl3pPr fontAlgn="base">
              <a:spcBef>
                <a:spcPct val="0"/>
              </a:spcBef>
              <a:spcAft>
                <a:spcPct val="0"/>
              </a:spcAft>
              <a:tabLst>
                <a:tab pos="1819275" algn="l"/>
              </a:tabLst>
              <a:defRPr>
                <a:solidFill>
                  <a:schemeClr val="tx1"/>
                </a:solidFill>
                <a:latin typeface="Arial" pitchFamily="34" charset="0"/>
                <a:cs typeface="Arial" pitchFamily="34" charset="0"/>
              </a:defRPr>
            </a:lvl3pPr>
            <a:lvl4pPr fontAlgn="base">
              <a:spcBef>
                <a:spcPct val="0"/>
              </a:spcBef>
              <a:spcAft>
                <a:spcPct val="0"/>
              </a:spcAft>
              <a:tabLst>
                <a:tab pos="1819275" algn="l"/>
              </a:tabLst>
              <a:defRPr>
                <a:solidFill>
                  <a:schemeClr val="tx1"/>
                </a:solidFill>
                <a:latin typeface="Arial" pitchFamily="34" charset="0"/>
                <a:cs typeface="Arial" pitchFamily="34" charset="0"/>
              </a:defRPr>
            </a:lvl4pPr>
            <a:lvl5pPr fontAlgn="base">
              <a:spcBef>
                <a:spcPct val="0"/>
              </a:spcBef>
              <a:spcAft>
                <a:spcPct val="0"/>
              </a:spcAft>
              <a:tabLst>
                <a:tab pos="1819275" algn="l"/>
              </a:tabLst>
              <a:defRPr>
                <a:solidFill>
                  <a:schemeClr val="tx1"/>
                </a:solidFill>
                <a:latin typeface="Arial" pitchFamily="34" charset="0"/>
                <a:cs typeface="Arial" pitchFamily="34" charset="0"/>
              </a:defRPr>
            </a:lvl5pPr>
            <a:lvl6pPr fontAlgn="base">
              <a:spcBef>
                <a:spcPct val="0"/>
              </a:spcBef>
              <a:spcAft>
                <a:spcPct val="0"/>
              </a:spcAft>
              <a:tabLst>
                <a:tab pos="1819275" algn="l"/>
              </a:tabLst>
              <a:defRPr>
                <a:solidFill>
                  <a:schemeClr val="tx1"/>
                </a:solidFill>
                <a:latin typeface="Arial" pitchFamily="34" charset="0"/>
                <a:cs typeface="Arial" pitchFamily="34" charset="0"/>
              </a:defRPr>
            </a:lvl6pPr>
            <a:lvl7pPr fontAlgn="base">
              <a:spcBef>
                <a:spcPct val="0"/>
              </a:spcBef>
              <a:spcAft>
                <a:spcPct val="0"/>
              </a:spcAft>
              <a:tabLst>
                <a:tab pos="1819275" algn="l"/>
              </a:tabLst>
              <a:defRPr>
                <a:solidFill>
                  <a:schemeClr val="tx1"/>
                </a:solidFill>
                <a:latin typeface="Arial" pitchFamily="34" charset="0"/>
                <a:cs typeface="Arial" pitchFamily="34" charset="0"/>
              </a:defRPr>
            </a:lvl7pPr>
            <a:lvl8pPr fontAlgn="base">
              <a:spcBef>
                <a:spcPct val="0"/>
              </a:spcBef>
              <a:spcAft>
                <a:spcPct val="0"/>
              </a:spcAft>
              <a:tabLst>
                <a:tab pos="1819275" algn="l"/>
              </a:tabLst>
              <a:defRPr>
                <a:solidFill>
                  <a:schemeClr val="tx1"/>
                </a:solidFill>
                <a:latin typeface="Arial" pitchFamily="34" charset="0"/>
                <a:cs typeface="Arial" pitchFamily="34" charset="0"/>
              </a:defRPr>
            </a:lvl8pPr>
            <a:lvl9pPr fontAlgn="base">
              <a:spcBef>
                <a:spcPct val="0"/>
              </a:spcBef>
              <a:spcAft>
                <a:spcPct val="0"/>
              </a:spcAft>
              <a:tabLst>
                <a:tab pos="1819275" algn="l"/>
              </a:tabLst>
              <a:defRPr>
                <a:solidFill>
                  <a:schemeClr val="tx1"/>
                </a:solidFill>
                <a:latin typeface="Arial" pitchFamily="34" charset="0"/>
                <a:cs typeface="Arial" pitchFamily="34" charset="0"/>
              </a:defRPr>
            </a:lvl9pPr>
          </a:lstStyle>
          <a:p>
            <a:pPr defTabSz="685800" latinLnBrk="0">
              <a:tabLst>
                <a:tab pos="1364456" algn="l"/>
              </a:tabLst>
            </a:pPr>
            <a:endParaRPr lang="ru-RU" altLang="ru-RU" sz="1350"/>
          </a:p>
        </p:txBody>
      </p:sp>
    </p:spTree>
    <p:extLst>
      <p:ext uri="{BB962C8B-B14F-4D97-AF65-F5344CB8AC3E}">
        <p14:creationId xmlns:p14="http://schemas.microsoft.com/office/powerpoint/2010/main" val="3864292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6EE37112-AAF5-4332-920B-24CE4BEA89C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465674" y="212651"/>
            <a:ext cx="4051005" cy="2488019"/>
          </a:xfrm>
          <a:prstGeom prst="rect">
            <a:avLst/>
          </a:prstGeom>
          <a:noFill/>
          <a:ln>
            <a:noFill/>
          </a:ln>
        </p:spPr>
      </p:pic>
      <p:pic>
        <p:nvPicPr>
          <p:cNvPr id="13" name="Рисунок 12">
            <a:extLst>
              <a:ext uri="{FF2B5EF4-FFF2-40B4-BE49-F238E27FC236}">
                <a16:creationId xmlns:a16="http://schemas.microsoft.com/office/drawing/2014/main" id="{E0AD0247-97F1-460A-B29F-3C6C9958DA1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4669" y="212651"/>
            <a:ext cx="3907465" cy="2488019"/>
          </a:xfrm>
          <a:prstGeom prst="rect">
            <a:avLst/>
          </a:prstGeom>
          <a:noFill/>
          <a:ln>
            <a:noFill/>
          </a:ln>
        </p:spPr>
      </p:pic>
      <p:pic>
        <p:nvPicPr>
          <p:cNvPr id="16" name="Рисунок 15">
            <a:extLst>
              <a:ext uri="{FF2B5EF4-FFF2-40B4-BE49-F238E27FC236}">
                <a16:creationId xmlns:a16="http://schemas.microsoft.com/office/drawing/2014/main" id="{560A2858-8E4A-40D4-A0DE-4B4058231FF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14669" y="2828261"/>
            <a:ext cx="3907465" cy="2488019"/>
          </a:xfrm>
          <a:prstGeom prst="rect">
            <a:avLst/>
          </a:prstGeom>
          <a:noFill/>
          <a:ln>
            <a:noFill/>
          </a:ln>
        </p:spPr>
      </p:pic>
      <p:pic>
        <p:nvPicPr>
          <p:cNvPr id="17" name="Рисунок 16">
            <a:extLst>
              <a:ext uri="{FF2B5EF4-FFF2-40B4-BE49-F238E27FC236}">
                <a16:creationId xmlns:a16="http://schemas.microsoft.com/office/drawing/2014/main" id="{99A2FC5E-EAAC-4CD3-BB3B-24AC5515D3A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391243" y="2828261"/>
            <a:ext cx="4338087" cy="2561782"/>
          </a:xfrm>
          <a:prstGeom prst="rect">
            <a:avLst/>
          </a:prstGeom>
          <a:noFill/>
          <a:ln>
            <a:noFill/>
          </a:ln>
        </p:spPr>
      </p:pic>
    </p:spTree>
    <p:extLst>
      <p:ext uri="{BB962C8B-B14F-4D97-AF65-F5344CB8AC3E}">
        <p14:creationId xmlns:p14="http://schemas.microsoft.com/office/powerpoint/2010/main" val="661695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B35F2E0E-25A1-4575-B66F-D1275E9E5FF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71750"/>
            <a:ext cx="3848985" cy="2484031"/>
          </a:xfrm>
          <a:prstGeom prst="rect">
            <a:avLst/>
          </a:prstGeom>
          <a:noFill/>
          <a:ln>
            <a:noFill/>
          </a:ln>
        </p:spPr>
      </p:pic>
      <p:pic>
        <p:nvPicPr>
          <p:cNvPr id="12" name="Рисунок 11">
            <a:extLst>
              <a:ext uri="{FF2B5EF4-FFF2-40B4-BE49-F238E27FC236}">
                <a16:creationId xmlns:a16="http://schemas.microsoft.com/office/drawing/2014/main" id="{0C931770-B828-423F-B036-FD90DABA24B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1386" y="340241"/>
            <a:ext cx="3827720" cy="2073350"/>
          </a:xfrm>
          <a:prstGeom prst="rect">
            <a:avLst/>
          </a:prstGeom>
          <a:noFill/>
          <a:ln>
            <a:noFill/>
          </a:ln>
        </p:spPr>
      </p:pic>
      <p:pic>
        <p:nvPicPr>
          <p:cNvPr id="13" name="Рисунок 12">
            <a:extLst>
              <a:ext uri="{FF2B5EF4-FFF2-40B4-BE49-F238E27FC236}">
                <a16:creationId xmlns:a16="http://schemas.microsoft.com/office/drawing/2014/main" id="{F12D8047-74CF-41CF-8AC9-03B26AEBA67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9981" y="2571750"/>
            <a:ext cx="3827721" cy="2361757"/>
          </a:xfrm>
          <a:prstGeom prst="rect">
            <a:avLst/>
          </a:prstGeom>
          <a:noFill/>
          <a:ln>
            <a:noFill/>
          </a:ln>
        </p:spPr>
      </p:pic>
      <p:pic>
        <p:nvPicPr>
          <p:cNvPr id="14" name="Рисунок 13">
            <a:extLst>
              <a:ext uri="{FF2B5EF4-FFF2-40B4-BE49-F238E27FC236}">
                <a16:creationId xmlns:a16="http://schemas.microsoft.com/office/drawing/2014/main" id="{B8F714BA-B730-485C-BD1B-6B8CAA9F323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369981" y="340241"/>
            <a:ext cx="3848985" cy="2231509"/>
          </a:xfrm>
          <a:prstGeom prst="rect">
            <a:avLst/>
          </a:prstGeom>
          <a:noFill/>
          <a:ln>
            <a:noFill/>
          </a:ln>
        </p:spPr>
      </p:pic>
    </p:spTree>
    <p:extLst>
      <p:ext uri="{BB962C8B-B14F-4D97-AF65-F5344CB8AC3E}">
        <p14:creationId xmlns:p14="http://schemas.microsoft.com/office/powerpoint/2010/main" val="1125361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06" y="411511"/>
            <a:ext cx="6706706" cy="2052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69922" y="79214"/>
            <a:ext cx="2018566" cy="300082"/>
          </a:xfrm>
          <a:prstGeom prst="rect">
            <a:avLst/>
          </a:prstGeom>
          <a:noFill/>
        </p:spPr>
        <p:txBody>
          <a:bodyPr wrap="none" rtlCol="0">
            <a:spAutoFit/>
          </a:bodyPr>
          <a:lstStyle/>
          <a:p>
            <a:r>
              <a:rPr lang="en-US" sz="1350" b="1" dirty="0"/>
              <a:t>2000 DROUGHT YEAR</a:t>
            </a:r>
            <a:endParaRPr lang="ru-RU" sz="1350" b="1" dirty="0"/>
          </a:p>
        </p:txBody>
      </p:sp>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504" y="2817098"/>
            <a:ext cx="6873909" cy="221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84982" y="2625756"/>
            <a:ext cx="1710789" cy="300082"/>
          </a:xfrm>
          <a:prstGeom prst="rect">
            <a:avLst/>
          </a:prstGeom>
          <a:noFill/>
        </p:spPr>
        <p:txBody>
          <a:bodyPr wrap="none" rtlCol="0">
            <a:spAutoFit/>
          </a:bodyPr>
          <a:lstStyle/>
          <a:p>
            <a:r>
              <a:rPr lang="en-US" sz="1350" b="1" dirty="0"/>
              <a:t>2012 HUMID YEAR</a:t>
            </a:r>
            <a:endParaRPr lang="ru-RU" sz="1350" b="1" dirty="0"/>
          </a:p>
        </p:txBody>
      </p:sp>
      <p:pic>
        <p:nvPicPr>
          <p:cNvPr id="768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106" y="2365291"/>
            <a:ext cx="1188371" cy="712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101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154670" y="329497"/>
          <a:ext cx="3093294" cy="17116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1143001" y="2085696"/>
          <a:ext cx="3192114" cy="14581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4554474" y="367913"/>
          <a:ext cx="3294366" cy="16347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nvGraphicFramePr>
        <p:xfrm>
          <a:off x="4572001" y="1977684"/>
          <a:ext cx="3294365" cy="16741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p:cNvGraphicFramePr/>
          <p:nvPr/>
        </p:nvGraphicFramePr>
        <p:xfrm>
          <a:off x="1094829" y="3651870"/>
          <a:ext cx="3212976" cy="14041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Chart 8"/>
          <p:cNvGraphicFramePr/>
          <p:nvPr/>
        </p:nvGraphicFramePr>
        <p:xfrm>
          <a:off x="4482942" y="3597864"/>
          <a:ext cx="3437431" cy="1404156"/>
        </p:xfrm>
        <a:graphic>
          <a:graphicData uri="http://schemas.openxmlformats.org/drawingml/2006/chart">
            <c:chart xmlns:c="http://schemas.openxmlformats.org/drawingml/2006/chart" xmlns:r="http://schemas.openxmlformats.org/officeDocument/2006/relationships" r:id="rId8"/>
          </a:graphicData>
        </a:graphic>
      </p:graphicFrame>
      <p:sp>
        <p:nvSpPr>
          <p:cNvPr id="10" name="Rectangle 7"/>
          <p:cNvSpPr>
            <a:spLocks noChangeArrowheads="1"/>
          </p:cNvSpPr>
          <p:nvPr/>
        </p:nvSpPr>
        <p:spPr bwMode="auto">
          <a:xfrm>
            <a:off x="318977" y="104191"/>
            <a:ext cx="8729329"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fontAlgn="base">
              <a:spcBef>
                <a:spcPct val="0"/>
              </a:spcBef>
              <a:spcAft>
                <a:spcPct val="0"/>
              </a:spcAft>
              <a:tabLst>
                <a:tab pos="655638" algn="l"/>
              </a:tabLst>
              <a:defRPr>
                <a:solidFill>
                  <a:schemeClr val="tx1"/>
                </a:solidFill>
                <a:latin typeface="Arial" pitchFamily="34" charset="0"/>
                <a:cs typeface="Arial" pitchFamily="34" charset="0"/>
              </a:defRPr>
            </a:lvl1pPr>
            <a:lvl2pPr fontAlgn="base">
              <a:spcBef>
                <a:spcPct val="0"/>
              </a:spcBef>
              <a:spcAft>
                <a:spcPct val="0"/>
              </a:spcAft>
              <a:tabLst>
                <a:tab pos="655638" algn="l"/>
              </a:tabLst>
              <a:defRPr>
                <a:solidFill>
                  <a:schemeClr val="tx1"/>
                </a:solidFill>
                <a:latin typeface="Arial" pitchFamily="34" charset="0"/>
                <a:cs typeface="Arial" pitchFamily="34" charset="0"/>
              </a:defRPr>
            </a:lvl2pPr>
            <a:lvl3pPr fontAlgn="base">
              <a:spcBef>
                <a:spcPct val="0"/>
              </a:spcBef>
              <a:spcAft>
                <a:spcPct val="0"/>
              </a:spcAft>
              <a:tabLst>
                <a:tab pos="655638" algn="l"/>
              </a:tabLst>
              <a:defRPr>
                <a:solidFill>
                  <a:schemeClr val="tx1"/>
                </a:solidFill>
                <a:latin typeface="Arial" pitchFamily="34" charset="0"/>
                <a:cs typeface="Arial" pitchFamily="34" charset="0"/>
              </a:defRPr>
            </a:lvl3pPr>
            <a:lvl4pPr fontAlgn="base">
              <a:spcBef>
                <a:spcPct val="0"/>
              </a:spcBef>
              <a:spcAft>
                <a:spcPct val="0"/>
              </a:spcAft>
              <a:tabLst>
                <a:tab pos="655638" algn="l"/>
              </a:tabLst>
              <a:defRPr>
                <a:solidFill>
                  <a:schemeClr val="tx1"/>
                </a:solidFill>
                <a:latin typeface="Arial" pitchFamily="34" charset="0"/>
                <a:cs typeface="Arial" pitchFamily="34" charset="0"/>
              </a:defRPr>
            </a:lvl4pPr>
            <a:lvl5pPr fontAlgn="base">
              <a:spcBef>
                <a:spcPct val="0"/>
              </a:spcBef>
              <a:spcAft>
                <a:spcPct val="0"/>
              </a:spcAft>
              <a:tabLst>
                <a:tab pos="655638" algn="l"/>
              </a:tabLst>
              <a:defRPr>
                <a:solidFill>
                  <a:schemeClr val="tx1"/>
                </a:solidFill>
                <a:latin typeface="Arial" pitchFamily="34" charset="0"/>
                <a:cs typeface="Arial" pitchFamily="34" charset="0"/>
              </a:defRPr>
            </a:lvl5pPr>
            <a:lvl6pPr fontAlgn="base">
              <a:spcBef>
                <a:spcPct val="0"/>
              </a:spcBef>
              <a:spcAft>
                <a:spcPct val="0"/>
              </a:spcAft>
              <a:tabLst>
                <a:tab pos="655638" algn="l"/>
              </a:tabLst>
              <a:defRPr>
                <a:solidFill>
                  <a:schemeClr val="tx1"/>
                </a:solidFill>
                <a:latin typeface="Arial" pitchFamily="34" charset="0"/>
                <a:cs typeface="Arial" pitchFamily="34" charset="0"/>
              </a:defRPr>
            </a:lvl6pPr>
            <a:lvl7pPr fontAlgn="base">
              <a:spcBef>
                <a:spcPct val="0"/>
              </a:spcBef>
              <a:spcAft>
                <a:spcPct val="0"/>
              </a:spcAft>
              <a:tabLst>
                <a:tab pos="655638" algn="l"/>
              </a:tabLst>
              <a:defRPr>
                <a:solidFill>
                  <a:schemeClr val="tx1"/>
                </a:solidFill>
                <a:latin typeface="Arial" pitchFamily="34" charset="0"/>
                <a:cs typeface="Arial" pitchFamily="34" charset="0"/>
              </a:defRPr>
            </a:lvl7pPr>
            <a:lvl8pPr fontAlgn="base">
              <a:spcBef>
                <a:spcPct val="0"/>
              </a:spcBef>
              <a:spcAft>
                <a:spcPct val="0"/>
              </a:spcAft>
              <a:tabLst>
                <a:tab pos="655638" algn="l"/>
              </a:tabLst>
              <a:defRPr>
                <a:solidFill>
                  <a:schemeClr val="tx1"/>
                </a:solidFill>
                <a:latin typeface="Arial" pitchFamily="34" charset="0"/>
                <a:cs typeface="Arial" pitchFamily="34" charset="0"/>
              </a:defRPr>
            </a:lvl8pPr>
            <a:lvl9pPr fontAlgn="base">
              <a:spcBef>
                <a:spcPct val="0"/>
              </a:spcBef>
              <a:spcAft>
                <a:spcPct val="0"/>
              </a:spcAft>
              <a:tabLst>
                <a:tab pos="655638" algn="l"/>
              </a:tabLst>
              <a:defRPr>
                <a:solidFill>
                  <a:schemeClr val="tx1"/>
                </a:solidFill>
                <a:latin typeface="Arial" pitchFamily="34" charset="0"/>
                <a:cs typeface="Arial" pitchFamily="34" charset="0"/>
              </a:defRPr>
            </a:lvl9pPr>
          </a:lstStyle>
          <a:p>
            <a:pPr lvl="0"/>
            <a:r>
              <a:rPr lang="en-US" sz="1400" b="1" i="1" dirty="0">
                <a:solidFill>
                  <a:srgbClr val="002060"/>
                </a:solidFill>
                <a:effectLst>
                  <a:outerShdw blurRad="38100" dist="38100" dir="2700000" algn="tl">
                    <a:srgbClr val="000000">
                      <a:alpha val="43137"/>
                    </a:srgbClr>
                  </a:outerShdw>
                </a:effectLst>
                <a:latin typeface="+mj-lt"/>
              </a:rPr>
              <a:t>Within-year indices and  distribution(</a:t>
            </a:r>
            <a:r>
              <a:rPr lang="en-GB" sz="1400" b="1" i="1" dirty="0">
                <a:solidFill>
                  <a:srgbClr val="002060"/>
                </a:solidFill>
                <a:effectLst>
                  <a:outerShdw blurRad="38100" dist="38100" dir="2700000" algn="tl">
                    <a:srgbClr val="000000">
                      <a:alpha val="43137"/>
                    </a:srgbClr>
                  </a:outerShdw>
                </a:effectLst>
                <a:latin typeface="+mj-lt"/>
              </a:rPr>
              <a:t>variability</a:t>
            </a:r>
            <a:r>
              <a:rPr lang="en-US" sz="1400" b="1" i="1" dirty="0">
                <a:solidFill>
                  <a:srgbClr val="002060"/>
                </a:solidFill>
                <a:effectLst>
                  <a:outerShdw blurRad="38100" dist="38100" dir="2700000" algn="tl">
                    <a:srgbClr val="000000">
                      <a:alpha val="43137"/>
                    </a:srgbClr>
                  </a:outerShdw>
                </a:effectLst>
                <a:latin typeface="+mj-lt"/>
              </a:rPr>
              <a:t>) of temperature and precipitation  in wet and dry years</a:t>
            </a:r>
            <a:endParaRPr lang="ru-RU" altLang="ru-RU" sz="1400" b="1" i="1" dirty="0">
              <a:solidFill>
                <a:srgbClr val="002060"/>
              </a:solidFill>
              <a:effectLst>
                <a:outerShdw blurRad="38100" dist="38100" dir="2700000" algn="tl">
                  <a:srgbClr val="000000">
                    <a:alpha val="43137"/>
                  </a:srgbClr>
                </a:outerShdw>
              </a:effectLst>
              <a:latin typeface="+mj-lt"/>
            </a:endParaRPr>
          </a:p>
        </p:txBody>
      </p:sp>
      <p:sp>
        <p:nvSpPr>
          <p:cNvPr id="11" name="Rectangle 8"/>
          <p:cNvSpPr>
            <a:spLocks noChangeArrowheads="1"/>
          </p:cNvSpPr>
          <p:nvPr/>
        </p:nvSpPr>
        <p:spPr bwMode="auto">
          <a:xfrm>
            <a:off x="1143001" y="2254657"/>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fontAlgn="base">
              <a:spcBef>
                <a:spcPct val="0"/>
              </a:spcBef>
              <a:spcAft>
                <a:spcPct val="0"/>
              </a:spcAft>
              <a:tabLst>
                <a:tab pos="655638" algn="l"/>
              </a:tabLst>
              <a:defRPr>
                <a:solidFill>
                  <a:schemeClr val="tx1"/>
                </a:solidFill>
                <a:latin typeface="Arial" pitchFamily="34" charset="0"/>
                <a:cs typeface="Arial" pitchFamily="34" charset="0"/>
              </a:defRPr>
            </a:lvl1pPr>
            <a:lvl2pPr fontAlgn="base">
              <a:spcBef>
                <a:spcPct val="0"/>
              </a:spcBef>
              <a:spcAft>
                <a:spcPct val="0"/>
              </a:spcAft>
              <a:tabLst>
                <a:tab pos="655638" algn="l"/>
              </a:tabLst>
              <a:defRPr>
                <a:solidFill>
                  <a:schemeClr val="tx1"/>
                </a:solidFill>
                <a:latin typeface="Arial" pitchFamily="34" charset="0"/>
                <a:cs typeface="Arial" pitchFamily="34" charset="0"/>
              </a:defRPr>
            </a:lvl2pPr>
            <a:lvl3pPr fontAlgn="base">
              <a:spcBef>
                <a:spcPct val="0"/>
              </a:spcBef>
              <a:spcAft>
                <a:spcPct val="0"/>
              </a:spcAft>
              <a:tabLst>
                <a:tab pos="655638" algn="l"/>
              </a:tabLst>
              <a:defRPr>
                <a:solidFill>
                  <a:schemeClr val="tx1"/>
                </a:solidFill>
                <a:latin typeface="Arial" pitchFamily="34" charset="0"/>
                <a:cs typeface="Arial" pitchFamily="34" charset="0"/>
              </a:defRPr>
            </a:lvl3pPr>
            <a:lvl4pPr fontAlgn="base">
              <a:spcBef>
                <a:spcPct val="0"/>
              </a:spcBef>
              <a:spcAft>
                <a:spcPct val="0"/>
              </a:spcAft>
              <a:tabLst>
                <a:tab pos="655638" algn="l"/>
              </a:tabLst>
              <a:defRPr>
                <a:solidFill>
                  <a:schemeClr val="tx1"/>
                </a:solidFill>
                <a:latin typeface="Arial" pitchFamily="34" charset="0"/>
                <a:cs typeface="Arial" pitchFamily="34" charset="0"/>
              </a:defRPr>
            </a:lvl4pPr>
            <a:lvl5pPr fontAlgn="base">
              <a:spcBef>
                <a:spcPct val="0"/>
              </a:spcBef>
              <a:spcAft>
                <a:spcPct val="0"/>
              </a:spcAft>
              <a:tabLst>
                <a:tab pos="655638" algn="l"/>
              </a:tabLst>
              <a:defRPr>
                <a:solidFill>
                  <a:schemeClr val="tx1"/>
                </a:solidFill>
                <a:latin typeface="Arial" pitchFamily="34" charset="0"/>
                <a:cs typeface="Arial" pitchFamily="34" charset="0"/>
              </a:defRPr>
            </a:lvl5pPr>
            <a:lvl6pPr fontAlgn="base">
              <a:spcBef>
                <a:spcPct val="0"/>
              </a:spcBef>
              <a:spcAft>
                <a:spcPct val="0"/>
              </a:spcAft>
              <a:tabLst>
                <a:tab pos="655638" algn="l"/>
              </a:tabLst>
              <a:defRPr>
                <a:solidFill>
                  <a:schemeClr val="tx1"/>
                </a:solidFill>
                <a:latin typeface="Arial" pitchFamily="34" charset="0"/>
                <a:cs typeface="Arial" pitchFamily="34" charset="0"/>
              </a:defRPr>
            </a:lvl6pPr>
            <a:lvl7pPr fontAlgn="base">
              <a:spcBef>
                <a:spcPct val="0"/>
              </a:spcBef>
              <a:spcAft>
                <a:spcPct val="0"/>
              </a:spcAft>
              <a:tabLst>
                <a:tab pos="655638" algn="l"/>
              </a:tabLst>
              <a:defRPr>
                <a:solidFill>
                  <a:schemeClr val="tx1"/>
                </a:solidFill>
                <a:latin typeface="Arial" pitchFamily="34" charset="0"/>
                <a:cs typeface="Arial" pitchFamily="34" charset="0"/>
              </a:defRPr>
            </a:lvl7pPr>
            <a:lvl8pPr fontAlgn="base">
              <a:spcBef>
                <a:spcPct val="0"/>
              </a:spcBef>
              <a:spcAft>
                <a:spcPct val="0"/>
              </a:spcAft>
              <a:tabLst>
                <a:tab pos="655638" algn="l"/>
              </a:tabLst>
              <a:defRPr>
                <a:solidFill>
                  <a:schemeClr val="tx1"/>
                </a:solidFill>
                <a:latin typeface="Arial" pitchFamily="34" charset="0"/>
                <a:cs typeface="Arial" pitchFamily="34" charset="0"/>
              </a:defRPr>
            </a:lvl8pPr>
            <a:lvl9pPr fontAlgn="base">
              <a:spcBef>
                <a:spcPct val="0"/>
              </a:spcBef>
              <a:spcAft>
                <a:spcPct val="0"/>
              </a:spcAft>
              <a:tabLst>
                <a:tab pos="655638" algn="l"/>
              </a:tabLst>
              <a:defRPr>
                <a:solidFill>
                  <a:schemeClr val="tx1"/>
                </a:solidFill>
                <a:latin typeface="Arial" pitchFamily="34" charset="0"/>
                <a:cs typeface="Arial" pitchFamily="34" charset="0"/>
              </a:defRPr>
            </a:lvl9pPr>
          </a:lstStyle>
          <a:p>
            <a:pPr defTabSz="685800" latinLnBrk="0">
              <a:tabLst>
                <a:tab pos="491729" algn="l"/>
              </a:tabLst>
            </a:pPr>
            <a:endParaRPr lang="ru-RU" altLang="ru-RU" sz="1350"/>
          </a:p>
        </p:txBody>
      </p:sp>
      <p:sp>
        <p:nvSpPr>
          <p:cNvPr id="12" name="Rectangle 9"/>
          <p:cNvSpPr>
            <a:spLocks noChangeArrowheads="1"/>
          </p:cNvSpPr>
          <p:nvPr/>
        </p:nvSpPr>
        <p:spPr bwMode="auto">
          <a:xfrm>
            <a:off x="1143001" y="388343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fontAlgn="base">
              <a:spcBef>
                <a:spcPct val="0"/>
              </a:spcBef>
              <a:spcAft>
                <a:spcPct val="0"/>
              </a:spcAft>
              <a:tabLst>
                <a:tab pos="655638" algn="l"/>
              </a:tabLst>
              <a:defRPr>
                <a:solidFill>
                  <a:schemeClr val="tx1"/>
                </a:solidFill>
                <a:latin typeface="Arial" pitchFamily="34" charset="0"/>
                <a:cs typeface="Arial" pitchFamily="34" charset="0"/>
              </a:defRPr>
            </a:lvl1pPr>
            <a:lvl2pPr fontAlgn="base">
              <a:spcBef>
                <a:spcPct val="0"/>
              </a:spcBef>
              <a:spcAft>
                <a:spcPct val="0"/>
              </a:spcAft>
              <a:tabLst>
                <a:tab pos="655638" algn="l"/>
              </a:tabLst>
              <a:defRPr>
                <a:solidFill>
                  <a:schemeClr val="tx1"/>
                </a:solidFill>
                <a:latin typeface="Arial" pitchFamily="34" charset="0"/>
                <a:cs typeface="Arial" pitchFamily="34" charset="0"/>
              </a:defRPr>
            </a:lvl2pPr>
            <a:lvl3pPr fontAlgn="base">
              <a:spcBef>
                <a:spcPct val="0"/>
              </a:spcBef>
              <a:spcAft>
                <a:spcPct val="0"/>
              </a:spcAft>
              <a:tabLst>
                <a:tab pos="655638" algn="l"/>
              </a:tabLst>
              <a:defRPr>
                <a:solidFill>
                  <a:schemeClr val="tx1"/>
                </a:solidFill>
                <a:latin typeface="Arial" pitchFamily="34" charset="0"/>
                <a:cs typeface="Arial" pitchFamily="34" charset="0"/>
              </a:defRPr>
            </a:lvl3pPr>
            <a:lvl4pPr fontAlgn="base">
              <a:spcBef>
                <a:spcPct val="0"/>
              </a:spcBef>
              <a:spcAft>
                <a:spcPct val="0"/>
              </a:spcAft>
              <a:tabLst>
                <a:tab pos="655638" algn="l"/>
              </a:tabLst>
              <a:defRPr>
                <a:solidFill>
                  <a:schemeClr val="tx1"/>
                </a:solidFill>
                <a:latin typeface="Arial" pitchFamily="34" charset="0"/>
                <a:cs typeface="Arial" pitchFamily="34" charset="0"/>
              </a:defRPr>
            </a:lvl4pPr>
            <a:lvl5pPr fontAlgn="base">
              <a:spcBef>
                <a:spcPct val="0"/>
              </a:spcBef>
              <a:spcAft>
                <a:spcPct val="0"/>
              </a:spcAft>
              <a:tabLst>
                <a:tab pos="655638" algn="l"/>
              </a:tabLst>
              <a:defRPr>
                <a:solidFill>
                  <a:schemeClr val="tx1"/>
                </a:solidFill>
                <a:latin typeface="Arial" pitchFamily="34" charset="0"/>
                <a:cs typeface="Arial" pitchFamily="34" charset="0"/>
              </a:defRPr>
            </a:lvl5pPr>
            <a:lvl6pPr fontAlgn="base">
              <a:spcBef>
                <a:spcPct val="0"/>
              </a:spcBef>
              <a:spcAft>
                <a:spcPct val="0"/>
              </a:spcAft>
              <a:tabLst>
                <a:tab pos="655638" algn="l"/>
              </a:tabLst>
              <a:defRPr>
                <a:solidFill>
                  <a:schemeClr val="tx1"/>
                </a:solidFill>
                <a:latin typeface="Arial" pitchFamily="34" charset="0"/>
                <a:cs typeface="Arial" pitchFamily="34" charset="0"/>
              </a:defRPr>
            </a:lvl6pPr>
            <a:lvl7pPr fontAlgn="base">
              <a:spcBef>
                <a:spcPct val="0"/>
              </a:spcBef>
              <a:spcAft>
                <a:spcPct val="0"/>
              </a:spcAft>
              <a:tabLst>
                <a:tab pos="655638" algn="l"/>
              </a:tabLst>
              <a:defRPr>
                <a:solidFill>
                  <a:schemeClr val="tx1"/>
                </a:solidFill>
                <a:latin typeface="Arial" pitchFamily="34" charset="0"/>
                <a:cs typeface="Arial" pitchFamily="34" charset="0"/>
              </a:defRPr>
            </a:lvl7pPr>
            <a:lvl8pPr fontAlgn="base">
              <a:spcBef>
                <a:spcPct val="0"/>
              </a:spcBef>
              <a:spcAft>
                <a:spcPct val="0"/>
              </a:spcAft>
              <a:tabLst>
                <a:tab pos="655638" algn="l"/>
              </a:tabLst>
              <a:defRPr>
                <a:solidFill>
                  <a:schemeClr val="tx1"/>
                </a:solidFill>
                <a:latin typeface="Arial" pitchFamily="34" charset="0"/>
                <a:cs typeface="Arial" pitchFamily="34" charset="0"/>
              </a:defRPr>
            </a:lvl8pPr>
            <a:lvl9pPr fontAlgn="base">
              <a:spcBef>
                <a:spcPct val="0"/>
              </a:spcBef>
              <a:spcAft>
                <a:spcPct val="0"/>
              </a:spcAft>
              <a:tabLst>
                <a:tab pos="655638" algn="l"/>
              </a:tabLst>
              <a:defRPr>
                <a:solidFill>
                  <a:schemeClr val="tx1"/>
                </a:solidFill>
                <a:latin typeface="Arial" pitchFamily="34" charset="0"/>
                <a:cs typeface="Arial" pitchFamily="34" charset="0"/>
              </a:defRPr>
            </a:lvl9pPr>
          </a:lstStyle>
          <a:p>
            <a:pPr defTabSz="685800" latinLnBrk="0">
              <a:tabLst>
                <a:tab pos="491729" algn="l"/>
              </a:tabLst>
            </a:pPr>
            <a:endParaRPr lang="ru-RU" altLang="ru-RU" sz="1350"/>
          </a:p>
        </p:txBody>
      </p:sp>
      <p:sp>
        <p:nvSpPr>
          <p:cNvPr id="13" name="Rectangle 10"/>
          <p:cNvSpPr>
            <a:spLocks noChangeArrowheads="1"/>
          </p:cNvSpPr>
          <p:nvPr/>
        </p:nvSpPr>
        <p:spPr bwMode="auto">
          <a:xfrm>
            <a:off x="1143001" y="604798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fontAlgn="base">
              <a:spcBef>
                <a:spcPct val="0"/>
              </a:spcBef>
              <a:spcAft>
                <a:spcPct val="0"/>
              </a:spcAft>
              <a:tabLst>
                <a:tab pos="655638" algn="l"/>
              </a:tabLst>
              <a:defRPr>
                <a:solidFill>
                  <a:schemeClr val="tx1"/>
                </a:solidFill>
                <a:latin typeface="Arial" pitchFamily="34" charset="0"/>
                <a:cs typeface="Arial" pitchFamily="34" charset="0"/>
              </a:defRPr>
            </a:lvl1pPr>
            <a:lvl2pPr fontAlgn="base">
              <a:spcBef>
                <a:spcPct val="0"/>
              </a:spcBef>
              <a:spcAft>
                <a:spcPct val="0"/>
              </a:spcAft>
              <a:tabLst>
                <a:tab pos="655638" algn="l"/>
              </a:tabLst>
              <a:defRPr>
                <a:solidFill>
                  <a:schemeClr val="tx1"/>
                </a:solidFill>
                <a:latin typeface="Arial" pitchFamily="34" charset="0"/>
                <a:cs typeface="Arial" pitchFamily="34" charset="0"/>
              </a:defRPr>
            </a:lvl2pPr>
            <a:lvl3pPr fontAlgn="base">
              <a:spcBef>
                <a:spcPct val="0"/>
              </a:spcBef>
              <a:spcAft>
                <a:spcPct val="0"/>
              </a:spcAft>
              <a:tabLst>
                <a:tab pos="655638" algn="l"/>
              </a:tabLst>
              <a:defRPr>
                <a:solidFill>
                  <a:schemeClr val="tx1"/>
                </a:solidFill>
                <a:latin typeface="Arial" pitchFamily="34" charset="0"/>
                <a:cs typeface="Arial" pitchFamily="34" charset="0"/>
              </a:defRPr>
            </a:lvl3pPr>
            <a:lvl4pPr fontAlgn="base">
              <a:spcBef>
                <a:spcPct val="0"/>
              </a:spcBef>
              <a:spcAft>
                <a:spcPct val="0"/>
              </a:spcAft>
              <a:tabLst>
                <a:tab pos="655638" algn="l"/>
              </a:tabLst>
              <a:defRPr>
                <a:solidFill>
                  <a:schemeClr val="tx1"/>
                </a:solidFill>
                <a:latin typeface="Arial" pitchFamily="34" charset="0"/>
                <a:cs typeface="Arial" pitchFamily="34" charset="0"/>
              </a:defRPr>
            </a:lvl4pPr>
            <a:lvl5pPr fontAlgn="base">
              <a:spcBef>
                <a:spcPct val="0"/>
              </a:spcBef>
              <a:spcAft>
                <a:spcPct val="0"/>
              </a:spcAft>
              <a:tabLst>
                <a:tab pos="655638" algn="l"/>
              </a:tabLst>
              <a:defRPr>
                <a:solidFill>
                  <a:schemeClr val="tx1"/>
                </a:solidFill>
                <a:latin typeface="Arial" pitchFamily="34" charset="0"/>
                <a:cs typeface="Arial" pitchFamily="34" charset="0"/>
              </a:defRPr>
            </a:lvl5pPr>
            <a:lvl6pPr fontAlgn="base">
              <a:spcBef>
                <a:spcPct val="0"/>
              </a:spcBef>
              <a:spcAft>
                <a:spcPct val="0"/>
              </a:spcAft>
              <a:tabLst>
                <a:tab pos="655638" algn="l"/>
              </a:tabLst>
              <a:defRPr>
                <a:solidFill>
                  <a:schemeClr val="tx1"/>
                </a:solidFill>
                <a:latin typeface="Arial" pitchFamily="34" charset="0"/>
                <a:cs typeface="Arial" pitchFamily="34" charset="0"/>
              </a:defRPr>
            </a:lvl6pPr>
            <a:lvl7pPr fontAlgn="base">
              <a:spcBef>
                <a:spcPct val="0"/>
              </a:spcBef>
              <a:spcAft>
                <a:spcPct val="0"/>
              </a:spcAft>
              <a:tabLst>
                <a:tab pos="655638" algn="l"/>
              </a:tabLst>
              <a:defRPr>
                <a:solidFill>
                  <a:schemeClr val="tx1"/>
                </a:solidFill>
                <a:latin typeface="Arial" pitchFamily="34" charset="0"/>
                <a:cs typeface="Arial" pitchFamily="34" charset="0"/>
              </a:defRPr>
            </a:lvl7pPr>
            <a:lvl8pPr fontAlgn="base">
              <a:spcBef>
                <a:spcPct val="0"/>
              </a:spcBef>
              <a:spcAft>
                <a:spcPct val="0"/>
              </a:spcAft>
              <a:tabLst>
                <a:tab pos="655638" algn="l"/>
              </a:tabLst>
              <a:defRPr>
                <a:solidFill>
                  <a:schemeClr val="tx1"/>
                </a:solidFill>
                <a:latin typeface="Arial" pitchFamily="34" charset="0"/>
                <a:cs typeface="Arial" pitchFamily="34" charset="0"/>
              </a:defRPr>
            </a:lvl8pPr>
            <a:lvl9pPr fontAlgn="base">
              <a:spcBef>
                <a:spcPct val="0"/>
              </a:spcBef>
              <a:spcAft>
                <a:spcPct val="0"/>
              </a:spcAft>
              <a:tabLst>
                <a:tab pos="655638" algn="l"/>
              </a:tabLst>
              <a:defRPr>
                <a:solidFill>
                  <a:schemeClr val="tx1"/>
                </a:solidFill>
                <a:latin typeface="Arial" pitchFamily="34" charset="0"/>
                <a:cs typeface="Arial" pitchFamily="34" charset="0"/>
              </a:defRPr>
            </a:lvl9pPr>
          </a:lstStyle>
          <a:p>
            <a:pPr defTabSz="685800" latinLnBrk="0">
              <a:tabLst>
                <a:tab pos="491729" algn="l"/>
              </a:tabLst>
            </a:pPr>
            <a:endParaRPr lang="ru-RU" altLang="ru-RU" sz="1350"/>
          </a:p>
        </p:txBody>
      </p:sp>
      <p:sp>
        <p:nvSpPr>
          <p:cNvPr id="14" name="Rectangle 11"/>
          <p:cNvSpPr>
            <a:spLocks noChangeArrowheads="1"/>
          </p:cNvSpPr>
          <p:nvPr/>
        </p:nvSpPr>
        <p:spPr bwMode="auto">
          <a:xfrm>
            <a:off x="1143001" y="781963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fontAlgn="base">
              <a:spcBef>
                <a:spcPct val="0"/>
              </a:spcBef>
              <a:spcAft>
                <a:spcPct val="0"/>
              </a:spcAft>
              <a:tabLst>
                <a:tab pos="655638" algn="l"/>
              </a:tabLst>
              <a:defRPr>
                <a:solidFill>
                  <a:schemeClr val="tx1"/>
                </a:solidFill>
                <a:latin typeface="Arial" pitchFamily="34" charset="0"/>
                <a:cs typeface="Arial" pitchFamily="34" charset="0"/>
              </a:defRPr>
            </a:lvl1pPr>
            <a:lvl2pPr fontAlgn="base">
              <a:spcBef>
                <a:spcPct val="0"/>
              </a:spcBef>
              <a:spcAft>
                <a:spcPct val="0"/>
              </a:spcAft>
              <a:tabLst>
                <a:tab pos="655638" algn="l"/>
              </a:tabLst>
              <a:defRPr>
                <a:solidFill>
                  <a:schemeClr val="tx1"/>
                </a:solidFill>
                <a:latin typeface="Arial" pitchFamily="34" charset="0"/>
                <a:cs typeface="Arial" pitchFamily="34" charset="0"/>
              </a:defRPr>
            </a:lvl2pPr>
            <a:lvl3pPr fontAlgn="base">
              <a:spcBef>
                <a:spcPct val="0"/>
              </a:spcBef>
              <a:spcAft>
                <a:spcPct val="0"/>
              </a:spcAft>
              <a:tabLst>
                <a:tab pos="655638" algn="l"/>
              </a:tabLst>
              <a:defRPr>
                <a:solidFill>
                  <a:schemeClr val="tx1"/>
                </a:solidFill>
                <a:latin typeface="Arial" pitchFamily="34" charset="0"/>
                <a:cs typeface="Arial" pitchFamily="34" charset="0"/>
              </a:defRPr>
            </a:lvl3pPr>
            <a:lvl4pPr fontAlgn="base">
              <a:spcBef>
                <a:spcPct val="0"/>
              </a:spcBef>
              <a:spcAft>
                <a:spcPct val="0"/>
              </a:spcAft>
              <a:tabLst>
                <a:tab pos="655638" algn="l"/>
              </a:tabLst>
              <a:defRPr>
                <a:solidFill>
                  <a:schemeClr val="tx1"/>
                </a:solidFill>
                <a:latin typeface="Arial" pitchFamily="34" charset="0"/>
                <a:cs typeface="Arial" pitchFamily="34" charset="0"/>
              </a:defRPr>
            </a:lvl4pPr>
            <a:lvl5pPr fontAlgn="base">
              <a:spcBef>
                <a:spcPct val="0"/>
              </a:spcBef>
              <a:spcAft>
                <a:spcPct val="0"/>
              </a:spcAft>
              <a:tabLst>
                <a:tab pos="655638" algn="l"/>
              </a:tabLst>
              <a:defRPr>
                <a:solidFill>
                  <a:schemeClr val="tx1"/>
                </a:solidFill>
                <a:latin typeface="Arial" pitchFamily="34" charset="0"/>
                <a:cs typeface="Arial" pitchFamily="34" charset="0"/>
              </a:defRPr>
            </a:lvl5pPr>
            <a:lvl6pPr fontAlgn="base">
              <a:spcBef>
                <a:spcPct val="0"/>
              </a:spcBef>
              <a:spcAft>
                <a:spcPct val="0"/>
              </a:spcAft>
              <a:tabLst>
                <a:tab pos="655638" algn="l"/>
              </a:tabLst>
              <a:defRPr>
                <a:solidFill>
                  <a:schemeClr val="tx1"/>
                </a:solidFill>
                <a:latin typeface="Arial" pitchFamily="34" charset="0"/>
                <a:cs typeface="Arial" pitchFamily="34" charset="0"/>
              </a:defRPr>
            </a:lvl6pPr>
            <a:lvl7pPr fontAlgn="base">
              <a:spcBef>
                <a:spcPct val="0"/>
              </a:spcBef>
              <a:spcAft>
                <a:spcPct val="0"/>
              </a:spcAft>
              <a:tabLst>
                <a:tab pos="655638" algn="l"/>
              </a:tabLst>
              <a:defRPr>
                <a:solidFill>
                  <a:schemeClr val="tx1"/>
                </a:solidFill>
                <a:latin typeface="Arial" pitchFamily="34" charset="0"/>
                <a:cs typeface="Arial" pitchFamily="34" charset="0"/>
              </a:defRPr>
            </a:lvl7pPr>
            <a:lvl8pPr fontAlgn="base">
              <a:spcBef>
                <a:spcPct val="0"/>
              </a:spcBef>
              <a:spcAft>
                <a:spcPct val="0"/>
              </a:spcAft>
              <a:tabLst>
                <a:tab pos="655638" algn="l"/>
              </a:tabLst>
              <a:defRPr>
                <a:solidFill>
                  <a:schemeClr val="tx1"/>
                </a:solidFill>
                <a:latin typeface="Arial" pitchFamily="34" charset="0"/>
                <a:cs typeface="Arial" pitchFamily="34" charset="0"/>
              </a:defRPr>
            </a:lvl8pPr>
            <a:lvl9pPr fontAlgn="base">
              <a:spcBef>
                <a:spcPct val="0"/>
              </a:spcBef>
              <a:spcAft>
                <a:spcPct val="0"/>
              </a:spcAft>
              <a:tabLst>
                <a:tab pos="655638" algn="l"/>
              </a:tabLst>
              <a:defRPr>
                <a:solidFill>
                  <a:schemeClr val="tx1"/>
                </a:solidFill>
                <a:latin typeface="Arial" pitchFamily="34" charset="0"/>
                <a:cs typeface="Arial" pitchFamily="34" charset="0"/>
              </a:defRPr>
            </a:lvl9pPr>
          </a:lstStyle>
          <a:p>
            <a:pPr defTabSz="685800" latinLnBrk="0">
              <a:tabLst>
                <a:tab pos="491729" algn="l"/>
              </a:tabLst>
            </a:pPr>
            <a:endParaRPr lang="ru-RU" altLang="ru-RU" sz="1350"/>
          </a:p>
        </p:txBody>
      </p:sp>
      <p:sp>
        <p:nvSpPr>
          <p:cNvPr id="15" name="Rectangle 12"/>
          <p:cNvSpPr>
            <a:spLocks noChangeArrowheads="1"/>
          </p:cNvSpPr>
          <p:nvPr/>
        </p:nvSpPr>
        <p:spPr bwMode="auto">
          <a:xfrm>
            <a:off x="1143001" y="962700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fontAlgn="base">
              <a:spcBef>
                <a:spcPct val="0"/>
              </a:spcBef>
              <a:spcAft>
                <a:spcPct val="0"/>
              </a:spcAft>
              <a:tabLst>
                <a:tab pos="655638" algn="l"/>
              </a:tabLst>
              <a:defRPr>
                <a:solidFill>
                  <a:schemeClr val="tx1"/>
                </a:solidFill>
                <a:latin typeface="Arial" pitchFamily="34" charset="0"/>
                <a:cs typeface="Arial" pitchFamily="34" charset="0"/>
              </a:defRPr>
            </a:lvl1pPr>
            <a:lvl2pPr fontAlgn="base">
              <a:spcBef>
                <a:spcPct val="0"/>
              </a:spcBef>
              <a:spcAft>
                <a:spcPct val="0"/>
              </a:spcAft>
              <a:tabLst>
                <a:tab pos="655638" algn="l"/>
              </a:tabLst>
              <a:defRPr>
                <a:solidFill>
                  <a:schemeClr val="tx1"/>
                </a:solidFill>
                <a:latin typeface="Arial" pitchFamily="34" charset="0"/>
                <a:cs typeface="Arial" pitchFamily="34" charset="0"/>
              </a:defRPr>
            </a:lvl2pPr>
            <a:lvl3pPr fontAlgn="base">
              <a:spcBef>
                <a:spcPct val="0"/>
              </a:spcBef>
              <a:spcAft>
                <a:spcPct val="0"/>
              </a:spcAft>
              <a:tabLst>
                <a:tab pos="655638" algn="l"/>
              </a:tabLst>
              <a:defRPr>
                <a:solidFill>
                  <a:schemeClr val="tx1"/>
                </a:solidFill>
                <a:latin typeface="Arial" pitchFamily="34" charset="0"/>
                <a:cs typeface="Arial" pitchFamily="34" charset="0"/>
              </a:defRPr>
            </a:lvl3pPr>
            <a:lvl4pPr fontAlgn="base">
              <a:spcBef>
                <a:spcPct val="0"/>
              </a:spcBef>
              <a:spcAft>
                <a:spcPct val="0"/>
              </a:spcAft>
              <a:tabLst>
                <a:tab pos="655638" algn="l"/>
              </a:tabLst>
              <a:defRPr>
                <a:solidFill>
                  <a:schemeClr val="tx1"/>
                </a:solidFill>
                <a:latin typeface="Arial" pitchFamily="34" charset="0"/>
                <a:cs typeface="Arial" pitchFamily="34" charset="0"/>
              </a:defRPr>
            </a:lvl4pPr>
            <a:lvl5pPr fontAlgn="base">
              <a:spcBef>
                <a:spcPct val="0"/>
              </a:spcBef>
              <a:spcAft>
                <a:spcPct val="0"/>
              </a:spcAft>
              <a:tabLst>
                <a:tab pos="655638" algn="l"/>
              </a:tabLst>
              <a:defRPr>
                <a:solidFill>
                  <a:schemeClr val="tx1"/>
                </a:solidFill>
                <a:latin typeface="Arial" pitchFamily="34" charset="0"/>
                <a:cs typeface="Arial" pitchFamily="34" charset="0"/>
              </a:defRPr>
            </a:lvl5pPr>
            <a:lvl6pPr fontAlgn="base">
              <a:spcBef>
                <a:spcPct val="0"/>
              </a:spcBef>
              <a:spcAft>
                <a:spcPct val="0"/>
              </a:spcAft>
              <a:tabLst>
                <a:tab pos="655638" algn="l"/>
              </a:tabLst>
              <a:defRPr>
                <a:solidFill>
                  <a:schemeClr val="tx1"/>
                </a:solidFill>
                <a:latin typeface="Arial" pitchFamily="34" charset="0"/>
                <a:cs typeface="Arial" pitchFamily="34" charset="0"/>
              </a:defRPr>
            </a:lvl6pPr>
            <a:lvl7pPr fontAlgn="base">
              <a:spcBef>
                <a:spcPct val="0"/>
              </a:spcBef>
              <a:spcAft>
                <a:spcPct val="0"/>
              </a:spcAft>
              <a:tabLst>
                <a:tab pos="655638" algn="l"/>
              </a:tabLst>
              <a:defRPr>
                <a:solidFill>
                  <a:schemeClr val="tx1"/>
                </a:solidFill>
                <a:latin typeface="Arial" pitchFamily="34" charset="0"/>
                <a:cs typeface="Arial" pitchFamily="34" charset="0"/>
              </a:defRPr>
            </a:lvl7pPr>
            <a:lvl8pPr fontAlgn="base">
              <a:spcBef>
                <a:spcPct val="0"/>
              </a:spcBef>
              <a:spcAft>
                <a:spcPct val="0"/>
              </a:spcAft>
              <a:tabLst>
                <a:tab pos="655638" algn="l"/>
              </a:tabLst>
              <a:defRPr>
                <a:solidFill>
                  <a:schemeClr val="tx1"/>
                </a:solidFill>
                <a:latin typeface="Arial" pitchFamily="34" charset="0"/>
                <a:cs typeface="Arial" pitchFamily="34" charset="0"/>
              </a:defRPr>
            </a:lvl8pPr>
            <a:lvl9pPr fontAlgn="base">
              <a:spcBef>
                <a:spcPct val="0"/>
              </a:spcBef>
              <a:spcAft>
                <a:spcPct val="0"/>
              </a:spcAft>
              <a:tabLst>
                <a:tab pos="655638" algn="l"/>
              </a:tabLst>
              <a:defRPr>
                <a:solidFill>
                  <a:schemeClr val="tx1"/>
                </a:solidFill>
                <a:latin typeface="Arial" pitchFamily="34" charset="0"/>
                <a:cs typeface="Arial" pitchFamily="34" charset="0"/>
              </a:defRPr>
            </a:lvl9pPr>
          </a:lstStyle>
          <a:p>
            <a:pPr defTabSz="685800" latinLnBrk="0">
              <a:tabLst>
                <a:tab pos="491729" algn="l"/>
              </a:tabLst>
            </a:pPr>
            <a:endParaRPr lang="ru-RU" altLang="ru-RU" sz="1350"/>
          </a:p>
        </p:txBody>
      </p:sp>
    </p:spTree>
    <p:extLst>
      <p:ext uri="{BB962C8B-B14F-4D97-AF65-F5344CB8AC3E}">
        <p14:creationId xmlns:p14="http://schemas.microsoft.com/office/powerpoint/2010/main" val="1475589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07123F-BAB6-4086-8DE0-22E3242A2DEE}"/>
              </a:ext>
            </a:extLst>
          </p:cNvPr>
          <p:cNvSpPr>
            <a:spLocks noGrp="1"/>
          </p:cNvSpPr>
          <p:nvPr>
            <p:ph type="title"/>
          </p:nvPr>
        </p:nvSpPr>
        <p:spPr>
          <a:xfrm>
            <a:off x="457200" y="139148"/>
            <a:ext cx="8229600" cy="410127"/>
          </a:xfrm>
        </p:spPr>
        <p:txBody>
          <a:bodyPr/>
          <a:lstStyle/>
          <a:p>
            <a:r>
              <a:rPr lang="en-US" sz="3000" b="1" i="1" dirty="0">
                <a:solidFill>
                  <a:srgbClr val="002060"/>
                </a:solidFill>
                <a:effectLst>
                  <a:outerShdw blurRad="38100" dist="38100" dir="2700000" algn="tl">
                    <a:srgbClr val="000000">
                      <a:alpha val="43137"/>
                    </a:srgbClr>
                  </a:outerShdw>
                </a:effectLst>
                <a:ea typeface="+mn-ea"/>
                <a:cs typeface="Arial" pitchFamily="34" charset="0"/>
              </a:rPr>
              <a:t>Modis NDVI analyses using R</a:t>
            </a:r>
            <a:endParaRPr lang="ru-RU" sz="3000" b="1" i="1" dirty="0">
              <a:solidFill>
                <a:srgbClr val="002060"/>
              </a:solidFill>
              <a:effectLst>
                <a:outerShdw blurRad="38100" dist="38100" dir="2700000" algn="tl">
                  <a:srgbClr val="000000">
                    <a:alpha val="43137"/>
                  </a:srgbClr>
                </a:outerShdw>
              </a:effectLst>
              <a:ea typeface="+mn-ea"/>
              <a:cs typeface="Arial" pitchFamily="34" charset="0"/>
            </a:endParaRPr>
          </a:p>
        </p:txBody>
      </p:sp>
      <p:pic>
        <p:nvPicPr>
          <p:cNvPr id="5" name="Объект 4">
            <a:extLst>
              <a:ext uri="{FF2B5EF4-FFF2-40B4-BE49-F238E27FC236}">
                <a16:creationId xmlns:a16="http://schemas.microsoft.com/office/drawing/2014/main" id="{8244404F-9565-4A02-A3CF-5936282B2C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5251" y="683121"/>
            <a:ext cx="6669157" cy="3911104"/>
          </a:xfrm>
        </p:spPr>
      </p:pic>
    </p:spTree>
    <p:extLst>
      <p:ext uri="{BB962C8B-B14F-4D97-AF65-F5344CB8AC3E}">
        <p14:creationId xmlns:p14="http://schemas.microsoft.com/office/powerpoint/2010/main" val="3615021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F0449A-9D32-497A-B5AB-75FED28C67EE}"/>
              </a:ext>
            </a:extLst>
          </p:cNvPr>
          <p:cNvSpPr>
            <a:spLocks noGrp="1"/>
          </p:cNvSpPr>
          <p:nvPr>
            <p:ph type="title"/>
          </p:nvPr>
        </p:nvSpPr>
        <p:spPr/>
        <p:txBody>
          <a:bodyPr/>
          <a:lstStyle/>
          <a:p>
            <a:r>
              <a:rPr lang="en-US" b="1" i="1" dirty="0">
                <a:solidFill>
                  <a:srgbClr val="002060"/>
                </a:solidFill>
                <a:effectLst>
                  <a:outerShdw blurRad="38100" dist="38100" dir="2700000" algn="tl">
                    <a:srgbClr val="000000">
                      <a:alpha val="43137"/>
                    </a:srgbClr>
                  </a:outerShdw>
                </a:effectLst>
                <a:cs typeface="Arial" pitchFamily="34" charset="0"/>
              </a:rPr>
              <a:t>Modis NDVI analyses using R</a:t>
            </a:r>
            <a:endParaRPr lang="ru-RU" dirty="0"/>
          </a:p>
        </p:txBody>
      </p:sp>
      <p:pic>
        <p:nvPicPr>
          <p:cNvPr id="5" name="Объект 4">
            <a:extLst>
              <a:ext uri="{FF2B5EF4-FFF2-40B4-BE49-F238E27FC236}">
                <a16:creationId xmlns:a16="http://schemas.microsoft.com/office/drawing/2014/main" id="{FD075080-63EB-41B3-A895-0B817D248E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5786" y="1299419"/>
            <a:ext cx="6539022" cy="3855254"/>
          </a:xfrm>
        </p:spPr>
      </p:pic>
    </p:spTree>
    <p:extLst>
      <p:ext uri="{BB962C8B-B14F-4D97-AF65-F5344CB8AC3E}">
        <p14:creationId xmlns:p14="http://schemas.microsoft.com/office/powerpoint/2010/main" val="2343342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FBB6D85-A9DE-424F-82A4-298B8948F079}"/>
              </a:ext>
            </a:extLst>
          </p:cNvPr>
          <p:cNvSpPr>
            <a:spLocks noGrp="1"/>
          </p:cNvSpPr>
          <p:nvPr>
            <p:ph idx="1"/>
          </p:nvPr>
        </p:nvSpPr>
        <p:spPr>
          <a:xfrm>
            <a:off x="175437" y="1242681"/>
            <a:ext cx="8793126" cy="3394472"/>
          </a:xfrm>
        </p:spPr>
        <p:txBody>
          <a:bodyPr/>
          <a:lstStyle/>
          <a:p>
            <a:pPr marL="0" indent="0" algn="ctr">
              <a:buNone/>
            </a:pPr>
            <a:r>
              <a:rPr lang="en-US" sz="6000" b="1" i="1" dirty="0">
                <a:solidFill>
                  <a:srgbClr val="002060"/>
                </a:solidFill>
                <a:effectLst>
                  <a:outerShdw blurRad="38100" dist="38100" dir="2700000" algn="tl">
                    <a:srgbClr val="000000">
                      <a:alpha val="43137"/>
                    </a:srgbClr>
                  </a:outerShdw>
                </a:effectLst>
              </a:rPr>
              <a:t>THANK YOU</a:t>
            </a:r>
          </a:p>
          <a:p>
            <a:pPr marL="0" indent="0" algn="ctr">
              <a:buNone/>
            </a:pPr>
            <a:r>
              <a:rPr lang="hy-AM" sz="6000" b="1" i="1" dirty="0">
                <a:solidFill>
                  <a:srgbClr val="002060"/>
                </a:solidFill>
                <a:effectLst>
                  <a:outerShdw blurRad="38100" dist="38100" dir="2700000" algn="tl">
                    <a:srgbClr val="000000">
                      <a:alpha val="43137"/>
                    </a:srgbClr>
                  </a:outerShdw>
                </a:effectLst>
              </a:rPr>
              <a:t>ՇՆՈՐՀԱԿԱԼՈՒԹՅՈՒՆ</a:t>
            </a:r>
            <a:endParaRPr lang="ru-RU" sz="6000" b="1"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274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rotWithShape="1">
          <a:blip r:embed="rId2" cstate="print"/>
          <a:srcRect l="10653" t="26693" r="29178" b="1365"/>
          <a:stretch/>
        </p:blipFill>
        <p:spPr bwMode="auto">
          <a:xfrm>
            <a:off x="446765" y="420414"/>
            <a:ext cx="3862476" cy="2165131"/>
          </a:xfrm>
          <a:prstGeom prst="rect">
            <a:avLst/>
          </a:prstGeom>
          <a:noFill/>
          <a:ln w="9525">
            <a:noFill/>
            <a:miter lim="800000"/>
            <a:headEnd/>
            <a:tailEnd/>
          </a:ln>
        </p:spPr>
      </p:pic>
      <p:pic>
        <p:nvPicPr>
          <p:cNvPr id="7171" name="Picture 4"/>
          <p:cNvPicPr>
            <a:picLocks noChangeAspect="1" noChangeArrowheads="1"/>
          </p:cNvPicPr>
          <p:nvPr/>
        </p:nvPicPr>
        <p:blipFill rotWithShape="1">
          <a:blip r:embed="rId3" cstate="print"/>
          <a:srcRect l="9478" t="77057" r="29381" b="1669"/>
          <a:stretch/>
        </p:blipFill>
        <p:spPr bwMode="auto">
          <a:xfrm>
            <a:off x="4465024" y="609601"/>
            <a:ext cx="4371231" cy="184982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l="16058" t="8994" r="1151" b="4878"/>
          <a:stretch>
            <a:fillRect/>
          </a:stretch>
        </p:blipFill>
        <p:spPr bwMode="auto">
          <a:xfrm>
            <a:off x="304800" y="2743200"/>
            <a:ext cx="4191000" cy="2038350"/>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l="28754" t="13721" r="1662" b="5334"/>
          <a:stretch>
            <a:fillRect/>
          </a:stretch>
        </p:blipFill>
        <p:spPr bwMode="auto">
          <a:xfrm>
            <a:off x="4648276" y="2704403"/>
            <a:ext cx="3820435" cy="2115944"/>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600" b="1" i="1" dirty="0">
                <a:solidFill>
                  <a:srgbClr val="002060"/>
                </a:solidFill>
                <a:effectLst>
                  <a:outerShdw blurRad="38100" dist="38100" dir="2700000" algn="tl">
                    <a:srgbClr val="000000">
                      <a:alpha val="43137"/>
                    </a:srgbClr>
                  </a:outerShdw>
                </a:effectLst>
                <a:ea typeface="+mn-ea"/>
                <a:cs typeface="Arial" pitchFamily="34" charset="0"/>
              </a:rPr>
              <a:t>Temperature anomalies in last </a:t>
            </a:r>
            <a:br>
              <a:rPr lang="en-US" sz="3600" b="1" i="1" dirty="0">
                <a:solidFill>
                  <a:srgbClr val="002060"/>
                </a:solidFill>
                <a:effectLst>
                  <a:outerShdw blurRad="38100" dist="38100" dir="2700000" algn="tl">
                    <a:srgbClr val="000000">
                      <a:alpha val="43137"/>
                    </a:srgbClr>
                  </a:outerShdw>
                </a:effectLst>
                <a:ea typeface="+mn-ea"/>
                <a:cs typeface="Arial" pitchFamily="34" charset="0"/>
              </a:rPr>
            </a:br>
            <a:r>
              <a:rPr lang="en-US" sz="3600" b="1" i="1" dirty="0">
                <a:solidFill>
                  <a:srgbClr val="002060"/>
                </a:solidFill>
                <a:effectLst>
                  <a:outerShdw blurRad="38100" dist="38100" dir="2700000" algn="tl">
                    <a:srgbClr val="000000">
                      <a:alpha val="43137"/>
                    </a:srgbClr>
                  </a:outerShdw>
                </a:effectLst>
                <a:ea typeface="+mn-ea"/>
                <a:cs typeface="Arial" pitchFamily="34" charset="0"/>
              </a:rPr>
              <a:t>2 years</a:t>
            </a:r>
          </a:p>
        </p:txBody>
      </p:sp>
      <p:pic>
        <p:nvPicPr>
          <p:cNvPr id="8195" name="Picture 3" descr="C:\Users\Comp\Desktop\ՀԷԳԿԿ\CC\2018_Global Climate\2018_քարտեզ\July Jermastichan 2018.jpg"/>
          <p:cNvPicPr>
            <a:picLocks noChangeAspect="1" noChangeArrowheads="1"/>
          </p:cNvPicPr>
          <p:nvPr/>
        </p:nvPicPr>
        <p:blipFill>
          <a:blip r:embed="rId2" cstate="print"/>
          <a:srcRect/>
          <a:stretch>
            <a:fillRect/>
          </a:stretch>
        </p:blipFill>
        <p:spPr bwMode="auto">
          <a:xfrm>
            <a:off x="3276600" y="1771650"/>
            <a:ext cx="2346434" cy="2491438"/>
          </a:xfrm>
          <a:prstGeom prst="rect">
            <a:avLst/>
          </a:prstGeom>
          <a:noFill/>
          <a:ln w="9525">
            <a:noFill/>
            <a:miter lim="800000"/>
            <a:headEnd/>
            <a:tailEnd/>
          </a:ln>
        </p:spPr>
      </p:pic>
      <p:pic>
        <p:nvPicPr>
          <p:cNvPr id="8196" name="Picture 4" descr="C:\Users\Comp\Desktop\ՀԷԳԿԿ\CC\2018_Global Climate\2018_քարտեզ\January Jermastichan 2018.jpg"/>
          <p:cNvPicPr>
            <a:picLocks noChangeAspect="1" noChangeArrowheads="1"/>
          </p:cNvPicPr>
          <p:nvPr/>
        </p:nvPicPr>
        <p:blipFill>
          <a:blip r:embed="rId3" cstate="print"/>
          <a:srcRect/>
          <a:stretch>
            <a:fillRect/>
          </a:stretch>
        </p:blipFill>
        <p:spPr bwMode="auto">
          <a:xfrm>
            <a:off x="434814" y="1771650"/>
            <a:ext cx="2432282" cy="2583074"/>
          </a:xfrm>
          <a:prstGeom prst="rect">
            <a:avLst/>
          </a:prstGeom>
          <a:noFill/>
          <a:ln w="9525">
            <a:noFill/>
            <a:miter lim="800000"/>
            <a:headEnd/>
            <a:tailEnd/>
          </a:ln>
        </p:spPr>
      </p:pic>
      <p:pic>
        <p:nvPicPr>
          <p:cNvPr id="8197" name="Picture 2" descr="Summer Temperature 2017"/>
          <p:cNvPicPr>
            <a:picLocks noChangeAspect="1" noChangeArrowheads="1"/>
          </p:cNvPicPr>
          <p:nvPr/>
        </p:nvPicPr>
        <p:blipFill>
          <a:blip r:embed="rId4" cstate="print"/>
          <a:srcRect/>
          <a:stretch>
            <a:fillRect/>
          </a:stretch>
        </p:blipFill>
        <p:spPr bwMode="auto">
          <a:xfrm>
            <a:off x="6032538" y="1771651"/>
            <a:ext cx="2654262" cy="24003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536" y="181632"/>
            <a:ext cx="8748464" cy="576064"/>
          </a:xfrm>
        </p:spPr>
        <p:txBody>
          <a:bodyPr/>
          <a:lstStyle/>
          <a:p>
            <a:pPr algn="ctr"/>
            <a:r>
              <a:rPr lang="en-US" altLang="ko-KR" b="1" i="1" dirty="0">
                <a:solidFill>
                  <a:srgbClr val="002060"/>
                </a:solidFill>
                <a:effectLst>
                  <a:outerShdw blurRad="38100" dist="38100" dir="2700000" algn="tl">
                    <a:srgbClr val="000000">
                      <a:alpha val="43137"/>
                    </a:srgbClr>
                  </a:outerShdw>
                </a:effectLst>
              </a:rPr>
              <a:t>Climate change in Armenia</a:t>
            </a:r>
          </a:p>
        </p:txBody>
      </p:sp>
      <p:pic>
        <p:nvPicPr>
          <p:cNvPr id="23553" name="Chart 7"/>
          <p:cNvPicPr>
            <a:picLocks noChangeArrowheads="1"/>
          </p:cNvPicPr>
          <p:nvPr/>
        </p:nvPicPr>
        <p:blipFill>
          <a:blip r:embed="rId3" cstate="print"/>
          <a:srcRect/>
          <a:stretch>
            <a:fillRect/>
          </a:stretch>
        </p:blipFill>
        <p:spPr bwMode="auto">
          <a:xfrm>
            <a:off x="107504" y="843558"/>
            <a:ext cx="4032448" cy="1872208"/>
          </a:xfrm>
          <a:prstGeom prst="rect">
            <a:avLst/>
          </a:prstGeom>
          <a:noFill/>
        </p:spPr>
      </p:pic>
      <p:graphicFrame>
        <p:nvGraphicFramePr>
          <p:cNvPr id="19" name="Picture Placeholder 18"/>
          <p:cNvGraphicFramePr>
            <a:graphicFrameLocks noGrp="1"/>
          </p:cNvGraphicFramePr>
          <p:nvPr>
            <p:ph type="pic" idx="12"/>
            <p:extLst>
              <p:ext uri="{D42A27DB-BD31-4B8C-83A1-F6EECF244321}">
                <p14:modId xmlns:p14="http://schemas.microsoft.com/office/powerpoint/2010/main" val="246728675"/>
              </p:ext>
            </p:extLst>
          </p:nvPr>
        </p:nvGraphicFramePr>
        <p:xfrm>
          <a:off x="717037" y="2911367"/>
          <a:ext cx="7277877" cy="1685881"/>
        </p:xfrm>
        <a:graphic>
          <a:graphicData uri="http://schemas.openxmlformats.org/drawingml/2006/table">
            <a:tbl>
              <a:tblPr/>
              <a:tblGrid>
                <a:gridCol w="2186219">
                  <a:extLst>
                    <a:ext uri="{9D8B030D-6E8A-4147-A177-3AD203B41FA5}">
                      <a16:colId xmlns:a16="http://schemas.microsoft.com/office/drawing/2014/main" val="20000"/>
                    </a:ext>
                  </a:extLst>
                </a:gridCol>
                <a:gridCol w="908265">
                  <a:extLst>
                    <a:ext uri="{9D8B030D-6E8A-4147-A177-3AD203B41FA5}">
                      <a16:colId xmlns:a16="http://schemas.microsoft.com/office/drawing/2014/main" val="20001"/>
                    </a:ext>
                  </a:extLst>
                </a:gridCol>
                <a:gridCol w="1273755">
                  <a:extLst>
                    <a:ext uri="{9D8B030D-6E8A-4147-A177-3AD203B41FA5}">
                      <a16:colId xmlns:a16="http://schemas.microsoft.com/office/drawing/2014/main" val="20002"/>
                    </a:ext>
                  </a:extLst>
                </a:gridCol>
                <a:gridCol w="908265">
                  <a:extLst>
                    <a:ext uri="{9D8B030D-6E8A-4147-A177-3AD203B41FA5}">
                      <a16:colId xmlns:a16="http://schemas.microsoft.com/office/drawing/2014/main" val="20003"/>
                    </a:ext>
                  </a:extLst>
                </a:gridCol>
                <a:gridCol w="1090591">
                  <a:extLst>
                    <a:ext uri="{9D8B030D-6E8A-4147-A177-3AD203B41FA5}">
                      <a16:colId xmlns:a16="http://schemas.microsoft.com/office/drawing/2014/main" val="20004"/>
                    </a:ext>
                  </a:extLst>
                </a:gridCol>
                <a:gridCol w="910782">
                  <a:extLst>
                    <a:ext uri="{9D8B030D-6E8A-4147-A177-3AD203B41FA5}">
                      <a16:colId xmlns:a16="http://schemas.microsoft.com/office/drawing/2014/main" val="20005"/>
                    </a:ext>
                  </a:extLst>
                </a:gridCol>
              </a:tblGrid>
              <a:tr h="247999">
                <a:tc gridSpan="6">
                  <a:txBody>
                    <a:bodyPr/>
                    <a:lstStyle/>
                    <a:p>
                      <a:pPr marL="0" marR="0" algn="ctr">
                        <a:lnSpc>
                          <a:spcPct val="107000"/>
                        </a:lnSpc>
                        <a:spcBef>
                          <a:spcPts val="0"/>
                        </a:spcBef>
                        <a:spcAft>
                          <a:spcPts val="0"/>
                        </a:spcAft>
                      </a:pPr>
                      <a:r>
                        <a:rPr lang="en-GB" sz="1400" dirty="0">
                          <a:solidFill>
                            <a:srgbClr val="000000"/>
                          </a:solidFill>
                          <a:latin typeface="GHEA Grapalat"/>
                          <a:ea typeface="Times New Roman"/>
                          <a:cs typeface="Arial"/>
                        </a:rPr>
                        <a:t>Temperature </a:t>
                      </a:r>
                      <a:r>
                        <a:rPr lang="af-ZA" sz="1400" dirty="0">
                          <a:solidFill>
                            <a:srgbClr val="000000"/>
                          </a:solidFill>
                          <a:latin typeface="GHEA Grapalat"/>
                          <a:ea typeface="Times New Roman"/>
                          <a:cs typeface="Arial"/>
                        </a:rPr>
                        <a:t>(</a:t>
                      </a:r>
                      <a:r>
                        <a:rPr lang="af-ZA" sz="1400" dirty="0">
                          <a:solidFill>
                            <a:srgbClr val="000000"/>
                          </a:solidFill>
                          <a:latin typeface="GHEA Grapalat"/>
                          <a:ea typeface="Times New Roman"/>
                          <a:cs typeface="Calibri"/>
                        </a:rPr>
                        <a:t> </a:t>
                      </a:r>
                      <a:r>
                        <a:rPr lang="af-ZA" sz="1400" baseline="30000" dirty="0">
                          <a:solidFill>
                            <a:srgbClr val="000000"/>
                          </a:solidFill>
                          <a:latin typeface="GHEA Grapalat"/>
                          <a:ea typeface="Times New Roman"/>
                          <a:cs typeface="Calibri"/>
                        </a:rPr>
                        <a:t>0</a:t>
                      </a:r>
                      <a:r>
                        <a:rPr lang="af-ZA" sz="1400" dirty="0">
                          <a:solidFill>
                            <a:srgbClr val="000000"/>
                          </a:solidFill>
                          <a:latin typeface="GHEA Grapalat"/>
                          <a:ea typeface="Times New Roman"/>
                          <a:cs typeface="Calibri"/>
                        </a:rPr>
                        <a:t>C)</a:t>
                      </a:r>
                      <a:endParaRPr lang="en-US" sz="1400" dirty="0">
                        <a:latin typeface="Calibri"/>
                        <a:ea typeface="Calibri"/>
                        <a:cs typeface="Times New Roman"/>
                      </a:endParaRPr>
                    </a:p>
                  </a:txBody>
                  <a:tcPr marL="37234" marR="37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9647">
                <a:tc>
                  <a:txBody>
                    <a:bodyPr/>
                    <a:lstStyle/>
                    <a:p>
                      <a:pPr marL="0" marR="0" algn="ctr">
                        <a:lnSpc>
                          <a:spcPct val="107000"/>
                        </a:lnSpc>
                        <a:spcBef>
                          <a:spcPts val="0"/>
                        </a:spcBef>
                        <a:spcAft>
                          <a:spcPts val="0"/>
                        </a:spcAft>
                      </a:pPr>
                      <a:r>
                        <a:rPr lang="en-GB" sz="1400" dirty="0">
                          <a:solidFill>
                            <a:srgbClr val="000000"/>
                          </a:solidFill>
                          <a:latin typeface="GHEA Grapalat"/>
                          <a:ea typeface="Times New Roman"/>
                          <a:cs typeface="Arial"/>
                        </a:rPr>
                        <a:t>Period</a:t>
                      </a:r>
                      <a:endParaRPr lang="en-US" sz="1400" dirty="0">
                        <a:latin typeface="Calibri"/>
                        <a:ea typeface="Calibri"/>
                        <a:cs typeface="Times New Roman"/>
                      </a:endParaRPr>
                    </a:p>
                  </a:txBody>
                  <a:tcPr marL="37234" marR="37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400" dirty="0">
                          <a:solidFill>
                            <a:srgbClr val="000000"/>
                          </a:solidFill>
                          <a:latin typeface="GHEA Grapalat"/>
                          <a:ea typeface="Times New Roman"/>
                          <a:cs typeface="Arial"/>
                        </a:rPr>
                        <a:t>Winter</a:t>
                      </a:r>
                      <a:endParaRPr lang="en-US" sz="1400" dirty="0">
                        <a:latin typeface="Calibri"/>
                        <a:ea typeface="Calibri"/>
                        <a:cs typeface="Times New Roman"/>
                      </a:endParaRPr>
                    </a:p>
                  </a:txBody>
                  <a:tcPr marL="37234" marR="37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400" dirty="0">
                          <a:solidFill>
                            <a:srgbClr val="000000"/>
                          </a:solidFill>
                          <a:latin typeface="GHEA Grapalat"/>
                          <a:ea typeface="Times New Roman"/>
                          <a:cs typeface="Arial"/>
                        </a:rPr>
                        <a:t>Spring</a:t>
                      </a:r>
                      <a:endParaRPr lang="en-US" sz="1400" dirty="0">
                        <a:latin typeface="Calibri"/>
                        <a:ea typeface="Calibri"/>
                        <a:cs typeface="Times New Roman"/>
                      </a:endParaRPr>
                    </a:p>
                  </a:txBody>
                  <a:tcPr marL="37234" marR="37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400" dirty="0">
                          <a:solidFill>
                            <a:srgbClr val="000000"/>
                          </a:solidFill>
                          <a:latin typeface="GHEA Grapalat"/>
                          <a:ea typeface="Calibri"/>
                          <a:cs typeface="Arial"/>
                        </a:rPr>
                        <a:t>Summer</a:t>
                      </a:r>
                      <a:endParaRPr lang="en-US" sz="1400" dirty="0">
                        <a:latin typeface="Calibri"/>
                        <a:ea typeface="Calibri"/>
                        <a:cs typeface="Times New Roman"/>
                      </a:endParaRPr>
                    </a:p>
                  </a:txBody>
                  <a:tcPr marL="37234" marR="37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400" dirty="0" err="1">
                          <a:solidFill>
                            <a:srgbClr val="000000"/>
                          </a:solidFill>
                          <a:latin typeface="GHEA Grapalat"/>
                          <a:ea typeface="Calibri"/>
                          <a:cs typeface="Arial"/>
                        </a:rPr>
                        <a:t>AUtumn</a:t>
                      </a:r>
                      <a:endParaRPr lang="en-US" sz="1400" dirty="0">
                        <a:latin typeface="Calibri"/>
                        <a:ea typeface="Calibri"/>
                        <a:cs typeface="Times New Roman"/>
                      </a:endParaRPr>
                    </a:p>
                  </a:txBody>
                  <a:tcPr marL="37234" marR="37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400" dirty="0">
                          <a:solidFill>
                            <a:srgbClr val="000000"/>
                          </a:solidFill>
                          <a:latin typeface="GHEA Grapalat"/>
                          <a:ea typeface="Times New Roman"/>
                          <a:cs typeface="Arial"/>
                        </a:rPr>
                        <a:t>Year</a:t>
                      </a:r>
                      <a:endParaRPr lang="en-US" sz="1400" dirty="0">
                        <a:latin typeface="Calibri"/>
                        <a:ea typeface="Calibri"/>
                        <a:cs typeface="Times New Roman"/>
                      </a:endParaRPr>
                    </a:p>
                  </a:txBody>
                  <a:tcPr marL="37234" marR="37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9647">
                <a:tc>
                  <a:txBody>
                    <a:bodyPr/>
                    <a:lstStyle/>
                    <a:p>
                      <a:pPr marL="0" marR="0" algn="ctr">
                        <a:lnSpc>
                          <a:spcPct val="107000"/>
                        </a:lnSpc>
                        <a:spcBef>
                          <a:spcPts val="0"/>
                        </a:spcBef>
                        <a:spcAft>
                          <a:spcPts val="0"/>
                        </a:spcAft>
                      </a:pPr>
                      <a:r>
                        <a:rPr lang="af-ZA" sz="1400">
                          <a:solidFill>
                            <a:srgbClr val="000000"/>
                          </a:solidFill>
                          <a:latin typeface="GHEA Grapalat"/>
                          <a:ea typeface="Times New Roman"/>
                          <a:cs typeface="Calibri"/>
                        </a:rPr>
                        <a:t>1935-2018</a:t>
                      </a:r>
                      <a:endParaRPr lang="en-US" sz="1400">
                        <a:latin typeface="Calibri"/>
                        <a:ea typeface="Calibri"/>
                        <a:cs typeface="Times New Roman"/>
                      </a:endParaRPr>
                    </a:p>
                  </a:txBody>
                  <a:tcPr marL="37234" marR="37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400">
                          <a:solidFill>
                            <a:srgbClr val="000000"/>
                          </a:solidFill>
                          <a:latin typeface="GHEA Grapalat"/>
                          <a:ea typeface="Times New Roman"/>
                          <a:cs typeface="Calibri"/>
                        </a:rPr>
                        <a:t>0.93</a:t>
                      </a:r>
                      <a:endParaRPr lang="en-US" sz="1400">
                        <a:latin typeface="Calibri"/>
                        <a:ea typeface="Calibri"/>
                        <a:cs typeface="Times New Roman"/>
                      </a:endParaRPr>
                    </a:p>
                  </a:txBody>
                  <a:tcPr marL="37234" marR="37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400" dirty="0">
                          <a:solidFill>
                            <a:srgbClr val="000000"/>
                          </a:solidFill>
                          <a:latin typeface="GHEA Grapalat"/>
                          <a:ea typeface="Times New Roman"/>
                          <a:cs typeface="Calibri"/>
                        </a:rPr>
                        <a:t>1.59</a:t>
                      </a:r>
                      <a:endParaRPr lang="en-US" sz="1400" dirty="0">
                        <a:latin typeface="Calibri"/>
                        <a:ea typeface="Calibri"/>
                        <a:cs typeface="Times New Roman"/>
                      </a:endParaRPr>
                    </a:p>
                  </a:txBody>
                  <a:tcPr marL="37234" marR="37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400">
                          <a:solidFill>
                            <a:srgbClr val="000000"/>
                          </a:solidFill>
                          <a:latin typeface="GHEA Grapalat"/>
                          <a:ea typeface="Times New Roman"/>
                          <a:cs typeface="Calibri"/>
                        </a:rPr>
                        <a:t>1.47</a:t>
                      </a:r>
                      <a:endParaRPr lang="en-US" sz="1400">
                        <a:latin typeface="Calibri"/>
                        <a:ea typeface="Calibri"/>
                        <a:cs typeface="Times New Roman"/>
                      </a:endParaRPr>
                    </a:p>
                  </a:txBody>
                  <a:tcPr marL="37234" marR="37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400" dirty="0">
                          <a:solidFill>
                            <a:srgbClr val="000000"/>
                          </a:solidFill>
                          <a:latin typeface="GHEA Grapalat"/>
                          <a:ea typeface="Times New Roman"/>
                          <a:cs typeface="Calibri"/>
                        </a:rPr>
                        <a:t>0.76</a:t>
                      </a:r>
                      <a:endParaRPr lang="en-US" sz="1400" dirty="0">
                        <a:latin typeface="Calibri"/>
                        <a:ea typeface="Calibri"/>
                        <a:cs typeface="Times New Roman"/>
                      </a:endParaRPr>
                    </a:p>
                  </a:txBody>
                  <a:tcPr marL="37234" marR="37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400" dirty="0">
                          <a:solidFill>
                            <a:srgbClr val="000000"/>
                          </a:solidFill>
                          <a:latin typeface="GHEA Grapalat"/>
                          <a:ea typeface="Times New Roman"/>
                          <a:cs typeface="Calibri"/>
                        </a:rPr>
                        <a:t>1.25</a:t>
                      </a:r>
                      <a:endParaRPr lang="en-US" sz="1400" dirty="0">
                        <a:latin typeface="Calibri"/>
                        <a:ea typeface="Calibri"/>
                        <a:cs typeface="Times New Roman"/>
                      </a:endParaRPr>
                    </a:p>
                  </a:txBody>
                  <a:tcPr marL="37234" marR="37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9647">
                <a:tc>
                  <a:txBody>
                    <a:bodyPr/>
                    <a:lstStyle/>
                    <a:p>
                      <a:pPr marL="0" marR="0" algn="ctr">
                        <a:lnSpc>
                          <a:spcPct val="107000"/>
                        </a:lnSpc>
                        <a:spcBef>
                          <a:spcPts val="0"/>
                        </a:spcBef>
                        <a:spcAft>
                          <a:spcPts val="0"/>
                        </a:spcAft>
                      </a:pPr>
                      <a:r>
                        <a:rPr lang="af-ZA" sz="1400">
                          <a:solidFill>
                            <a:srgbClr val="000000"/>
                          </a:solidFill>
                          <a:latin typeface="GHEA Grapalat"/>
                          <a:ea typeface="Times New Roman"/>
                          <a:cs typeface="Calibri"/>
                        </a:rPr>
                        <a:t>1970-1999</a:t>
                      </a:r>
                      <a:endParaRPr lang="en-US" sz="1400">
                        <a:latin typeface="Calibri"/>
                        <a:ea typeface="Calibri"/>
                        <a:cs typeface="Times New Roman"/>
                      </a:endParaRPr>
                    </a:p>
                  </a:txBody>
                  <a:tcPr marL="37234" marR="37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400">
                          <a:solidFill>
                            <a:srgbClr val="000000"/>
                          </a:solidFill>
                          <a:latin typeface="GHEA Grapalat"/>
                          <a:ea typeface="Times New Roman"/>
                          <a:cs typeface="Arial"/>
                        </a:rPr>
                        <a:t>1.5</a:t>
                      </a:r>
                      <a:endParaRPr lang="en-US" sz="1400">
                        <a:latin typeface="Calibri"/>
                        <a:ea typeface="Calibri"/>
                        <a:cs typeface="Times New Roman"/>
                      </a:endParaRPr>
                    </a:p>
                  </a:txBody>
                  <a:tcPr marL="37234" marR="37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400" dirty="0">
                          <a:solidFill>
                            <a:srgbClr val="000000"/>
                          </a:solidFill>
                          <a:latin typeface="GHEA Grapalat"/>
                          <a:ea typeface="Times New Roman"/>
                          <a:cs typeface="Arial"/>
                        </a:rPr>
                        <a:t>0.1</a:t>
                      </a:r>
                      <a:endParaRPr lang="en-US" sz="1400" dirty="0">
                        <a:latin typeface="Calibri"/>
                        <a:ea typeface="Calibri"/>
                        <a:cs typeface="Times New Roman"/>
                      </a:endParaRPr>
                    </a:p>
                  </a:txBody>
                  <a:tcPr marL="37234" marR="37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400" dirty="0">
                          <a:solidFill>
                            <a:srgbClr val="000000"/>
                          </a:solidFill>
                          <a:latin typeface="GHEA Grapalat"/>
                          <a:ea typeface="Times New Roman"/>
                          <a:cs typeface="Arial"/>
                        </a:rPr>
                        <a:t>0.55</a:t>
                      </a:r>
                      <a:endParaRPr lang="en-US" sz="1400" dirty="0">
                        <a:latin typeface="Calibri"/>
                        <a:ea typeface="Calibri"/>
                        <a:cs typeface="Times New Roman"/>
                      </a:endParaRPr>
                    </a:p>
                  </a:txBody>
                  <a:tcPr marL="37234" marR="37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af-ZA" sz="1400" dirty="0">
                          <a:solidFill>
                            <a:srgbClr val="000000"/>
                          </a:solidFill>
                          <a:latin typeface="GHEA Grapalat"/>
                          <a:ea typeface="Times New Roman"/>
                          <a:cs typeface="Arial"/>
                        </a:rPr>
                        <a:t>0.</a:t>
                      </a:r>
                      <a:r>
                        <a:rPr lang="en-GB" sz="1400" dirty="0">
                          <a:solidFill>
                            <a:srgbClr val="000000"/>
                          </a:solidFill>
                          <a:latin typeface="GHEA Grapalat"/>
                          <a:ea typeface="Times New Roman"/>
                          <a:cs typeface="Arial"/>
                        </a:rPr>
                        <a:t>41</a:t>
                      </a:r>
                      <a:endParaRPr lang="en-US" sz="1400" dirty="0">
                        <a:latin typeface="Calibri"/>
                        <a:ea typeface="Calibri"/>
                        <a:cs typeface="Times New Roman"/>
                      </a:endParaRPr>
                    </a:p>
                  </a:txBody>
                  <a:tcPr marL="37234" marR="37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400" dirty="0">
                          <a:solidFill>
                            <a:srgbClr val="000000"/>
                          </a:solidFill>
                          <a:latin typeface="GHEA Grapalat"/>
                          <a:ea typeface="Times New Roman"/>
                          <a:cs typeface="Arial"/>
                        </a:rPr>
                        <a:t>0.84</a:t>
                      </a:r>
                      <a:endParaRPr lang="en-US" sz="1400" dirty="0">
                        <a:latin typeface="Calibri"/>
                        <a:ea typeface="Calibri"/>
                        <a:cs typeface="Times New Roman"/>
                      </a:endParaRPr>
                    </a:p>
                  </a:txBody>
                  <a:tcPr marL="37234" marR="37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9647">
                <a:tc gridSpan="6">
                  <a:txBody>
                    <a:bodyPr/>
                    <a:lstStyle/>
                    <a:p>
                      <a:pPr marL="0" marR="0" algn="ctr">
                        <a:lnSpc>
                          <a:spcPct val="107000"/>
                        </a:lnSpc>
                        <a:spcBef>
                          <a:spcPts val="0"/>
                        </a:spcBef>
                        <a:spcAft>
                          <a:spcPts val="0"/>
                        </a:spcAft>
                      </a:pPr>
                      <a:r>
                        <a:rPr lang="en-GB" sz="1400" dirty="0">
                          <a:solidFill>
                            <a:srgbClr val="000000"/>
                          </a:solidFill>
                          <a:latin typeface="GHEA Grapalat"/>
                          <a:ea typeface="Times New Roman"/>
                          <a:cs typeface="Arial"/>
                        </a:rPr>
                        <a:t>Precipitations</a:t>
                      </a:r>
                      <a:r>
                        <a:rPr lang="en-GB" sz="1400" dirty="0">
                          <a:solidFill>
                            <a:srgbClr val="000000"/>
                          </a:solidFill>
                          <a:latin typeface="GHEA Grapalat"/>
                          <a:ea typeface="Times New Roman"/>
                          <a:cs typeface="Calibri"/>
                        </a:rPr>
                        <a:t>(</a:t>
                      </a:r>
                      <a:r>
                        <a:rPr lang="ru-RU" sz="1400" dirty="0">
                          <a:solidFill>
                            <a:srgbClr val="000000"/>
                          </a:solidFill>
                          <a:latin typeface="GHEA Grapalat"/>
                          <a:ea typeface="Times New Roman"/>
                          <a:cs typeface="Arial"/>
                        </a:rPr>
                        <a:t>%</a:t>
                      </a:r>
                      <a:r>
                        <a:rPr lang="en-GB" sz="1400" dirty="0">
                          <a:solidFill>
                            <a:srgbClr val="000000"/>
                          </a:solidFill>
                          <a:latin typeface="GHEA Grapalat"/>
                          <a:ea typeface="Times New Roman"/>
                          <a:cs typeface="Arial"/>
                        </a:rPr>
                        <a:t>)</a:t>
                      </a:r>
                      <a:endParaRPr lang="en-US" sz="1400" dirty="0">
                        <a:latin typeface="Calibri"/>
                        <a:ea typeface="Calibri"/>
                        <a:cs typeface="Times New Roman"/>
                      </a:endParaRPr>
                    </a:p>
                  </a:txBody>
                  <a:tcPr marL="37234" marR="37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39647">
                <a:tc>
                  <a:txBody>
                    <a:bodyPr/>
                    <a:lstStyle/>
                    <a:p>
                      <a:pPr marL="0" marR="0" algn="ctr">
                        <a:lnSpc>
                          <a:spcPct val="107000"/>
                        </a:lnSpc>
                        <a:spcBef>
                          <a:spcPts val="0"/>
                        </a:spcBef>
                        <a:spcAft>
                          <a:spcPts val="0"/>
                        </a:spcAft>
                      </a:pPr>
                      <a:r>
                        <a:rPr lang="en-GB" sz="1400">
                          <a:solidFill>
                            <a:srgbClr val="000000"/>
                          </a:solidFill>
                          <a:latin typeface="GHEA Grapalat"/>
                          <a:ea typeface="Calibri"/>
                          <a:cs typeface="Calibri"/>
                        </a:rPr>
                        <a:t>1935-2018</a:t>
                      </a:r>
                      <a:endParaRPr lang="en-US" sz="1400">
                        <a:latin typeface="Calibri"/>
                        <a:ea typeface="Calibri"/>
                        <a:cs typeface="Times New Roman"/>
                      </a:endParaRPr>
                    </a:p>
                  </a:txBody>
                  <a:tcPr marL="37234" marR="37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400" dirty="0">
                          <a:solidFill>
                            <a:srgbClr val="000000"/>
                          </a:solidFill>
                          <a:latin typeface="GHEA Grapalat"/>
                          <a:ea typeface="Calibri"/>
                          <a:cs typeface="Calibri"/>
                        </a:rPr>
                        <a:t>-5.66</a:t>
                      </a:r>
                      <a:endParaRPr lang="en-US" sz="1400" dirty="0">
                        <a:latin typeface="Calibri"/>
                        <a:ea typeface="Calibri"/>
                        <a:cs typeface="Times New Roman"/>
                      </a:endParaRPr>
                    </a:p>
                  </a:txBody>
                  <a:tcPr marL="37234" marR="37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400">
                          <a:solidFill>
                            <a:srgbClr val="000000"/>
                          </a:solidFill>
                          <a:latin typeface="GHEA Grapalat"/>
                          <a:ea typeface="Calibri"/>
                          <a:cs typeface="Calibri"/>
                        </a:rPr>
                        <a:t>-7.85</a:t>
                      </a:r>
                      <a:endParaRPr lang="en-US" sz="1400">
                        <a:latin typeface="Calibri"/>
                        <a:ea typeface="Calibri"/>
                        <a:cs typeface="Times New Roman"/>
                      </a:endParaRPr>
                    </a:p>
                  </a:txBody>
                  <a:tcPr marL="37234" marR="37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400" dirty="0">
                          <a:solidFill>
                            <a:srgbClr val="000000"/>
                          </a:solidFill>
                          <a:latin typeface="GHEA Grapalat"/>
                          <a:ea typeface="Calibri"/>
                          <a:cs typeface="Calibri"/>
                        </a:rPr>
                        <a:t>-17.26</a:t>
                      </a:r>
                      <a:endParaRPr lang="en-US" sz="1400" dirty="0">
                        <a:latin typeface="Calibri"/>
                        <a:ea typeface="Calibri"/>
                        <a:cs typeface="Times New Roman"/>
                      </a:endParaRPr>
                    </a:p>
                  </a:txBody>
                  <a:tcPr marL="37234" marR="37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400" dirty="0">
                          <a:solidFill>
                            <a:srgbClr val="000000"/>
                          </a:solidFill>
                          <a:latin typeface="GHEA Grapalat"/>
                          <a:ea typeface="Calibri"/>
                          <a:cs typeface="Calibri"/>
                        </a:rPr>
                        <a:t>-13.29</a:t>
                      </a:r>
                      <a:endParaRPr lang="en-US" sz="1400" dirty="0">
                        <a:latin typeface="Calibri"/>
                        <a:ea typeface="Calibri"/>
                        <a:cs typeface="Times New Roman"/>
                      </a:endParaRPr>
                    </a:p>
                  </a:txBody>
                  <a:tcPr marL="37234" marR="37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400" dirty="0">
                          <a:solidFill>
                            <a:srgbClr val="000000"/>
                          </a:solidFill>
                          <a:latin typeface="GHEA Grapalat"/>
                          <a:ea typeface="Calibri"/>
                          <a:cs typeface="Calibri"/>
                        </a:rPr>
                        <a:t>-11.02</a:t>
                      </a:r>
                      <a:endParaRPr lang="en-US" sz="1400" dirty="0">
                        <a:latin typeface="Calibri"/>
                        <a:ea typeface="Calibri"/>
                        <a:cs typeface="Times New Roman"/>
                      </a:endParaRPr>
                    </a:p>
                  </a:txBody>
                  <a:tcPr marL="37234" marR="37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9647">
                <a:tc>
                  <a:txBody>
                    <a:bodyPr/>
                    <a:lstStyle/>
                    <a:p>
                      <a:pPr marL="0" marR="0" algn="ctr">
                        <a:lnSpc>
                          <a:spcPct val="107000"/>
                        </a:lnSpc>
                        <a:spcBef>
                          <a:spcPts val="0"/>
                        </a:spcBef>
                        <a:spcAft>
                          <a:spcPts val="0"/>
                        </a:spcAft>
                      </a:pPr>
                      <a:r>
                        <a:rPr lang="en-GB" sz="1400">
                          <a:solidFill>
                            <a:srgbClr val="000000"/>
                          </a:solidFill>
                          <a:latin typeface="GHEA Grapalat"/>
                          <a:ea typeface="Calibri"/>
                          <a:cs typeface="Calibri"/>
                        </a:rPr>
                        <a:t>1970-1999</a:t>
                      </a:r>
                      <a:endParaRPr lang="en-US" sz="1400">
                        <a:latin typeface="Calibri"/>
                        <a:ea typeface="Calibri"/>
                        <a:cs typeface="Times New Roman"/>
                      </a:endParaRPr>
                    </a:p>
                  </a:txBody>
                  <a:tcPr marL="37234" marR="37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400">
                          <a:solidFill>
                            <a:srgbClr val="000000"/>
                          </a:solidFill>
                          <a:latin typeface="GHEA Grapalat"/>
                          <a:ea typeface="Calibri"/>
                          <a:cs typeface="Calibri"/>
                        </a:rPr>
                        <a:t>-20.10</a:t>
                      </a:r>
                      <a:endParaRPr lang="en-US" sz="1400">
                        <a:latin typeface="Calibri"/>
                        <a:ea typeface="Calibri"/>
                        <a:cs typeface="Times New Roman"/>
                      </a:endParaRPr>
                    </a:p>
                  </a:txBody>
                  <a:tcPr marL="37234" marR="37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400">
                          <a:solidFill>
                            <a:srgbClr val="000000"/>
                          </a:solidFill>
                          <a:latin typeface="GHEA Grapalat"/>
                          <a:ea typeface="Calibri"/>
                          <a:cs typeface="Calibri"/>
                        </a:rPr>
                        <a:t>-24.37</a:t>
                      </a:r>
                      <a:endParaRPr lang="en-US" sz="1400">
                        <a:latin typeface="Calibri"/>
                        <a:ea typeface="Calibri"/>
                        <a:cs typeface="Times New Roman"/>
                      </a:endParaRPr>
                    </a:p>
                  </a:txBody>
                  <a:tcPr marL="37234" marR="37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400">
                          <a:solidFill>
                            <a:srgbClr val="000000"/>
                          </a:solidFill>
                          <a:latin typeface="GHEA Grapalat"/>
                          <a:ea typeface="Calibri"/>
                          <a:cs typeface="Calibri"/>
                        </a:rPr>
                        <a:t>-11.41</a:t>
                      </a:r>
                      <a:endParaRPr lang="en-US" sz="1400">
                        <a:latin typeface="Calibri"/>
                        <a:ea typeface="Calibri"/>
                        <a:cs typeface="Times New Roman"/>
                      </a:endParaRPr>
                    </a:p>
                  </a:txBody>
                  <a:tcPr marL="37234" marR="37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400" dirty="0">
                          <a:solidFill>
                            <a:srgbClr val="000000"/>
                          </a:solidFill>
                          <a:latin typeface="GHEA Grapalat"/>
                          <a:ea typeface="Calibri"/>
                          <a:cs typeface="Calibri"/>
                        </a:rPr>
                        <a:t>-2.17</a:t>
                      </a:r>
                      <a:endParaRPr lang="en-US" sz="1400" dirty="0">
                        <a:latin typeface="Calibri"/>
                        <a:ea typeface="Calibri"/>
                        <a:cs typeface="Times New Roman"/>
                      </a:endParaRPr>
                    </a:p>
                  </a:txBody>
                  <a:tcPr marL="37234" marR="37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400" dirty="0">
                          <a:solidFill>
                            <a:srgbClr val="000000"/>
                          </a:solidFill>
                          <a:latin typeface="GHEA Grapalat"/>
                          <a:ea typeface="Calibri"/>
                          <a:cs typeface="Calibri"/>
                        </a:rPr>
                        <a:t>-15.79</a:t>
                      </a:r>
                      <a:endParaRPr lang="en-US" sz="1400" dirty="0">
                        <a:latin typeface="Calibri"/>
                        <a:ea typeface="Calibri"/>
                        <a:cs typeface="Times New Roman"/>
                      </a:endParaRPr>
                    </a:p>
                  </a:txBody>
                  <a:tcPr marL="37234" marR="37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23554" name="Chart 1"/>
          <p:cNvPicPr>
            <a:picLocks noChangeArrowheads="1"/>
          </p:cNvPicPr>
          <p:nvPr/>
        </p:nvPicPr>
        <p:blipFill>
          <a:blip r:embed="rId4" cstate="print"/>
          <a:srcRect/>
          <a:stretch>
            <a:fillRect/>
          </a:stretch>
        </p:blipFill>
        <p:spPr bwMode="auto">
          <a:xfrm>
            <a:off x="4355976" y="843558"/>
            <a:ext cx="4399141" cy="1872208"/>
          </a:xfrm>
          <a:prstGeom prst="rect">
            <a:avLst/>
          </a:prstGeom>
          <a:noFill/>
          <a:ln w="9525">
            <a:noFill/>
            <a:miter lim="800000"/>
            <a:headEnd/>
            <a:tailEnd/>
          </a:ln>
        </p:spPr>
      </p:pic>
    </p:spTree>
    <p:extLst>
      <p:ext uri="{BB962C8B-B14F-4D97-AF65-F5344CB8AC3E}">
        <p14:creationId xmlns:p14="http://schemas.microsoft.com/office/powerpoint/2010/main" val="3367905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2373" y="195485"/>
            <a:ext cx="8532441" cy="936105"/>
          </a:xfrm>
        </p:spPr>
        <p:txBody>
          <a:bodyPr/>
          <a:lstStyle/>
          <a:p>
            <a:pPr algn="ctr"/>
            <a:r>
              <a:rPr lang="en-US" sz="3000" b="1" i="1" dirty="0">
                <a:solidFill>
                  <a:srgbClr val="002060"/>
                </a:solidFill>
                <a:effectLst>
                  <a:outerShdw blurRad="38100" dist="38100" dir="2700000" algn="tl">
                    <a:srgbClr val="000000">
                      <a:alpha val="43137"/>
                    </a:srgbClr>
                  </a:outerShdw>
                </a:effectLst>
              </a:rPr>
              <a:t>Deviation of Seasonal Precipitations</a:t>
            </a:r>
          </a:p>
          <a:p>
            <a:pPr algn="ctr"/>
            <a:r>
              <a:rPr lang="en-US" sz="3000" b="1" i="1" dirty="0">
                <a:solidFill>
                  <a:srgbClr val="002060"/>
                </a:solidFill>
                <a:effectLst>
                  <a:outerShdw blurRad="38100" dist="38100" dir="2700000" algn="tl">
                    <a:srgbClr val="000000">
                      <a:alpha val="43137"/>
                    </a:srgbClr>
                  </a:outerShdw>
                </a:effectLst>
              </a:rPr>
              <a:t>from the Norm</a:t>
            </a:r>
          </a:p>
        </p:txBody>
      </p:sp>
      <p:pic>
        <p:nvPicPr>
          <p:cNvPr id="3074" name="Chart 19"/>
          <p:cNvPicPr>
            <a:picLocks noGrp="1" noChangeArrowheads="1"/>
          </p:cNvPicPr>
          <p:nvPr>
            <p:ph type="pic" idx="14"/>
          </p:nvPr>
        </p:nvPicPr>
        <p:blipFill>
          <a:blip r:embed="rId2" cstate="print"/>
          <a:srcRect l="4265" r="4265"/>
          <a:stretch>
            <a:fillRect/>
          </a:stretch>
        </p:blipFill>
        <p:spPr bwMode="auto">
          <a:xfrm>
            <a:off x="611559" y="1131590"/>
            <a:ext cx="3779913" cy="1872208"/>
          </a:xfrm>
          <a:prstGeom prst="rect">
            <a:avLst/>
          </a:prstGeom>
          <a:noFill/>
        </p:spPr>
      </p:pic>
      <p:pic>
        <p:nvPicPr>
          <p:cNvPr id="3075" name="Chart 6"/>
          <p:cNvPicPr>
            <a:picLocks noGrp="1" noChangeArrowheads="1"/>
          </p:cNvPicPr>
          <p:nvPr>
            <p:ph type="pic" idx="15"/>
          </p:nvPr>
        </p:nvPicPr>
        <p:blipFill>
          <a:blip r:embed="rId3" cstate="print"/>
          <a:srcRect l="4265" r="4265"/>
          <a:stretch>
            <a:fillRect/>
          </a:stretch>
        </p:blipFill>
        <p:spPr bwMode="auto">
          <a:xfrm>
            <a:off x="4572000" y="1131590"/>
            <a:ext cx="3779913" cy="1872208"/>
          </a:xfrm>
          <a:prstGeom prst="rect">
            <a:avLst/>
          </a:prstGeom>
          <a:noFill/>
        </p:spPr>
      </p:pic>
      <p:pic>
        <p:nvPicPr>
          <p:cNvPr id="3076" name="Chart 4"/>
          <p:cNvPicPr>
            <a:picLocks noGrp="1" noChangeArrowheads="1"/>
          </p:cNvPicPr>
          <p:nvPr>
            <p:ph type="pic" idx="12"/>
          </p:nvPr>
        </p:nvPicPr>
        <p:blipFill>
          <a:blip r:embed="rId4" cstate="print"/>
          <a:srcRect l="4265" r="4265"/>
          <a:stretch>
            <a:fillRect/>
          </a:stretch>
        </p:blipFill>
        <p:spPr bwMode="auto">
          <a:xfrm>
            <a:off x="611559" y="3057789"/>
            <a:ext cx="3240536" cy="1944216"/>
          </a:xfrm>
          <a:prstGeom prst="rect">
            <a:avLst/>
          </a:prstGeom>
          <a:noFill/>
        </p:spPr>
      </p:pic>
      <p:pic>
        <p:nvPicPr>
          <p:cNvPr id="3077" name="Chart 10"/>
          <p:cNvPicPr>
            <a:picLocks noGrp="1" noChangeArrowheads="1"/>
          </p:cNvPicPr>
          <p:nvPr>
            <p:ph type="pic" idx="13"/>
          </p:nvPr>
        </p:nvPicPr>
        <p:blipFill>
          <a:blip r:embed="rId5" cstate="print"/>
          <a:srcRect l="4265" r="4265"/>
          <a:stretch>
            <a:fillRect/>
          </a:stretch>
        </p:blipFill>
        <p:spPr bwMode="auto">
          <a:xfrm>
            <a:off x="4540102" y="3377692"/>
            <a:ext cx="3704482" cy="157393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9BBBF5AB-367F-4224-ACEA-FE9752DC3C4D}"/>
              </a:ext>
            </a:extLst>
          </p:cNvPr>
          <p:cNvPicPr>
            <a:picLocks noChangeAspect="1"/>
          </p:cNvPicPr>
          <p:nvPr/>
        </p:nvPicPr>
        <p:blipFill>
          <a:blip r:embed="rId2"/>
          <a:stretch>
            <a:fillRect/>
          </a:stretch>
        </p:blipFill>
        <p:spPr>
          <a:xfrm>
            <a:off x="1063257" y="211317"/>
            <a:ext cx="8879219" cy="7228817"/>
          </a:xfrm>
          <a:prstGeom prst="rect">
            <a:avLst/>
          </a:prstGeom>
        </p:spPr>
      </p:pic>
    </p:spTree>
    <p:extLst>
      <p:ext uri="{BB962C8B-B14F-4D97-AF65-F5344CB8AC3E}">
        <p14:creationId xmlns:p14="http://schemas.microsoft.com/office/powerpoint/2010/main" val="2561741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6D052842-B744-4BA0-9049-9EFE6B435D86}"/>
              </a:ext>
            </a:extLst>
          </p:cNvPr>
          <p:cNvSpPr>
            <a:spLocks noGrp="1"/>
          </p:cNvSpPr>
          <p:nvPr>
            <p:ph type="body" sz="quarter" idx="11"/>
          </p:nvPr>
        </p:nvSpPr>
        <p:spPr>
          <a:xfrm>
            <a:off x="159026" y="79513"/>
            <a:ext cx="8984974" cy="447261"/>
          </a:xfrm>
        </p:spPr>
        <p:txBody>
          <a:bodyPr/>
          <a:lstStyle/>
          <a:p>
            <a:r>
              <a:rPr lang="en-US" dirty="0"/>
              <a:t>Climate </a:t>
            </a:r>
            <a:endParaRPr lang="ru-RU" dirty="0"/>
          </a:p>
        </p:txBody>
      </p:sp>
      <p:graphicFrame>
        <p:nvGraphicFramePr>
          <p:cNvPr id="9" name="Таблица 8">
            <a:extLst>
              <a:ext uri="{FF2B5EF4-FFF2-40B4-BE49-F238E27FC236}">
                <a16:creationId xmlns:a16="http://schemas.microsoft.com/office/drawing/2014/main" id="{2B080BF7-B96A-48EF-BD34-8A550B6B80EE}"/>
              </a:ext>
            </a:extLst>
          </p:cNvPr>
          <p:cNvGraphicFramePr>
            <a:graphicFrameLocks noGrp="1"/>
          </p:cNvGraphicFramePr>
          <p:nvPr>
            <p:extLst>
              <p:ext uri="{D42A27DB-BD31-4B8C-83A1-F6EECF244321}">
                <p14:modId xmlns:p14="http://schemas.microsoft.com/office/powerpoint/2010/main" val="4073856667"/>
              </p:ext>
            </p:extLst>
          </p:nvPr>
        </p:nvGraphicFramePr>
        <p:xfrm>
          <a:off x="525519" y="159488"/>
          <a:ext cx="8068743" cy="3993182"/>
        </p:xfrm>
        <a:graphic>
          <a:graphicData uri="http://schemas.openxmlformats.org/drawingml/2006/table">
            <a:tbl>
              <a:tblPr firstRow="1" firstCol="1" bandRow="1">
                <a:tableStyleId>{5C22544A-7EE6-4342-B048-85BDC9FD1C3A}</a:tableStyleId>
              </a:tblPr>
              <a:tblGrid>
                <a:gridCol w="1363918">
                  <a:extLst>
                    <a:ext uri="{9D8B030D-6E8A-4147-A177-3AD203B41FA5}">
                      <a16:colId xmlns:a16="http://schemas.microsoft.com/office/drawing/2014/main" val="2634089204"/>
                    </a:ext>
                  </a:extLst>
                </a:gridCol>
                <a:gridCol w="1237583">
                  <a:extLst>
                    <a:ext uri="{9D8B030D-6E8A-4147-A177-3AD203B41FA5}">
                      <a16:colId xmlns:a16="http://schemas.microsoft.com/office/drawing/2014/main" val="490498478"/>
                    </a:ext>
                  </a:extLst>
                </a:gridCol>
                <a:gridCol w="1363918">
                  <a:extLst>
                    <a:ext uri="{9D8B030D-6E8A-4147-A177-3AD203B41FA5}">
                      <a16:colId xmlns:a16="http://schemas.microsoft.com/office/drawing/2014/main" val="2117065940"/>
                    </a:ext>
                  </a:extLst>
                </a:gridCol>
                <a:gridCol w="678846">
                  <a:extLst>
                    <a:ext uri="{9D8B030D-6E8A-4147-A177-3AD203B41FA5}">
                      <a16:colId xmlns:a16="http://schemas.microsoft.com/office/drawing/2014/main" val="2848064340"/>
                    </a:ext>
                  </a:extLst>
                </a:gridCol>
                <a:gridCol w="678846">
                  <a:extLst>
                    <a:ext uri="{9D8B030D-6E8A-4147-A177-3AD203B41FA5}">
                      <a16:colId xmlns:a16="http://schemas.microsoft.com/office/drawing/2014/main" val="1012223357"/>
                    </a:ext>
                  </a:extLst>
                </a:gridCol>
                <a:gridCol w="683294">
                  <a:extLst>
                    <a:ext uri="{9D8B030D-6E8A-4147-A177-3AD203B41FA5}">
                      <a16:colId xmlns:a16="http://schemas.microsoft.com/office/drawing/2014/main" val="2690543751"/>
                    </a:ext>
                  </a:extLst>
                </a:gridCol>
                <a:gridCol w="689522">
                  <a:extLst>
                    <a:ext uri="{9D8B030D-6E8A-4147-A177-3AD203B41FA5}">
                      <a16:colId xmlns:a16="http://schemas.microsoft.com/office/drawing/2014/main" val="510551223"/>
                    </a:ext>
                  </a:extLst>
                </a:gridCol>
                <a:gridCol w="689522">
                  <a:extLst>
                    <a:ext uri="{9D8B030D-6E8A-4147-A177-3AD203B41FA5}">
                      <a16:colId xmlns:a16="http://schemas.microsoft.com/office/drawing/2014/main" val="1876574578"/>
                    </a:ext>
                  </a:extLst>
                </a:gridCol>
                <a:gridCol w="683294">
                  <a:extLst>
                    <a:ext uri="{9D8B030D-6E8A-4147-A177-3AD203B41FA5}">
                      <a16:colId xmlns:a16="http://schemas.microsoft.com/office/drawing/2014/main" val="1218565170"/>
                    </a:ext>
                  </a:extLst>
                </a:gridCol>
              </a:tblGrid>
              <a:tr h="160297">
                <a:tc>
                  <a:txBody>
                    <a:bodyPr/>
                    <a:lstStyle/>
                    <a:p>
                      <a:pPr algn="ctr">
                        <a:lnSpc>
                          <a:spcPct val="107000"/>
                        </a:lnSpc>
                        <a:spcAft>
                          <a:spcPts val="800"/>
                        </a:spcAft>
                      </a:pPr>
                      <a:r>
                        <a:rPr lang="en-US" sz="900" dirty="0" err="1">
                          <a:effectLst/>
                        </a:rPr>
                        <a:t>SEason</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hy-AM" sz="900">
                          <a:effectLst/>
                        </a:rPr>
                        <a:t>1961-1990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900" dirty="0">
                          <a:effectLst/>
                        </a:rPr>
                        <a:t>Scenario</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800"/>
                        </a:spcAft>
                      </a:pPr>
                      <a:r>
                        <a:rPr lang="hy-AM" sz="900">
                          <a:effectLst/>
                        </a:rPr>
                        <a:t>2011-2040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gridSpan="2">
                  <a:txBody>
                    <a:bodyPr/>
                    <a:lstStyle/>
                    <a:p>
                      <a:pPr algn="ctr">
                        <a:lnSpc>
                          <a:spcPct val="107000"/>
                        </a:lnSpc>
                        <a:spcAft>
                          <a:spcPts val="800"/>
                        </a:spcAft>
                      </a:pPr>
                      <a:r>
                        <a:rPr lang="hy-AM" sz="900">
                          <a:effectLst/>
                        </a:rPr>
                        <a:t>2041-2070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gridSpan="2">
                  <a:txBody>
                    <a:bodyPr/>
                    <a:lstStyle/>
                    <a:p>
                      <a:pPr algn="ctr">
                        <a:lnSpc>
                          <a:spcPct val="107000"/>
                        </a:lnSpc>
                        <a:spcAft>
                          <a:spcPts val="800"/>
                        </a:spcAft>
                      </a:pPr>
                      <a:r>
                        <a:rPr lang="hy-AM" sz="900">
                          <a:effectLst/>
                        </a:rPr>
                        <a:t>2071-2100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extLst>
                  <a:ext uri="{0D108BD9-81ED-4DB2-BD59-A6C34878D82A}">
                    <a16:rowId xmlns:a16="http://schemas.microsoft.com/office/drawing/2014/main" val="3735304782"/>
                  </a:ext>
                </a:extLst>
              </a:tr>
              <a:tr h="275573">
                <a:tc rowSpan="2">
                  <a:txBody>
                    <a:bodyPr/>
                    <a:lstStyle/>
                    <a:p>
                      <a:pPr algn="ctr">
                        <a:lnSpc>
                          <a:spcPct val="107000"/>
                        </a:lnSpc>
                        <a:spcAft>
                          <a:spcPts val="800"/>
                        </a:spcAft>
                      </a:pPr>
                      <a:r>
                        <a:rPr lang="en-US" sz="900" dirty="0">
                          <a:effectLst/>
                        </a:rPr>
                        <a:t>Winter</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800"/>
                        </a:spcAft>
                      </a:pPr>
                      <a:r>
                        <a:rPr lang="hy-AM" sz="900" dirty="0">
                          <a:effectLst/>
                        </a:rPr>
                        <a:t>-5,5</a:t>
                      </a:r>
                      <a:endParaRPr lang="ru-RU" sz="1100" dirty="0">
                        <a:effectLst/>
                      </a:endParaRPr>
                    </a:p>
                    <a:p>
                      <a:pPr algn="ctr">
                        <a:lnSpc>
                          <a:spcPct val="107000"/>
                        </a:lnSpc>
                        <a:spcAft>
                          <a:spcPts val="800"/>
                        </a:spcAft>
                      </a:pPr>
                      <a:r>
                        <a:rPr lang="hy-AM" sz="9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hy-AM" sz="900">
                          <a:effectLst/>
                        </a:rPr>
                        <a:t>RCP6.0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hy-AM" sz="900">
                          <a:effectLst/>
                        </a:rPr>
                        <a:t>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hy-AM" sz="900">
                          <a:effectLst/>
                        </a:rPr>
                        <a:t>±2,5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hy-AM" sz="900">
                          <a:effectLst/>
                        </a:rPr>
                        <a:t>2,4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hy-AM" sz="900">
                          <a:effectLst/>
                        </a:rPr>
                        <a:t>±2,1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hy-AM" sz="900">
                          <a:effectLst/>
                        </a:rPr>
                        <a:t>3,2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hy-AM" sz="900">
                          <a:effectLst/>
                        </a:rPr>
                        <a:t>±2,2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50114813"/>
                  </a:ext>
                </a:extLst>
              </a:tr>
              <a:tr h="491004">
                <a:tc vMerge="1">
                  <a:txBody>
                    <a:bodyPr/>
                    <a:lstStyle/>
                    <a:p>
                      <a:endParaRPr lang="ru-RU"/>
                    </a:p>
                  </a:txBody>
                  <a:tcPr/>
                </a:tc>
                <a:tc vMerge="1">
                  <a:txBody>
                    <a:bodyPr/>
                    <a:lstStyle/>
                    <a:p>
                      <a:endParaRPr lang="ru-RU"/>
                    </a:p>
                  </a:txBody>
                  <a:tcPr/>
                </a:tc>
                <a:tc>
                  <a:txBody>
                    <a:bodyPr/>
                    <a:lstStyle/>
                    <a:p>
                      <a:pPr algn="ctr">
                        <a:lnSpc>
                          <a:spcPct val="107000"/>
                        </a:lnSpc>
                        <a:spcAft>
                          <a:spcPts val="800"/>
                        </a:spcAft>
                      </a:pPr>
                      <a:r>
                        <a:rPr lang="hy-AM" sz="900">
                          <a:effectLst/>
                        </a:rPr>
                        <a:t>RCP8.5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hy-AM" sz="900">
                          <a:effectLst/>
                        </a:rPr>
                        <a:t>1,8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hy-AM" sz="900" dirty="0">
                          <a:effectLst/>
                        </a:rPr>
                        <a:t>±2,4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hy-AM" sz="900" dirty="0">
                          <a:effectLst/>
                        </a:rPr>
                        <a:t>3</a:t>
                      </a:r>
                      <a:r>
                        <a:rPr lang="en-GB" sz="900" dirty="0">
                          <a:effectLst/>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dirty="0">
                          <a:effectLst/>
                        </a:rPr>
                        <a:t>±2,2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dirty="0">
                          <a:effectLst/>
                        </a:rPr>
                        <a:t>4,5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dirty="0">
                          <a:effectLst/>
                        </a:rPr>
                        <a:t>±1,9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10741576"/>
                  </a:ext>
                </a:extLst>
              </a:tr>
              <a:tr h="275573">
                <a:tc rowSpan="2">
                  <a:txBody>
                    <a:bodyPr/>
                    <a:lstStyle/>
                    <a:p>
                      <a:pPr algn="ctr">
                        <a:lnSpc>
                          <a:spcPct val="107000"/>
                        </a:lnSpc>
                        <a:spcAft>
                          <a:spcPts val="800"/>
                        </a:spcAft>
                      </a:pPr>
                      <a:r>
                        <a:rPr lang="en-GB" sz="900" dirty="0">
                          <a:effectLst/>
                        </a:rPr>
                        <a:t>Spring</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800"/>
                        </a:spcAft>
                      </a:pPr>
                      <a:r>
                        <a:rPr lang="en-GB" sz="900" dirty="0">
                          <a:effectLst/>
                        </a:rPr>
                        <a:t>4,4</a:t>
                      </a:r>
                      <a:endParaRPr lang="ru-RU" sz="1100" dirty="0">
                        <a:effectLst/>
                      </a:endParaRPr>
                    </a:p>
                    <a:p>
                      <a:pPr algn="ctr">
                        <a:lnSpc>
                          <a:spcPct val="107000"/>
                        </a:lnSpc>
                        <a:spcAft>
                          <a:spcPts val="800"/>
                        </a:spcAft>
                      </a:pPr>
                      <a:r>
                        <a:rPr lang="en-GB" sz="9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a:effectLst/>
                        </a:rPr>
                        <a:t>RCP6.0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a:effectLst/>
                        </a:rPr>
                        <a:t>1,4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±1,9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±2,2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2,6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5042370"/>
                  </a:ext>
                </a:extLst>
              </a:tr>
              <a:tr h="491004">
                <a:tc vMerge="1">
                  <a:txBody>
                    <a:bodyPr/>
                    <a:lstStyle/>
                    <a:p>
                      <a:endParaRPr lang="ru-RU"/>
                    </a:p>
                  </a:txBody>
                  <a:tcPr/>
                </a:tc>
                <a:tc vMerge="1">
                  <a:txBody>
                    <a:bodyPr/>
                    <a:lstStyle/>
                    <a:p>
                      <a:endParaRPr lang="ru-RU"/>
                    </a:p>
                  </a:txBody>
                  <a:tcPr/>
                </a:tc>
                <a:tc>
                  <a:txBody>
                    <a:bodyPr/>
                    <a:lstStyle/>
                    <a:p>
                      <a:pPr algn="ctr">
                        <a:lnSpc>
                          <a:spcPct val="107000"/>
                        </a:lnSpc>
                        <a:spcAft>
                          <a:spcPts val="800"/>
                        </a:spcAft>
                      </a:pPr>
                      <a:r>
                        <a:rPr lang="en-GB" sz="900">
                          <a:effectLst/>
                        </a:rPr>
                        <a:t>RCP8.5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a:effectLst/>
                        </a:rPr>
                        <a:t>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dirty="0">
                          <a:effectLst/>
                        </a:rPr>
                        <a:t>±2,0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2,7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±1,8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3,9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51973062"/>
                  </a:ext>
                </a:extLst>
              </a:tr>
              <a:tr h="275573">
                <a:tc rowSpan="2">
                  <a:txBody>
                    <a:bodyPr/>
                    <a:lstStyle/>
                    <a:p>
                      <a:pPr algn="ctr">
                        <a:lnSpc>
                          <a:spcPct val="107000"/>
                        </a:lnSpc>
                        <a:spcAft>
                          <a:spcPts val="800"/>
                        </a:spcAft>
                      </a:pPr>
                      <a:r>
                        <a:rPr lang="en-GB" sz="900" dirty="0">
                          <a:effectLst/>
                        </a:rPr>
                        <a:t>Summer</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800"/>
                        </a:spcAft>
                      </a:pPr>
                      <a:r>
                        <a:rPr lang="en-GB" sz="900" dirty="0">
                          <a:effectLst/>
                        </a:rPr>
                        <a:t>16,1</a:t>
                      </a:r>
                      <a:endParaRPr lang="ru-RU" sz="1100" dirty="0">
                        <a:effectLst/>
                      </a:endParaRPr>
                    </a:p>
                    <a:p>
                      <a:pPr algn="ctr">
                        <a:lnSpc>
                          <a:spcPct val="107000"/>
                        </a:lnSpc>
                        <a:spcAft>
                          <a:spcPts val="800"/>
                        </a:spcAft>
                      </a:pPr>
                      <a:r>
                        <a:rPr lang="en-GB" sz="9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a:effectLst/>
                        </a:rPr>
                        <a:t>RCP6.0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dirty="0">
                          <a:effectLst/>
                        </a:rPr>
                        <a:t>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±1,9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2,7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3,7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21601660"/>
                  </a:ext>
                </a:extLst>
              </a:tr>
              <a:tr h="491004">
                <a:tc vMerge="1">
                  <a:txBody>
                    <a:bodyPr/>
                    <a:lstStyle/>
                    <a:p>
                      <a:endParaRPr lang="ru-RU"/>
                    </a:p>
                  </a:txBody>
                  <a:tcPr/>
                </a:tc>
                <a:tc vMerge="1">
                  <a:txBody>
                    <a:bodyPr/>
                    <a:lstStyle/>
                    <a:p>
                      <a:endParaRPr lang="ru-RU"/>
                    </a:p>
                  </a:txBody>
                  <a:tcPr/>
                </a:tc>
                <a:tc>
                  <a:txBody>
                    <a:bodyPr/>
                    <a:lstStyle/>
                    <a:p>
                      <a:pPr algn="ctr">
                        <a:lnSpc>
                          <a:spcPct val="107000"/>
                        </a:lnSpc>
                        <a:spcAft>
                          <a:spcPts val="800"/>
                        </a:spcAft>
                      </a:pPr>
                      <a:r>
                        <a:rPr lang="en-GB" sz="900">
                          <a:effectLst/>
                        </a:rPr>
                        <a:t>RCP8.5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dirty="0">
                          <a:effectLst/>
                        </a:rPr>
                        <a:t>2,2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3,9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6,0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35605155"/>
                  </a:ext>
                </a:extLst>
              </a:tr>
              <a:tr h="275573">
                <a:tc rowSpan="2">
                  <a:txBody>
                    <a:bodyPr/>
                    <a:lstStyle/>
                    <a:p>
                      <a:pPr algn="ctr">
                        <a:lnSpc>
                          <a:spcPct val="107000"/>
                        </a:lnSpc>
                        <a:spcAft>
                          <a:spcPts val="800"/>
                        </a:spcAft>
                      </a:pPr>
                      <a:r>
                        <a:rPr lang="en-GB" sz="900" dirty="0" err="1">
                          <a:effectLst/>
                        </a:rPr>
                        <a:t>AUtumn</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800"/>
                        </a:spcAft>
                      </a:pPr>
                      <a:r>
                        <a:rPr lang="en-GB" sz="900" dirty="0">
                          <a:effectLst/>
                        </a:rPr>
                        <a:t>7,2</a:t>
                      </a:r>
                      <a:endParaRPr lang="ru-RU" sz="1100" dirty="0">
                        <a:effectLst/>
                      </a:endParaRPr>
                    </a:p>
                    <a:p>
                      <a:pPr algn="ctr">
                        <a:lnSpc>
                          <a:spcPct val="107000"/>
                        </a:lnSpc>
                        <a:spcAft>
                          <a:spcPts val="800"/>
                        </a:spcAft>
                      </a:pPr>
                      <a:r>
                        <a:rPr lang="en-GB" sz="9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a:effectLst/>
                        </a:rPr>
                        <a:t>RCP6.0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a:effectLst/>
                        </a:rPr>
                        <a:t>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±1,7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2,2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3,2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±1,8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54343740"/>
                  </a:ext>
                </a:extLst>
              </a:tr>
              <a:tr h="491004">
                <a:tc vMerge="1">
                  <a:txBody>
                    <a:bodyPr/>
                    <a:lstStyle/>
                    <a:p>
                      <a:endParaRPr lang="ru-RU"/>
                    </a:p>
                  </a:txBody>
                  <a:tcPr/>
                </a:tc>
                <a:tc vMerge="1">
                  <a:txBody>
                    <a:bodyPr/>
                    <a:lstStyle/>
                    <a:p>
                      <a:endParaRPr lang="ru-RU"/>
                    </a:p>
                  </a:txBody>
                  <a:tcPr/>
                </a:tc>
                <a:tc>
                  <a:txBody>
                    <a:bodyPr/>
                    <a:lstStyle/>
                    <a:p>
                      <a:pPr algn="ctr">
                        <a:lnSpc>
                          <a:spcPct val="107000"/>
                        </a:lnSpc>
                        <a:spcAft>
                          <a:spcPts val="800"/>
                        </a:spcAft>
                      </a:pPr>
                      <a:r>
                        <a:rPr lang="en-GB" sz="900">
                          <a:effectLst/>
                        </a:rPr>
                        <a:t>RCP8.5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a:effectLst/>
                        </a:rPr>
                        <a:t>1,8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±1,7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3,2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4,6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2436393"/>
                  </a:ext>
                </a:extLst>
              </a:tr>
              <a:tr h="275573">
                <a:tc rowSpan="2">
                  <a:txBody>
                    <a:bodyPr/>
                    <a:lstStyle/>
                    <a:p>
                      <a:pPr algn="ctr">
                        <a:lnSpc>
                          <a:spcPct val="107000"/>
                        </a:lnSpc>
                        <a:spcAft>
                          <a:spcPts val="800"/>
                        </a:spcAft>
                      </a:pPr>
                      <a:r>
                        <a:rPr lang="en-GB" sz="900" dirty="0">
                          <a:effectLst/>
                        </a:rPr>
                        <a:t>Year</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800"/>
                        </a:spcAft>
                      </a:pPr>
                      <a:r>
                        <a:rPr lang="en-GB" sz="900">
                          <a:effectLst/>
                        </a:rPr>
                        <a:t>5,5</a:t>
                      </a:r>
                      <a:endParaRPr lang="ru-RU" sz="1100">
                        <a:effectLst/>
                      </a:endParaRPr>
                    </a:p>
                    <a:p>
                      <a:pPr algn="ctr">
                        <a:lnSpc>
                          <a:spcPct val="107000"/>
                        </a:lnSpc>
                        <a:spcAft>
                          <a:spcPts val="800"/>
                        </a:spcAft>
                      </a:pPr>
                      <a:r>
                        <a:rPr lang="en-GB" sz="9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a:effectLst/>
                        </a:rPr>
                        <a:t>RCP6.0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a:effectLst/>
                        </a:rPr>
                        <a:t>1,7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2,3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±1,1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3,1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±1,1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68084691"/>
                  </a:ext>
                </a:extLst>
              </a:tr>
              <a:tr h="491004">
                <a:tc vMerge="1">
                  <a:txBody>
                    <a:bodyPr/>
                    <a:lstStyle/>
                    <a:p>
                      <a:endParaRPr lang="ru-RU"/>
                    </a:p>
                  </a:txBody>
                  <a:tcPr/>
                </a:tc>
                <a:tc vMerge="1">
                  <a:txBody>
                    <a:bodyPr/>
                    <a:lstStyle/>
                    <a:p>
                      <a:endParaRPr lang="ru-RU"/>
                    </a:p>
                  </a:txBody>
                  <a:tcPr/>
                </a:tc>
                <a:tc>
                  <a:txBody>
                    <a:bodyPr/>
                    <a:lstStyle/>
                    <a:p>
                      <a:pPr algn="ctr">
                        <a:lnSpc>
                          <a:spcPct val="107000"/>
                        </a:lnSpc>
                        <a:spcAft>
                          <a:spcPts val="800"/>
                        </a:spcAft>
                      </a:pPr>
                      <a:r>
                        <a:rPr lang="en-GB" sz="900">
                          <a:effectLst/>
                        </a:rPr>
                        <a:t>RCP8.5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a:effectLst/>
                        </a:rPr>
                        <a:t>1,8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±1,1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3,2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±0,9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a:effectLst/>
                        </a:rPr>
                        <a:t>4,7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900" dirty="0">
                          <a:effectLst/>
                        </a:rPr>
                        <a:t>±1,1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4041919"/>
                  </a:ext>
                </a:extLst>
              </a:tr>
            </a:tbl>
          </a:graphicData>
        </a:graphic>
      </p:graphicFrame>
    </p:spTree>
    <p:extLst>
      <p:ext uri="{BB962C8B-B14F-4D97-AF65-F5344CB8AC3E}">
        <p14:creationId xmlns:p14="http://schemas.microsoft.com/office/powerpoint/2010/main" val="79274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a:extLst>
              <a:ext uri="{FF2B5EF4-FFF2-40B4-BE49-F238E27FC236}">
                <a16:creationId xmlns:a16="http://schemas.microsoft.com/office/drawing/2014/main" id="{DA672B91-BE01-41F0-8533-B764195A372F}"/>
              </a:ext>
            </a:extLst>
          </p:cNvPr>
          <p:cNvGraphicFramePr>
            <a:graphicFrameLocks/>
          </p:cNvGraphicFramePr>
          <p:nvPr>
            <p:extLst>
              <p:ext uri="{D42A27DB-BD31-4B8C-83A1-F6EECF244321}">
                <p14:modId xmlns:p14="http://schemas.microsoft.com/office/powerpoint/2010/main" val="1243995320"/>
              </p:ext>
            </p:extLst>
          </p:nvPr>
        </p:nvGraphicFramePr>
        <p:xfrm>
          <a:off x="584668" y="862581"/>
          <a:ext cx="7506709" cy="3994354"/>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p:cNvSpPr/>
          <p:nvPr/>
        </p:nvSpPr>
        <p:spPr>
          <a:xfrm>
            <a:off x="709082" y="286565"/>
            <a:ext cx="7257393" cy="461665"/>
          </a:xfrm>
          <a:prstGeom prst="rect">
            <a:avLst/>
          </a:prstGeom>
        </p:spPr>
        <p:txBody>
          <a:bodyPr wrap="square">
            <a:spAutoFit/>
          </a:bodyPr>
          <a:lstStyle/>
          <a:p>
            <a:pPr algn="ctr">
              <a:defRPr sz="1400" b="0" i="0" u="none" strike="noStrike" kern="1200" spc="0" baseline="0">
                <a:solidFill>
                  <a:srgbClr val="4472C4">
                    <a:lumMod val="75000"/>
                  </a:srgbClr>
                </a:solidFill>
                <a:latin typeface="+mn-lt"/>
                <a:ea typeface="+mn-ea"/>
                <a:cs typeface="+mn-cs"/>
              </a:defRPr>
            </a:pPr>
            <a:r>
              <a:rPr lang="en-US" sz="2400" b="1" i="1" dirty="0">
                <a:solidFill>
                  <a:srgbClr val="002060"/>
                </a:solidFill>
                <a:effectLst>
                  <a:outerShdw blurRad="38100" dist="38100" dir="2700000" algn="tl">
                    <a:srgbClr val="000000">
                      <a:alpha val="43137"/>
                    </a:srgbClr>
                  </a:outerShdw>
                </a:effectLst>
                <a:latin typeface="+mj-lt"/>
                <a:cs typeface="Arial" pitchFamily="34" charset="0"/>
              </a:rPr>
              <a:t>Duration of the heat waves in Yerevan 1951-2018</a:t>
            </a:r>
          </a:p>
        </p:txBody>
      </p:sp>
    </p:spTree>
    <p:extLst>
      <p:ext uri="{BB962C8B-B14F-4D97-AF65-F5344CB8AC3E}">
        <p14:creationId xmlns:p14="http://schemas.microsoft.com/office/powerpoint/2010/main" val="3431164079"/>
      </p:ext>
    </p:extLst>
  </p:cSld>
  <p:clrMapOvr>
    <a:masterClrMapping/>
  </p:clrMapOvr>
</p:sld>
</file>

<file path=ppt/theme/theme1.xml><?xml version="1.0" encoding="utf-8"?>
<a:theme xmlns:a="http://schemas.openxmlformats.org/drawingml/2006/main" name="Cover and End Slide Master">
  <a:themeElements>
    <a:clrScheme name="ALLPPT-COLOR-A18">
      <a:dk1>
        <a:sysClr val="windowText" lastClr="000000"/>
      </a:dk1>
      <a:lt1>
        <a:sysClr val="window" lastClr="FFFFFF"/>
      </a:lt1>
      <a:dk2>
        <a:srgbClr val="1F497D"/>
      </a:dk2>
      <a:lt2>
        <a:srgbClr val="EEECE1"/>
      </a:lt2>
      <a:accent1>
        <a:srgbClr val="984807"/>
      </a:accent1>
      <a:accent2>
        <a:srgbClr val="EFE0CA"/>
      </a:accent2>
      <a:accent3>
        <a:srgbClr val="984807"/>
      </a:accent3>
      <a:accent4>
        <a:srgbClr val="EFE0CA"/>
      </a:accent4>
      <a:accent5>
        <a:srgbClr val="984807"/>
      </a:accent5>
      <a:accent6>
        <a:srgbClr val="EFE0CA"/>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8">
      <a:dk1>
        <a:sysClr val="windowText" lastClr="000000"/>
      </a:dk1>
      <a:lt1>
        <a:sysClr val="window" lastClr="FFFFFF"/>
      </a:lt1>
      <a:dk2>
        <a:srgbClr val="1F497D"/>
      </a:dk2>
      <a:lt2>
        <a:srgbClr val="EEECE1"/>
      </a:lt2>
      <a:accent1>
        <a:srgbClr val="984807"/>
      </a:accent1>
      <a:accent2>
        <a:srgbClr val="EFE0CA"/>
      </a:accent2>
      <a:accent3>
        <a:srgbClr val="984807"/>
      </a:accent3>
      <a:accent4>
        <a:srgbClr val="EFE0CA"/>
      </a:accent4>
      <a:accent5>
        <a:srgbClr val="984807"/>
      </a:accent5>
      <a:accent6>
        <a:srgbClr val="EFE0CA"/>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8480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8">
      <a:dk1>
        <a:sysClr val="windowText" lastClr="000000"/>
      </a:dk1>
      <a:lt1>
        <a:sysClr val="window" lastClr="FFFFFF"/>
      </a:lt1>
      <a:dk2>
        <a:srgbClr val="1F497D"/>
      </a:dk2>
      <a:lt2>
        <a:srgbClr val="EEECE1"/>
      </a:lt2>
      <a:accent1>
        <a:srgbClr val="984807"/>
      </a:accent1>
      <a:accent2>
        <a:srgbClr val="EFE0CA"/>
      </a:accent2>
      <a:accent3>
        <a:srgbClr val="984807"/>
      </a:accent3>
      <a:accent4>
        <a:srgbClr val="EFE0CA"/>
      </a:accent4>
      <a:accent5>
        <a:srgbClr val="984807"/>
      </a:accent5>
      <a:accent6>
        <a:srgbClr val="EFE0CA"/>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643</TotalTime>
  <Words>1127</Words>
  <Application>Microsoft Office PowerPoint</Application>
  <PresentationFormat>Экран (16:9)</PresentationFormat>
  <Paragraphs>317</Paragraphs>
  <Slides>29</Slides>
  <Notes>15</Notes>
  <HiddenSlides>0</HiddenSlides>
  <MMClips>0</MMClips>
  <ScaleCrop>false</ScaleCrop>
  <HeadingPairs>
    <vt:vector size="8" baseType="variant">
      <vt:variant>
        <vt:lpstr>Использованные шрифты</vt:lpstr>
      </vt:variant>
      <vt:variant>
        <vt:i4>9</vt:i4>
      </vt:variant>
      <vt:variant>
        <vt:lpstr>Тема</vt:lpstr>
      </vt:variant>
      <vt:variant>
        <vt:i4>3</vt:i4>
      </vt:variant>
      <vt:variant>
        <vt:lpstr>Внедренные серверы OLE</vt:lpstr>
      </vt:variant>
      <vt:variant>
        <vt:i4>2</vt:i4>
      </vt:variant>
      <vt:variant>
        <vt:lpstr>Заголовки слайдов</vt:lpstr>
      </vt:variant>
      <vt:variant>
        <vt:i4>29</vt:i4>
      </vt:variant>
    </vt:vector>
  </HeadingPairs>
  <TitlesOfParts>
    <vt:vector size="43" baseType="lpstr">
      <vt:lpstr>맑은 고딕</vt:lpstr>
      <vt:lpstr>Arial</vt:lpstr>
      <vt:lpstr>Arial LatArm</vt:lpstr>
      <vt:lpstr>Calibri</vt:lpstr>
      <vt:lpstr>Comic Sans MS</vt:lpstr>
      <vt:lpstr>GHEA Grapalat</vt:lpstr>
      <vt:lpstr>Sylfaen</vt:lpstr>
      <vt:lpstr>Tahoma</vt:lpstr>
      <vt:lpstr>Wingdings</vt:lpstr>
      <vt:lpstr>Cover and End Slide Master</vt:lpstr>
      <vt:lpstr>Contents Slide Master</vt:lpstr>
      <vt:lpstr>Section Break Slide Master</vt:lpstr>
      <vt:lpstr>Формула</vt:lpstr>
      <vt:lpstr>Equation</vt:lpstr>
      <vt:lpstr>Презентация PowerPoint</vt:lpstr>
      <vt:lpstr>2018 Global Climate</vt:lpstr>
      <vt:lpstr>Презентация PowerPoint</vt:lpstr>
      <vt:lpstr>Temperature anomalies in last  2 years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Meteorological Drought indexses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VHI evolution 1981-2015 by Marze crop area   NOAA   AVHRR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Modis NDVI analyses using R</vt:lpstr>
      <vt:lpstr>Modis NDVI analyses using R</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Zara Petrosyan</dc:creator>
  <cp:lastModifiedBy>Zara Petrosyan</cp:lastModifiedBy>
  <cp:revision>53</cp:revision>
  <dcterms:modified xsi:type="dcterms:W3CDTF">2019-10-15T08:12:09Z</dcterms:modified>
</cp:coreProperties>
</file>